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68"/>
  </p:normalViewPr>
  <p:slideViewPr>
    <p:cSldViewPr snapToGrid="0">
      <p:cViewPr varScale="1">
        <p:scale>
          <a:sx n="93" d="100"/>
          <a:sy n="93" d="100"/>
        </p:scale>
        <p:origin x="20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7CA1-93DB-077D-1976-F094DFC8F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41434-A4C0-CAAF-9C11-8BBDA5718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B9E74-6C5E-138D-3641-D7694792D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D001B-5836-BA94-64EF-20B0204F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BD9DD-F82E-F87F-8C8B-FD9E58CB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6D2B7-A17E-CFB6-3059-0D67D37BA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EAA4F-27FC-28E6-E25B-FD1DAA6CD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534C-52E4-FF18-3C3A-52633E81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4BD81-A950-4787-16DE-7F116026A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92626-DE98-2EB0-E304-0017B794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76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3D3639-FBAC-6733-20D1-13B6E0FCC5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5A3572-5858-93BB-DB8B-D848DA1D6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3F5D5-2A15-4DB0-37E9-B8CD400A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2DDE4-DB63-409C-6815-B0A792BB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AA795-D048-93B9-918A-704B2392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018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4B14-DE9B-9A77-E635-A31E296E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5E470-C650-4CD2-E049-84C5B3C4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BA27-CB78-7ECD-4846-9D2EF8CA8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FE4E5-0841-CDA1-A07D-EA79CFF3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048E5-AFEA-099A-7E19-046D54969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04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9FE-99EF-7B47-9735-BFC03CB1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572DC-74AA-A5D9-0C16-33180EC2B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2C1F8-990D-7E41-71EC-C2C763B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A268C-0FA1-D44D-480C-6CAE6623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CC15A-4D33-EF03-1BA3-1AE282B08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41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7106-1531-32F6-4A66-32049298A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34BB-449D-6433-B886-46A08AF18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30E08D-3AB7-413B-90F1-388A8DBCB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52A82-5E1D-2881-F787-5B3CE14B8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2BC0-E29D-1434-6564-4444DC8ED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257DA-962A-C414-87E8-B44E7C32A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4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36DD7-50BD-CFC4-DB57-1B5852340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48EEA-B424-5F6F-CA8A-4CC339FDD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DD07E-1648-DCA4-8BC7-BEFF2AE44D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2596F-976B-62E6-4D57-3E07A79C7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137A4F-F88C-05E4-B78D-2798E08CAD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86092-EC05-F60E-5AA1-135BDF5A3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D9B0E-AE2F-60AD-C42C-D4A12DD30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9371A6-03DE-3589-4130-0781541A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4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3CA2-A7A6-4BE3-2C8A-5E866F262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C68F-2E95-BB9A-4193-1238EAE6E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0463E7-3ADC-06E4-958F-E622A3ED3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76494-1E14-508B-4BBC-9F590EAA6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B0B62-C88B-DDEC-E96C-C8B1A389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2A6CF-A356-4D74-4B5E-15F510BF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E4A2D-CFE7-751E-5549-C0558907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83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3F38-06C0-8D5D-D463-6C254EAC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29AF9-18E4-F126-085C-72A6C161C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72D44-9E9A-3D42-A4BC-554807D2B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1E2C4-3E7F-E416-32AB-00EC7439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132F-8689-AFC4-AF8A-443E473CD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E1614-E738-6327-A57D-9B6916DC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9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0FD8-F5B9-DDF1-296D-4A394230C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BEA8BE-C1B0-2F97-87BE-F8A328514E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AE9620-5A1B-1005-8E28-0937ABBDB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96CF9-6FFB-914C-5D34-AD1837D1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A94E4-CD04-97D3-BAF5-DCC9C078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EFF873-212A-611E-0E81-6C8AAD07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8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E78E0-2660-59EE-EE3C-F8C9C41D0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2248C-4CCF-F6AF-B481-DD584B59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D0449-12D1-8CFA-E687-2013B367A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EC73F6-EE4C-1B41-99A1-3C1DECF6E5C4}" type="datetimeFigureOut">
              <a:rPr lang="en-US" smtClean="0"/>
              <a:t>10/9/25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85A0D-DB29-F6FC-2FE7-EC2B6F1DF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1261A-68A6-219C-58BE-3883E5A84B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2407CA-A7AD-EE4A-A867-48D7A8771C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1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lored dots&#10;&#10;AI-generated content may be incorrect.">
            <a:extLst>
              <a:ext uri="{FF2B5EF4-FFF2-40B4-BE49-F238E27FC236}">
                <a16:creationId xmlns:a16="http://schemas.microsoft.com/office/drawing/2014/main" id="{0F9F5EA8-F6B9-A7C1-DDE4-790AEADA9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744" y="173180"/>
            <a:ext cx="8636001" cy="647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18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different components&#10;&#10;AI-generated content may be incorrect.">
            <a:extLst>
              <a:ext uri="{FF2B5EF4-FFF2-40B4-BE49-F238E27FC236}">
                <a16:creationId xmlns:a16="http://schemas.microsoft.com/office/drawing/2014/main" id="{240DE077-1FC1-3C26-681E-60799A498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72" y="901122"/>
            <a:ext cx="10714184" cy="505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5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number of dots&#10;&#10;AI-generated content may be incorrect.">
            <a:extLst>
              <a:ext uri="{FF2B5EF4-FFF2-40B4-BE49-F238E27FC236}">
                <a16:creationId xmlns:a16="http://schemas.microsoft.com/office/drawing/2014/main" id="{7FFBA009-4EAE-545A-8FAD-AC75BF1F2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577" y="396885"/>
            <a:ext cx="9789968" cy="6064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78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Milando, Chad</dc:creator>
  <cp:lastModifiedBy>Milando, Chad</cp:lastModifiedBy>
  <cp:revision>2</cp:revision>
  <dcterms:created xsi:type="dcterms:W3CDTF">2025-10-09T20:14:50Z</dcterms:created>
  <dcterms:modified xsi:type="dcterms:W3CDTF">2025-10-09T21:54:11Z</dcterms:modified>
</cp:coreProperties>
</file>