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7CA1-93DB-077D-1976-F094DFC8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1434-A4C0-CAAF-9C11-8BBDA571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9E74-6C5E-138D-3641-D7694792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001B-5836-BA94-64EF-20B0204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D9DD-F82E-F87F-8C8B-FD9E58C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D2B7-A17E-CFB6-3059-0D67D37B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EAA4F-27FC-28E6-E25B-FD1DAA6C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534C-52E4-FF18-3C3A-52633E8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BD81-A950-4787-16DE-7F116026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2626-DE98-2EB0-E304-0017B794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3639-FBAC-6733-20D1-13B6E0FCC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A3572-5858-93BB-DB8B-D848DA1D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F5D5-2A15-4DB0-37E9-B8CD400A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DDE4-DB63-409C-6815-B0A792BB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A795-D048-93B9-918A-704B239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B14-DE9B-9A77-E635-A31E296E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470-C650-4CD2-E049-84C5B3C4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BA27-CB78-7ECD-4846-9D2EF8CA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E4E5-0841-CDA1-A07D-EA79CFF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48E5-AFEA-099A-7E19-046D5496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9FE-99EF-7B47-9735-BFC03CB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72DC-74AA-A5D9-0C16-33180EC2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C1F8-990D-7E41-71EC-C2C763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268C-0FA1-D44D-480C-6CAE6623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C15A-4D33-EF03-1BA3-1AE282B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7106-1531-32F6-4A66-32049298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34BB-449D-6433-B886-46A08AF1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E08D-3AB7-413B-90F1-388A8DBC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82-5E1D-2881-F787-5B3CE14B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2BC0-E29D-1434-6564-4444DC8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57DA-962A-C414-87E8-B44E7C32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6DD7-50BD-CFC4-DB57-1B585234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8EEA-B424-5F6F-CA8A-4CC339FD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D07E-1648-DCA4-8BC7-BEFF2AE4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2596F-976B-62E6-4D57-3E07A79C7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37A4F-F88C-05E4-B78D-2798E08C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86092-EC05-F60E-5AA1-135BDF5A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D9B0E-AE2F-60AD-C42C-D4A12DD3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371A6-03DE-3589-4130-0781541A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3CA2-A7A6-4BE3-2C8A-5E866F2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C68F-2E95-BB9A-4193-1238EAE6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463E7-3ADC-06E4-958F-E622A3ED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6494-1E14-508B-4BBC-9F590EA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B0B62-C88B-DDEC-E96C-C8B1A389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2A6CF-A356-4D74-4B5E-15F510B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E4A2D-CFE7-751E-5549-C0558907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3F38-06C0-8D5D-D463-6C254EA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9AF9-18E4-F126-085C-72A6C161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2D44-9E9A-3D42-A4BC-554807D2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E2C4-3E7F-E416-32AB-00EC7439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132F-8689-AFC4-AF8A-443E473C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1614-E738-6327-A57D-9B6916DC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0FD8-F5B9-DDF1-296D-4A394230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EA8BE-C1B0-2F97-87BE-F8A32851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9620-5A1B-1005-8E28-0937ABBD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6CF9-6FFB-914C-5D34-AD1837D1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94E4-CD04-97D3-BAF5-DCC9C07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F873-212A-611E-0E81-6C8AAD07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E78E0-2660-59EE-EE3C-F8C9C41D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248C-4CCF-F6AF-B481-DD584B59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0449-12D1-8CFA-E687-2013B367A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5A0D-DB29-F6FC-2FE7-EC2B6F1D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261A-68A6-219C-58BE-3883E5A8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6A1562B7-E145-1943-0DF5-F3A1EF2EA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454" y="858794"/>
            <a:ext cx="5506995" cy="481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mponents&#10;&#10;AI-generated content may be incorrect.">
            <a:extLst>
              <a:ext uri="{FF2B5EF4-FFF2-40B4-BE49-F238E27FC236}">
                <a16:creationId xmlns:a16="http://schemas.microsoft.com/office/drawing/2014/main" id="{FC42165C-E1A8-D592-7F41-E53475957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11300"/>
            <a:ext cx="7772400" cy="36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mponents&#10;&#10;AI-generated content may be incorrect.">
            <a:extLst>
              <a:ext uri="{FF2B5EF4-FFF2-40B4-BE49-F238E27FC236}">
                <a16:creationId xmlns:a16="http://schemas.microsoft.com/office/drawing/2014/main" id="{B7C8FC2D-7C48-9218-2C0C-7E7923F4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511300"/>
            <a:ext cx="7772400" cy="3667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814FA-2DD8-CE88-4745-010EB54FCFDB}"/>
              </a:ext>
            </a:extLst>
          </p:cNvPr>
          <p:cNvSpPr txBox="1"/>
          <p:nvPr/>
        </p:nvSpPr>
        <p:spPr>
          <a:xfrm>
            <a:off x="3455581" y="180753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features only</a:t>
            </a:r>
          </a:p>
        </p:txBody>
      </p:sp>
    </p:spTree>
    <p:extLst>
      <p:ext uri="{BB962C8B-B14F-4D97-AF65-F5344CB8AC3E}">
        <p14:creationId xmlns:p14="http://schemas.microsoft.com/office/powerpoint/2010/main" val="27665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60009C2B-CF60-E754-645C-B3525DD3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14350"/>
            <a:ext cx="7772400" cy="48144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351C8-1682-869F-3D34-7D34F0521AB6}"/>
              </a:ext>
            </a:extLst>
          </p:cNvPr>
          <p:cNvSpPr txBox="1"/>
          <p:nvPr/>
        </p:nvSpPr>
        <p:spPr>
          <a:xfrm>
            <a:off x="3455581" y="180753"/>
            <a:ext cx="212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features only</a:t>
            </a:r>
          </a:p>
        </p:txBody>
      </p:sp>
    </p:spTree>
    <p:extLst>
      <p:ext uri="{BB962C8B-B14F-4D97-AF65-F5344CB8AC3E}">
        <p14:creationId xmlns:p14="http://schemas.microsoft.com/office/powerpoint/2010/main" val="410237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366852BF-D807-9D51-372D-27EE5315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514350"/>
            <a:ext cx="7772400" cy="48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8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1</cp:revision>
  <dcterms:created xsi:type="dcterms:W3CDTF">2025-10-09T20:14:50Z</dcterms:created>
  <dcterms:modified xsi:type="dcterms:W3CDTF">2025-10-09T20:19:49Z</dcterms:modified>
</cp:coreProperties>
</file>