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68"/>
  </p:normalViewPr>
  <p:slideViewPr>
    <p:cSldViewPr snapToGrid="0">
      <p:cViewPr varScale="1">
        <p:scale>
          <a:sx n="114" d="100"/>
          <a:sy n="114" d="100"/>
        </p:scale>
        <p:origin x="6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D4F17-556B-04B7-AAA0-383BA91E0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A657B-BCB4-35DA-917F-65B010287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4677E-01C8-7053-BDD9-221174262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8B19-B713-B844-A98D-953EBEF88FDF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2E801-2C0C-68FF-BDEC-1848E57C9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202E8-1DAD-A17C-C377-21E2137C3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B339-CF10-E943-ACA3-F4C8BB2F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9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E768F-9326-C442-FA9F-E2AB33351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7EB83-020A-C128-C826-29B34834F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6C08C-64D9-18D2-D6D5-F7708892A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8B19-B713-B844-A98D-953EBEF88FDF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0063F-CEAC-6CE4-D16C-1929BE5BF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B3F82-145D-8A21-05BE-9158C50EC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B339-CF10-E943-ACA3-F4C8BB2F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0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760549-319F-814F-A0D7-E2144FDCE4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6FE348-DEBC-4B5E-93B0-2C2FF16F9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0B336-52F8-C615-FEA4-230D373BC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8B19-B713-B844-A98D-953EBEF88FDF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BAEA5-BFF6-AE9C-9689-8B8C508F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86FD0-B834-1E86-F3F5-057C5A9DF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B339-CF10-E943-ACA3-F4C8BB2F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01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9012A-C0F7-E586-6AEC-249EA2EB5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47B88-FAA6-824B-04C3-0E10DF6F5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E35E6-5E15-999D-B7B5-F976D4515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8B19-B713-B844-A98D-953EBEF88FDF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ACB94-47BB-4C59-B8E2-1592E45B8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27BAE-8575-9F98-0249-870CA15DD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B339-CF10-E943-ACA3-F4C8BB2F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39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5DC61-6958-46AA-211A-106430220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6D9B4-9838-DE5D-225D-51E94C8B4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CD3A4-0901-342F-054C-EAE0F2D77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8B19-B713-B844-A98D-953EBEF88FDF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7C82E-C798-CC2B-63A1-C42004004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23CB7-C3F5-18CB-8837-C7C95C0C4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B339-CF10-E943-ACA3-F4C8BB2F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6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622C5-D32B-2609-E65D-3609E37A7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275D9-06F9-4B63-1A4F-182BCA36DE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97D25B-CEFE-098E-4185-CCA00399E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6BB71-2EC8-76A6-7834-C14CA6FF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8B19-B713-B844-A98D-953EBEF88FDF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E1412-E652-AC42-37F1-9EEB5B55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232CE-7E4A-CAC3-E20E-DD70BEED3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B339-CF10-E943-ACA3-F4C8BB2F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35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0A4CC-B319-2E0C-3D4A-BB89BCA81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E296E-2FB1-B910-0A8A-2A65B6766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58601C-7705-BA9D-5403-2FF4A9059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B58D0F-0421-CCAB-221D-41D5483B40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71D848-B28A-11DA-A7DF-31E22CFF90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31B97F-76F5-54B5-1110-4EE3657A3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8B19-B713-B844-A98D-953EBEF88FDF}" type="datetimeFigureOut">
              <a:rPr lang="en-US" smtClean="0"/>
              <a:t>12/3/24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0B9EE2-8421-8AD3-0336-986A1A208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60A5C9-DDC7-1E08-3530-51A567F87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B339-CF10-E943-ACA3-F4C8BB2F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37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F08D5-7700-5AED-2F96-4C4705737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7CB467-7122-C262-B39C-9FEB628BF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8B19-B713-B844-A98D-953EBEF88FDF}" type="datetimeFigureOut">
              <a:rPr lang="en-US" smtClean="0"/>
              <a:t>12/3/24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B94A1-EAA1-02E2-F31F-06E227478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91734-43C3-E65D-EDFA-40CA723F7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B339-CF10-E943-ACA3-F4C8BB2F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16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DB000C-D38A-F35F-4901-593D07FBF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8B19-B713-B844-A98D-953EBEF88FDF}" type="datetimeFigureOut">
              <a:rPr lang="en-US" smtClean="0"/>
              <a:t>12/3/24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AC56FC-3ABF-8F56-44A9-3B9DED5CA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39741-866D-11B6-5CCB-0845DD070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B339-CF10-E943-ACA3-F4C8BB2F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52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A3264-A9EC-899A-8346-1947D1CA4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C35DB-0796-726F-E0C4-20FFAF718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D631D3-6235-9426-B4B0-AA85C65E4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2752C-9F82-B00E-7027-F1C51CA46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8B19-B713-B844-A98D-953EBEF88FDF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C86E4-0F5F-48EF-3264-23FB439C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BED1D-F80D-EB90-CE2B-BCC585136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B339-CF10-E943-ACA3-F4C8BB2F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35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25539-9ECB-CF0E-3659-2AD125B53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A86128-0803-0BCF-A82F-7C236C6AB9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3C3468-2676-8ADD-D71D-96C89BF07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FB715-6F41-1048-E962-D95398009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8B19-B713-B844-A98D-953EBEF88FDF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4285B-8A78-D128-436B-4DF03D78F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5EAA8-E604-3042-CC41-BE12E6AE8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B339-CF10-E943-ACA3-F4C8BB2F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98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54AA8D-B46F-0A82-435F-3009D25D7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081B9-E509-CBD1-3FB4-53331A553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7227D-8DBE-3975-B792-CE9371D16E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F08B19-B713-B844-A98D-953EBEF88FDF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B6051-4208-40F9-C12C-1899F1F504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7E780-674C-D2D1-E27A-F2A4D7E7BD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80B339-CF10-E943-ACA3-F4C8BB2F5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7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BCB10-8764-450E-55D8-9E1591CDA3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A4B29-642E-6B21-622A-D4CC3519BD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255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D3241F5-733F-6261-8FA3-71FAC1B61CFC}"/>
              </a:ext>
            </a:extLst>
          </p:cNvPr>
          <p:cNvGrpSpPr/>
          <p:nvPr/>
        </p:nvGrpSpPr>
        <p:grpSpPr>
          <a:xfrm>
            <a:off x="1528547" y="517080"/>
            <a:ext cx="6014395" cy="5323877"/>
            <a:chOff x="1528547" y="517080"/>
            <a:chExt cx="6014395" cy="532387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E1297A3-588A-D78F-BDA5-17F30EABD5CE}"/>
                </a:ext>
              </a:extLst>
            </p:cNvPr>
            <p:cNvSpPr/>
            <p:nvPr/>
          </p:nvSpPr>
          <p:spPr>
            <a:xfrm>
              <a:off x="1528547" y="517080"/>
              <a:ext cx="3411940" cy="5782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 total = 1,636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9ED10F8-4A02-A8D0-2B74-1011BD57BDE8}"/>
                </a:ext>
              </a:extLst>
            </p:cNvPr>
            <p:cNvSpPr/>
            <p:nvPr/>
          </p:nvSpPr>
          <p:spPr>
            <a:xfrm>
              <a:off x="1528549" y="1304111"/>
              <a:ext cx="3411941" cy="5782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 not duplicated = 1,233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24726C6-BE83-CB8B-6DE3-66F412631580}"/>
                </a:ext>
              </a:extLst>
            </p:cNvPr>
            <p:cNvSpPr/>
            <p:nvPr/>
          </p:nvSpPr>
          <p:spPr>
            <a:xfrm>
              <a:off x="1528547" y="2095193"/>
              <a:ext cx="3411942" cy="5782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 in Massachusetts = 470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9FEE83D-5072-915B-E9E8-AAE3E817B9E7}"/>
                </a:ext>
              </a:extLst>
            </p:cNvPr>
            <p:cNvSpPr txBox="1"/>
            <p:nvPr/>
          </p:nvSpPr>
          <p:spPr>
            <a:xfrm>
              <a:off x="4315522" y="1942165"/>
              <a:ext cx="1884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6D982B3-E803-8629-732D-758F5C72B950}"/>
                </a:ext>
              </a:extLst>
            </p:cNvPr>
            <p:cNvSpPr/>
            <p:nvPr/>
          </p:nvSpPr>
          <p:spPr>
            <a:xfrm>
              <a:off x="1528549" y="2883567"/>
              <a:ext cx="3411940" cy="5782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 in Boston Inner Core = 320 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BD9E85D-B692-3145-19B8-7107819692FF}"/>
                </a:ext>
              </a:extLst>
            </p:cNvPr>
            <p:cNvSpPr/>
            <p:nvPr/>
          </p:nvSpPr>
          <p:spPr>
            <a:xfrm>
              <a:off x="1528549" y="3698689"/>
              <a:ext cx="3411940" cy="5782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 has “climate” in text = 284 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EC0370F-3B6E-29FE-D9D1-18A84FD5A4B1}"/>
                </a:ext>
              </a:extLst>
            </p:cNvPr>
            <p:cNvSpPr/>
            <p:nvPr/>
          </p:nvSpPr>
          <p:spPr>
            <a:xfrm>
              <a:off x="1528547" y="4488790"/>
              <a:ext cx="3411940" cy="5782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 has “community” in text = 273 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5D3E5D0-8962-4908-012F-CED05A44B29B}"/>
                </a:ext>
              </a:extLst>
            </p:cNvPr>
            <p:cNvSpPr/>
            <p:nvPr/>
          </p:nvSpPr>
          <p:spPr>
            <a:xfrm>
              <a:off x="1528547" y="5262684"/>
              <a:ext cx="3411940" cy="5782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 pass manual checks = 111 </a:t>
              </a:r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60FA181B-7222-D8E2-DC73-512E60CA0840}"/>
                </a:ext>
              </a:extLst>
            </p:cNvPr>
            <p:cNvSpPr/>
            <p:nvPr/>
          </p:nvSpPr>
          <p:spPr>
            <a:xfrm>
              <a:off x="5201791" y="1304111"/>
              <a:ext cx="368492" cy="3762952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2E38310-6741-5A47-855D-C623BBD97524}"/>
                </a:ext>
              </a:extLst>
            </p:cNvPr>
            <p:cNvSpPr txBox="1"/>
            <p:nvPr/>
          </p:nvSpPr>
          <p:spPr>
            <a:xfrm>
              <a:off x="5700495" y="2775359"/>
              <a:ext cx="184244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Checked with automated text parsing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1003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51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Milando, Chad</dc:creator>
  <cp:lastModifiedBy>Milando, Chad</cp:lastModifiedBy>
  <cp:revision>5</cp:revision>
  <dcterms:created xsi:type="dcterms:W3CDTF">2024-10-31T19:50:41Z</dcterms:created>
  <dcterms:modified xsi:type="dcterms:W3CDTF">2024-12-03T18:34:16Z</dcterms:modified>
</cp:coreProperties>
</file>