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2"/>
    <p:restoredTop sz="94668"/>
  </p:normalViewPr>
  <p:slideViewPr>
    <p:cSldViewPr snapToGrid="0">
      <p:cViewPr varScale="1">
        <p:scale>
          <a:sx n="81" d="100"/>
          <a:sy n="81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4F17-556B-04B7-AAA0-383BA91E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A657B-BCB4-35DA-917F-65B010287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677E-01C8-7053-BDD9-22117426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E801-2C0C-68FF-BDEC-1848E57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02E8-1DAD-A17C-C377-21E2137C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768F-9326-C442-FA9F-E2AB3335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7EB83-020A-C128-C826-29B34834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C08C-64D9-18D2-D6D5-F770889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063F-CEAC-6CE4-D16C-1929BE5B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3F82-145D-8A21-05BE-9158C50E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60549-319F-814F-A0D7-E2144FDC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FE348-DEBC-4B5E-93B0-2C2FF16F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B336-52F8-C615-FEA4-230D373B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AEA5-BFF6-AE9C-9689-8B8C508F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6FD0-B834-1E86-F3F5-057C5A9D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012A-C0F7-E586-6AEC-249EA2EB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7B88-FAA6-824B-04C3-0E10DF6F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35E6-5E15-999D-B7B5-F976D451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B94-47BB-4C59-B8E2-1592E45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7BAE-8575-9F98-0249-870CA15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DC61-6958-46AA-211A-10643022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D9B4-9838-DE5D-225D-51E94C8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D3A4-0901-342F-054C-EAE0F2D7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C82E-C798-CC2B-63A1-C4200400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3CB7-C3F5-18CB-8837-C7C95C0C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22C5-D32B-2609-E65D-3609E37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75D9-06F9-4B63-1A4F-182BCA36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7D25B-CEFE-098E-4185-CCA00399E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BB71-2EC8-76A6-7834-C14CA6FF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1412-E652-AC42-37F1-9EEB5B55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32CE-7E4A-CAC3-E20E-DD70BEED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A4CC-B319-2E0C-3D4A-BB89BCA8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E296E-2FB1-B910-0A8A-2A65B676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8601C-7705-BA9D-5403-2FF4A905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58D0F-0421-CCAB-221D-41D5483B4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1D848-B28A-11DA-A7DF-31E22CFF9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1B97F-76F5-54B5-1110-4EE3657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B9EE2-8421-8AD3-0336-986A1A2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0A5C9-DDC7-1E08-3530-51A567F8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08D5-7700-5AED-2F96-4C47057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CB467-7122-C262-B39C-9FEB628B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94A1-EAA1-02E2-F31F-06E22747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91734-43C3-E65D-EDFA-40CA723F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000C-D38A-F35F-4901-593D07FB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C56FC-3ABF-8F56-44A9-3B9DED5C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39741-866D-11B6-5CCB-0845DD07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3264-A9EC-899A-8346-1947D1CA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35DB-0796-726F-E0C4-20FFAF71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631D3-6235-9426-B4B0-AA85C65E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752C-9F82-B00E-7027-F1C51CA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86E4-0F5F-48EF-3264-23FB439C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ED1D-F80D-EB90-CE2B-BCC58513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5539-9ECB-CF0E-3659-2AD125B5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6128-0803-0BCF-A82F-7C236C6AB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C3468-2676-8ADD-D71D-96C89BF07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B715-6F41-1048-E962-D9539800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4285B-8A78-D128-436B-4DF03D78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EAA8-E604-3042-CC41-BE12E6AE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4AA8D-B46F-0A82-435F-3009D25D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81B9-E509-CBD1-3FB4-53331A55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227D-8DBE-3975-B792-CE9371D1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08B19-B713-B844-A98D-953EBEF88FDF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6051-4208-40F9-C12C-1899F1F50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E780-674C-D2D1-E27A-F2A4D7E7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CB10-8764-450E-55D8-9E1591CDA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4B29-642E-6B21-622A-D4CC3519B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F9E67-53C3-1B1A-1C13-1354B9A970F1}"/>
              </a:ext>
            </a:extLst>
          </p:cNvPr>
          <p:cNvGrpSpPr/>
          <p:nvPr/>
        </p:nvGrpSpPr>
        <p:grpSpPr>
          <a:xfrm>
            <a:off x="374072" y="690594"/>
            <a:ext cx="7346275" cy="5673863"/>
            <a:chOff x="374072" y="690594"/>
            <a:chExt cx="7346275" cy="567386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3241F5-733F-6261-8FA3-71FAC1B61CFC}"/>
                </a:ext>
              </a:extLst>
            </p:cNvPr>
            <p:cNvGrpSpPr/>
            <p:nvPr/>
          </p:nvGrpSpPr>
          <p:grpSpPr>
            <a:xfrm>
              <a:off x="1705952" y="690594"/>
              <a:ext cx="6014395" cy="5673863"/>
              <a:chOff x="1528547" y="167094"/>
              <a:chExt cx="6014395" cy="567386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E1297A3-588A-D78F-BDA5-17F30EABD5CE}"/>
                  </a:ext>
                </a:extLst>
              </p:cNvPr>
              <p:cNvSpPr/>
              <p:nvPr/>
            </p:nvSpPr>
            <p:spPr>
              <a:xfrm>
                <a:off x="3551830" y="167094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automated = 1,636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ED10F8-4A02-A8D0-2B74-1011BD57BDE8}"/>
                  </a:ext>
                </a:extLst>
              </p:cNvPr>
              <p:cNvSpPr/>
              <p:nvPr/>
            </p:nvSpPr>
            <p:spPr>
              <a:xfrm>
                <a:off x="1528549" y="1304111"/>
                <a:ext cx="3411941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not duplicated = 1,237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4726C6-BE83-CB8B-6DE3-66F412631580}"/>
                  </a:ext>
                </a:extLst>
              </p:cNvPr>
              <p:cNvSpPr/>
              <p:nvPr/>
            </p:nvSpPr>
            <p:spPr>
              <a:xfrm>
                <a:off x="1528547" y="2095193"/>
                <a:ext cx="3411942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in Massachusetts = 474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FEE83D-5072-915B-E9E8-AAE3E817B9E7}"/>
                  </a:ext>
                </a:extLst>
              </p:cNvPr>
              <p:cNvSpPr txBox="1"/>
              <p:nvPr/>
            </p:nvSpPr>
            <p:spPr>
              <a:xfrm>
                <a:off x="4315522" y="1942165"/>
                <a:ext cx="188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D982B3-E803-8629-732D-758F5C72B950}"/>
                  </a:ext>
                </a:extLst>
              </p:cNvPr>
              <p:cNvSpPr/>
              <p:nvPr/>
            </p:nvSpPr>
            <p:spPr>
              <a:xfrm>
                <a:off x="1528549" y="2883567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in Boston Inner Core = 322 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D9E85D-B692-3145-19B8-7107819692FF}"/>
                  </a:ext>
                </a:extLst>
              </p:cNvPr>
              <p:cNvSpPr/>
              <p:nvPr/>
            </p:nvSpPr>
            <p:spPr>
              <a:xfrm>
                <a:off x="1528549" y="3698689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has “climate” in text = 286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EC0370F-3B6E-29FE-D9D1-18A84FD5A4B1}"/>
                  </a:ext>
                </a:extLst>
              </p:cNvPr>
              <p:cNvSpPr/>
              <p:nvPr/>
            </p:nvSpPr>
            <p:spPr>
              <a:xfrm>
                <a:off x="1528547" y="4488790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has “community” in text = 275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5D3E5D0-8962-4908-012F-CED05A44B29B}"/>
                  </a:ext>
                </a:extLst>
              </p:cNvPr>
              <p:cNvSpPr/>
              <p:nvPr/>
            </p:nvSpPr>
            <p:spPr>
              <a:xfrm>
                <a:off x="1528547" y="5262684"/>
                <a:ext cx="3411940" cy="5782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 pass manual checks = 113 </a:t>
                </a:r>
              </a:p>
            </p:txBody>
          </p:sp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60FA181B-7222-D8E2-DC73-512E60CA0840}"/>
                  </a:ext>
                </a:extLst>
              </p:cNvPr>
              <p:cNvSpPr/>
              <p:nvPr/>
            </p:nvSpPr>
            <p:spPr>
              <a:xfrm>
                <a:off x="5201791" y="1304111"/>
                <a:ext cx="368492" cy="3762952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E38310-6741-5A47-855D-C623BBD97524}"/>
                  </a:ext>
                </a:extLst>
              </p:cNvPr>
              <p:cNvSpPr txBox="1"/>
              <p:nvPr/>
            </p:nvSpPr>
            <p:spPr>
              <a:xfrm>
                <a:off x="5700495" y="2775359"/>
                <a:ext cx="18424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Checked with automated text parsing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790A42F-05FF-2657-02DD-486A5A6C8E7C}"/>
                </a:ext>
              </a:extLst>
            </p:cNvPr>
            <p:cNvSpPr/>
            <p:nvPr/>
          </p:nvSpPr>
          <p:spPr>
            <a:xfrm>
              <a:off x="374072" y="690594"/>
              <a:ext cx="3037867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manual = 33</a:t>
              </a:r>
            </a:p>
          </p:txBody>
        </p:sp>
      </p:grp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4B59F81-1FD5-253F-A6B0-E8AEC81CD476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2373093" y="788779"/>
            <a:ext cx="558744" cy="15189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9188D43-62B9-E84C-72E0-EFC73776A529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4144193" y="536599"/>
            <a:ext cx="558744" cy="2023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E63062-2A42-2FA8-EFE5-E6783575D5E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411923" y="2405884"/>
            <a:ext cx="2" cy="212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7F0049-5170-DD57-A6A4-042CD27C59BE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411923" y="3196966"/>
            <a:ext cx="1" cy="210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E35596-8609-8E7F-BD1E-A22FFD8B059C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411924" y="3985340"/>
            <a:ext cx="0" cy="236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C5C17C-C2FD-566A-FFE2-D1DB01C0D7D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3411922" y="4800462"/>
            <a:ext cx="2" cy="211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79F8E2-8192-4343-1848-84D728B9582E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3411922" y="5590563"/>
            <a:ext cx="0" cy="195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827CB8-F2AB-0A1D-9CD8-90553FB4F192}"/>
              </a:ext>
            </a:extLst>
          </p:cNvPr>
          <p:cNvSpPr txBox="1"/>
          <p:nvPr/>
        </p:nvSpPr>
        <p:spPr>
          <a:xfrm>
            <a:off x="8702566" y="690594"/>
            <a:ext cx="2238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 = 27 from </a:t>
            </a:r>
            <a:r>
              <a:rPr lang="en-US" dirty="0" err="1"/>
              <a:t>bev</a:t>
            </a:r>
            <a:r>
              <a:rPr lang="en-US" dirty="0"/>
              <a:t>  + 5 from manual spot checks from </a:t>
            </a:r>
            <a:r>
              <a:rPr lang="en-US" dirty="0" err="1"/>
              <a:t>chad</a:t>
            </a:r>
            <a:endParaRPr lang="en-US" dirty="0"/>
          </a:p>
          <a:p>
            <a:r>
              <a:rPr lang="en-US" dirty="0"/>
              <a:t>1636 = found by the automated parser</a:t>
            </a:r>
          </a:p>
        </p:txBody>
      </p:sp>
    </p:spTree>
    <p:extLst>
      <p:ext uri="{BB962C8B-B14F-4D97-AF65-F5344CB8AC3E}">
        <p14:creationId xmlns:p14="http://schemas.microsoft.com/office/powerpoint/2010/main" val="90100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75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7</cp:revision>
  <dcterms:created xsi:type="dcterms:W3CDTF">2024-10-31T19:50:41Z</dcterms:created>
  <dcterms:modified xsi:type="dcterms:W3CDTF">2025-02-20T21:55:44Z</dcterms:modified>
</cp:coreProperties>
</file>