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5" r:id="rId4"/>
    <p:sldId id="266" r:id="rId5"/>
    <p:sldId id="259" r:id="rId6"/>
    <p:sldId id="267" r:id="rId7"/>
    <p:sldId id="268" r:id="rId8"/>
    <p:sldId id="269" r:id="rId9"/>
    <p:sldId id="270" r:id="rId10"/>
    <p:sldId id="271" r:id="rId11"/>
    <p:sldId id="263" r:id="rId12"/>
    <p:sldId id="264" r:id="rId13"/>
    <p:sldId id="272" r:id="rId14"/>
    <p:sldId id="273" r:id="rId15"/>
    <p:sldId id="274" r:id="rId16"/>
    <p:sldId id="275" r:id="rId17"/>
    <p:sldId id="278" r:id="rId18"/>
    <p:sldId id="276" r:id="rId19"/>
    <p:sldId id="277" r:id="rId20"/>
    <p:sldId id="279" r:id="rId21"/>
    <p:sldId id="281" r:id="rId22"/>
    <p:sldId id="280" r:id="rId23"/>
    <p:sldId id="262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9" autoAdjust="0"/>
    <p:restoredTop sz="68407" autoAdjust="0"/>
  </p:normalViewPr>
  <p:slideViewPr>
    <p:cSldViewPr snapToGrid="0">
      <p:cViewPr varScale="1">
        <p:scale>
          <a:sx n="47" d="100"/>
          <a:sy n="47" d="100"/>
        </p:scale>
        <p:origin x="1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C1416-D699-4955-ABF4-8381B32F558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4AB2C-19AF-4252-B5E5-1CE124B630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7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4AB2C-19AF-4252-B5E5-1CE124B630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37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pasta go::</a:t>
            </a:r>
          </a:p>
          <a:p>
            <a:r>
              <a:rPr lang="pt-BR" dirty="0"/>
              <a:t>roda normal F5 (</a:t>
            </a:r>
            <a:r>
              <a:rPr lang="pt-BR" dirty="0" err="1"/>
              <a:t>vs</a:t>
            </a:r>
            <a:r>
              <a:rPr lang="pt-BR" dirty="0"/>
              <a:t>-code)</a:t>
            </a:r>
          </a:p>
          <a:p>
            <a:endParaRPr lang="pt-BR" dirty="0"/>
          </a:p>
          <a:p>
            <a:r>
              <a:rPr lang="pt-BR" dirty="0" err="1"/>
              <a:t>make</a:t>
            </a:r>
            <a:r>
              <a:rPr lang="pt-BR" dirty="0"/>
              <a:t> docker</a:t>
            </a:r>
          </a:p>
          <a:p>
            <a:r>
              <a:rPr lang="pt-BR" dirty="0" err="1"/>
              <a:t>make</a:t>
            </a:r>
            <a:r>
              <a:rPr lang="pt-BR" dirty="0"/>
              <a:t> run</a:t>
            </a:r>
          </a:p>
          <a:p>
            <a:endParaRPr lang="pt-BR" dirty="0"/>
          </a:p>
          <a:p>
            <a:r>
              <a:rPr lang="pt-BR" dirty="0" err="1"/>
              <a:t>make</a:t>
            </a:r>
            <a:r>
              <a:rPr lang="pt-BR" dirty="0"/>
              <a:t> </a:t>
            </a:r>
            <a:r>
              <a:rPr lang="pt-BR" dirty="0" err="1"/>
              <a:t>dockertwo</a:t>
            </a:r>
            <a:endParaRPr lang="pt-BR" dirty="0"/>
          </a:p>
          <a:p>
            <a:r>
              <a:rPr lang="pt-BR" dirty="0" err="1"/>
              <a:t>make</a:t>
            </a:r>
            <a:r>
              <a:rPr lang="pt-BR" dirty="0"/>
              <a:t> </a:t>
            </a:r>
            <a:r>
              <a:rPr lang="pt-BR" dirty="0" err="1"/>
              <a:t>runtwo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4AB2C-19AF-4252-B5E5-1CE124B630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81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Na pasta capture::</a:t>
            </a:r>
          </a:p>
          <a:p>
            <a:r>
              <a:rPr lang="fr-FR" dirty="0"/>
              <a:t>make dockerd</a:t>
            </a:r>
          </a:p>
          <a:p>
            <a:r>
              <a:rPr lang="fr-FR" dirty="0"/>
              <a:t>make containerd</a:t>
            </a:r>
          </a:p>
          <a:p>
            <a:r>
              <a:rPr lang="fr-FR" dirty="0"/>
              <a:t>make docker</a:t>
            </a:r>
          </a:p>
          <a:p>
            <a:endParaRPr lang="fr-FR" dirty="0"/>
          </a:p>
          <a:p>
            <a:r>
              <a:rPr lang="fr-FR" dirty="0"/>
              <a:t>sudo lsof +E -aUc containerd</a:t>
            </a:r>
          </a:p>
          <a:p>
            <a:endParaRPr lang="fr-FR" dirty="0"/>
          </a:p>
          <a:p>
            <a:r>
              <a:rPr lang="fr-FR" dirty="0"/>
              <a:t>connect( + docker.sock</a:t>
            </a:r>
          </a:p>
          <a:p>
            <a:r>
              <a:rPr lang="fr-FR" dirty="0"/>
              <a:t>write(10</a:t>
            </a:r>
            <a:r>
              <a:rPr lang="pt-BR" dirty="0"/>
              <a:t> + @XXXXX</a:t>
            </a:r>
          </a:p>
          <a:p>
            <a:r>
              <a:rPr lang="pt-BR" dirty="0" err="1"/>
              <a:t>execve</a:t>
            </a:r>
            <a:endParaRPr lang="fr-F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4AB2C-19AF-4252-B5E5-1CE124B630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32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pasta </a:t>
            </a:r>
            <a:r>
              <a:rPr lang="pt-BR" dirty="0" err="1"/>
              <a:t>runc</a:t>
            </a:r>
            <a:r>
              <a:rPr lang="pt-BR" dirty="0"/>
              <a:t>::</a:t>
            </a:r>
          </a:p>
          <a:p>
            <a:r>
              <a:rPr lang="pt-BR" dirty="0" err="1"/>
              <a:t>mv</a:t>
            </a:r>
            <a:r>
              <a:rPr lang="pt-BR" dirty="0"/>
              <a:t> ../</a:t>
            </a:r>
            <a:r>
              <a:rPr lang="pt-BR" dirty="0" err="1"/>
              <a:t>hello</a:t>
            </a:r>
            <a:r>
              <a:rPr lang="pt-BR" dirty="0"/>
              <a:t>-world/</a:t>
            </a:r>
            <a:r>
              <a:rPr lang="pt-BR" dirty="0" err="1"/>
              <a:t>rootfs</a:t>
            </a:r>
            <a:r>
              <a:rPr lang="pt-BR" dirty="0"/>
              <a:t> .</a:t>
            </a:r>
          </a:p>
          <a:p>
            <a:r>
              <a:rPr lang="pt-BR" dirty="0" err="1"/>
              <a:t>runc</a:t>
            </a:r>
            <a:r>
              <a:rPr lang="pt-BR" dirty="0"/>
              <a:t> </a:t>
            </a:r>
            <a:r>
              <a:rPr lang="pt-BR" dirty="0" err="1"/>
              <a:t>spec</a:t>
            </a:r>
            <a:r>
              <a:rPr lang="pt-BR" dirty="0"/>
              <a:t> + altera </a:t>
            </a:r>
            <a:r>
              <a:rPr lang="pt-BR" dirty="0" err="1"/>
              <a:t>args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./</a:t>
            </a:r>
            <a:r>
              <a:rPr lang="pt-BR" dirty="0" err="1"/>
              <a:t>runc</a:t>
            </a:r>
            <a:r>
              <a:rPr lang="pt-BR" dirty="0"/>
              <a:t>/</a:t>
            </a:r>
            <a:r>
              <a:rPr lang="pt-BR" dirty="0" err="1"/>
              <a:t>contrib</a:t>
            </a:r>
            <a:r>
              <a:rPr lang="pt-BR" dirty="0"/>
              <a:t>/</a:t>
            </a:r>
            <a:r>
              <a:rPr lang="pt-BR" dirty="0" err="1"/>
              <a:t>cmd</a:t>
            </a:r>
            <a:r>
              <a:rPr lang="pt-BR" dirty="0"/>
              <a:t>/</a:t>
            </a:r>
            <a:r>
              <a:rPr lang="pt-BR" dirty="0" err="1"/>
              <a:t>recvtty</a:t>
            </a:r>
            <a:r>
              <a:rPr lang="pt-BR" dirty="0"/>
              <a:t>/</a:t>
            </a:r>
            <a:r>
              <a:rPr lang="pt-BR" dirty="0" err="1"/>
              <a:t>recvtty</a:t>
            </a:r>
            <a:r>
              <a:rPr lang="pt-BR" dirty="0"/>
              <a:t> </a:t>
            </a:r>
            <a:r>
              <a:rPr lang="pt-BR" dirty="0" err="1"/>
              <a:t>main.sock</a:t>
            </a:r>
            <a:endParaRPr lang="pt-BR" dirty="0"/>
          </a:p>
          <a:p>
            <a:endParaRPr lang="pt-BR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runc</a:t>
            </a:r>
            <a:r>
              <a:rPr lang="en-US" dirty="0"/>
              <a:t> create --console-socket </a:t>
            </a:r>
            <a:r>
              <a:rPr lang="pt-BR" dirty="0" err="1"/>
              <a:t>main</a:t>
            </a:r>
            <a:r>
              <a:rPr lang="en-US" dirty="0"/>
              <a:t>.sock </a:t>
            </a:r>
            <a:r>
              <a:rPr lang="en-US" dirty="0" err="1"/>
              <a:t>rawcontainer</a:t>
            </a:r>
            <a:endParaRPr lang="en-US" dirty="0"/>
          </a:p>
          <a:p>
            <a:r>
              <a:rPr lang="en-US" dirty="0" err="1"/>
              <a:t>ps</a:t>
            </a:r>
            <a:r>
              <a:rPr lang="en-US" dirty="0"/>
              <a:t> aux | grep </a:t>
            </a:r>
            <a:r>
              <a:rPr lang="en-US" dirty="0" err="1"/>
              <a:t>runc</a:t>
            </a:r>
            <a:r>
              <a:rPr lang="en-US" dirty="0"/>
              <a:t>  ## </a:t>
            </a:r>
            <a:r>
              <a:rPr lang="en-US" dirty="0" err="1"/>
              <a:t>Ve</a:t>
            </a:r>
            <a:r>
              <a:rPr lang="en-US" dirty="0"/>
              <a:t> o container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runc</a:t>
            </a:r>
            <a:r>
              <a:rPr lang="en-US" dirty="0"/>
              <a:t> start </a:t>
            </a:r>
            <a:r>
              <a:rPr lang="en-US" dirty="0" err="1"/>
              <a:t>rawcontainer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runc</a:t>
            </a:r>
            <a:r>
              <a:rPr lang="en-US" dirty="0"/>
              <a:t> delete </a:t>
            </a:r>
            <a:r>
              <a:rPr lang="en-US" dirty="0" err="1"/>
              <a:t>rawcontainer</a:t>
            </a:r>
            <a:endParaRPr lang="en-US" dirty="0"/>
          </a:p>
          <a:p>
            <a:endParaRPr lang="pt-BR" dirty="0"/>
          </a:p>
          <a:p>
            <a:r>
              <a:rPr lang="pt-BR" dirty="0"/>
              <a:t>m</a:t>
            </a:r>
            <a:r>
              <a:rPr lang="en-US" dirty="0" err="1"/>
              <a:t>uda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bash</a:t>
            </a:r>
          </a:p>
          <a:p>
            <a:r>
              <a:rPr lang="pt-BR" dirty="0" err="1"/>
              <a:t>echo</a:t>
            </a:r>
            <a:r>
              <a:rPr lang="pt-BR" dirty="0"/>
              <a:t> $$</a:t>
            </a:r>
          </a:p>
          <a:p>
            <a:r>
              <a:rPr lang="pt-BR" dirty="0" err="1"/>
              <a:t>ls</a:t>
            </a:r>
            <a:r>
              <a:rPr lang="pt-BR" dirty="0"/>
              <a:t> /</a:t>
            </a:r>
            <a:r>
              <a:rPr lang="pt-BR" dirty="0" err="1"/>
              <a:t>proc</a:t>
            </a:r>
            <a:r>
              <a:rPr lang="pt-BR" dirty="0"/>
              <a:t>/PID/</a:t>
            </a:r>
            <a:r>
              <a:rPr lang="pt-BR" dirty="0" err="1"/>
              <a:t>ns</a:t>
            </a:r>
            <a:r>
              <a:rPr lang="pt-BR" dirty="0"/>
              <a:t>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ls</a:t>
            </a:r>
            <a:r>
              <a:rPr lang="pt-BR" dirty="0"/>
              <a:t> /</a:t>
            </a:r>
            <a:r>
              <a:rPr lang="pt-BR" dirty="0" err="1"/>
              <a:t>proc</a:t>
            </a:r>
            <a:r>
              <a:rPr lang="pt-BR" dirty="0"/>
              <a:t>/PID/</a:t>
            </a:r>
            <a:r>
              <a:rPr lang="pt-BR" dirty="0" err="1"/>
              <a:t>task</a:t>
            </a:r>
            <a:r>
              <a:rPr lang="pt-BR" dirty="0"/>
              <a:t>/*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cat /proc/3378/</a:t>
            </a:r>
            <a:r>
              <a:rPr lang="en-US" dirty="0" err="1"/>
              <a:t>cgroup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4AB2C-19AF-4252-B5E5-1CE124B630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4AB2C-19AF-4252-B5E5-1CE124B630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39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4AB2C-19AF-4252-B5E5-1CE124B630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7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2587B-1089-4865-9483-A32F77AB07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72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pasta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-world::</a:t>
            </a:r>
            <a:endParaRPr lang="pt-BR" dirty="0"/>
          </a:p>
          <a:p>
            <a:r>
              <a:rPr lang="pt-BR" dirty="0" err="1"/>
              <a:t>make</a:t>
            </a:r>
            <a:endParaRPr lang="pt-BR" dirty="0"/>
          </a:p>
          <a:p>
            <a:r>
              <a:rPr lang="pt-BR" dirty="0"/>
              <a:t>./</a:t>
            </a:r>
            <a:r>
              <a:rPr lang="pt-BR" dirty="0" err="1"/>
              <a:t>main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make</a:t>
            </a:r>
            <a:r>
              <a:rPr lang="pt-BR" dirty="0"/>
              <a:t> docker</a:t>
            </a:r>
          </a:p>
          <a:p>
            <a:r>
              <a:rPr lang="pt-BR" dirty="0"/>
              <a:t>docker run </a:t>
            </a:r>
            <a:r>
              <a:rPr lang="pt-BR" dirty="0" err="1"/>
              <a:t>hello</a:t>
            </a:r>
            <a:r>
              <a:rPr lang="pt-BR" dirty="0"/>
              <a:t>-docker</a:t>
            </a:r>
            <a:br>
              <a:rPr lang="pt-BR" dirty="0"/>
            </a:b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2587B-1089-4865-9483-A32F77AB07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76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pasta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-world::</a:t>
            </a:r>
            <a:endParaRPr lang="pt-BR" dirty="0"/>
          </a:p>
          <a:p>
            <a:r>
              <a:rPr lang="pt-BR" dirty="0"/>
              <a:t>docker run </a:t>
            </a:r>
            <a:r>
              <a:rPr lang="pt-BR" dirty="0" err="1"/>
              <a:t>hello</a:t>
            </a:r>
            <a:r>
              <a:rPr lang="pt-BR" dirty="0"/>
              <a:t>-world</a:t>
            </a:r>
          </a:p>
          <a:p>
            <a:r>
              <a:rPr lang="pt-BR" dirty="0"/>
              <a:t>docker </a:t>
            </a:r>
            <a:r>
              <a:rPr lang="pt-BR" dirty="0" err="1"/>
              <a:t>images</a:t>
            </a:r>
            <a:r>
              <a:rPr lang="pt-BR" dirty="0"/>
              <a:t> | </a:t>
            </a:r>
            <a:r>
              <a:rPr lang="pt-BR" dirty="0" err="1"/>
              <a:t>grep</a:t>
            </a:r>
            <a:r>
              <a:rPr lang="pt-BR" dirty="0"/>
              <a:t> </a:t>
            </a:r>
            <a:r>
              <a:rPr lang="pt-BR" dirty="0" err="1"/>
              <a:t>hello</a:t>
            </a:r>
            <a:endParaRPr lang="pt-BR" dirty="0"/>
          </a:p>
          <a:p>
            <a:r>
              <a:rPr lang="pt-BR" dirty="0"/>
              <a:t>--</a:t>
            </a:r>
          </a:p>
          <a:p>
            <a:r>
              <a:rPr lang="pt-BR" dirty="0" err="1"/>
              <a:t>make</a:t>
            </a:r>
            <a:r>
              <a:rPr lang="pt-BR" dirty="0"/>
              <a:t> </a:t>
            </a:r>
            <a:r>
              <a:rPr lang="pt-BR" dirty="0" err="1"/>
              <a:t>export</a:t>
            </a:r>
            <a:r>
              <a:rPr lang="pt-BR" dirty="0"/>
              <a:t> </a:t>
            </a:r>
          </a:p>
          <a:p>
            <a:r>
              <a:rPr lang="pt-BR" dirty="0" err="1"/>
              <a:t>make</a:t>
            </a:r>
            <a:r>
              <a:rPr lang="pt-BR" dirty="0"/>
              <a:t> save</a:t>
            </a:r>
          </a:p>
          <a:p>
            <a:r>
              <a:rPr lang="pt-BR" dirty="0" err="1"/>
              <a:t>cd</a:t>
            </a:r>
            <a:r>
              <a:rPr lang="pt-BR" dirty="0"/>
              <a:t> </a:t>
            </a:r>
            <a:r>
              <a:rPr lang="pt-BR" dirty="0" err="1"/>
              <a:t>layered</a:t>
            </a:r>
            <a:r>
              <a:rPr lang="pt-BR" dirty="0"/>
              <a:t> &amp;&amp; </a:t>
            </a:r>
            <a:r>
              <a:rPr lang="pt-BR" dirty="0" err="1"/>
              <a:t>cat</a:t>
            </a:r>
            <a:r>
              <a:rPr lang="pt-BR" dirty="0"/>
              <a:t> </a:t>
            </a:r>
            <a:r>
              <a:rPr lang="pt-BR" dirty="0" err="1"/>
              <a:t>repositories</a:t>
            </a:r>
            <a:endParaRPr lang="pt-BR" dirty="0"/>
          </a:p>
          <a:p>
            <a:r>
              <a:rPr lang="pt-BR" dirty="0" err="1"/>
              <a:t>cd</a:t>
            </a:r>
            <a:r>
              <a:rPr lang="pt-BR" dirty="0"/>
              <a:t> XXXXX &amp;&amp; </a:t>
            </a:r>
            <a:r>
              <a:rPr lang="pt-BR" dirty="0" err="1"/>
              <a:t>tar</a:t>
            </a:r>
            <a:r>
              <a:rPr lang="pt-BR" dirty="0"/>
              <a:t> –</a:t>
            </a:r>
            <a:r>
              <a:rPr lang="pt-BR" dirty="0" err="1"/>
              <a:t>xvf</a:t>
            </a:r>
            <a:r>
              <a:rPr lang="pt-BR" dirty="0"/>
              <a:t> layer.tar</a:t>
            </a:r>
          </a:p>
          <a:p>
            <a:r>
              <a:rPr lang="pt-BR" dirty="0"/>
              <a:t>./app/</a:t>
            </a:r>
            <a:r>
              <a:rPr lang="pt-BR" dirty="0" err="1"/>
              <a:t>main</a:t>
            </a:r>
            <a:endParaRPr lang="pt-BR" dirty="0"/>
          </a:p>
          <a:p>
            <a:r>
              <a:rPr lang="pt-BR" dirty="0" err="1"/>
              <a:t>du</a:t>
            </a:r>
            <a:r>
              <a:rPr lang="pt-BR" dirty="0"/>
              <a:t> --</a:t>
            </a:r>
            <a:r>
              <a:rPr lang="pt-BR" dirty="0" err="1"/>
              <a:t>max-depth</a:t>
            </a:r>
            <a:r>
              <a:rPr lang="pt-BR" dirty="0"/>
              <a:t>=1 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2587B-1089-4865-9483-A32F77AB07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77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pasta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-world::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make</a:t>
            </a:r>
            <a:r>
              <a:rPr lang="pt-BR" dirty="0"/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scratch</a:t>
            </a:r>
          </a:p>
          <a:p>
            <a:r>
              <a:rPr lang="pt-BR" dirty="0"/>
              <a:t>docker run </a:t>
            </a:r>
            <a:r>
              <a:rPr lang="pt-BR" dirty="0" err="1"/>
              <a:t>hello</a:t>
            </a:r>
            <a:r>
              <a:rPr lang="pt-BR" dirty="0"/>
              <a:t>-docker-</a:t>
            </a:r>
            <a:r>
              <a:rPr lang="pt-BR" dirty="0" err="1"/>
              <a:t>scratch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2587B-1089-4865-9483-A32F77AB07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56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2587B-1089-4865-9483-A32F77AB07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5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pasta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-world::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Analisa flags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-Os otimizado pra tamanho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fdata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-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ffunction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cada função ou dado na sua própria seção no binário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-s remove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symbol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relocation</a:t>
            </a:r>
            <a:endParaRPr lang="pt-B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Wl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passa comando pro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linker</a:t>
            </a:r>
            <a:endParaRPr lang="pt-B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gc-sec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Enable garbage collection of unused input sections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-static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staticamente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o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vimos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lá</a:t>
            </a:r>
            <a:endParaRPr lang="pt-B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staticsimple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ldd</a:t>
            </a:r>
            <a:r>
              <a:rPr lang="pt-BR" dirty="0"/>
              <a:t> </a:t>
            </a:r>
            <a:r>
              <a:rPr lang="pt-BR" dirty="0" err="1"/>
              <a:t>main-static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dockertar</a:t>
            </a:r>
            <a:endParaRPr lang="pt-B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run 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hellotar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pt-B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main-static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2587B-1089-4865-9483-A32F77AB07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87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2587B-1089-4865-9483-A32F77AB07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42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2587B-1089-4865-9483-A32F77AB07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6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F27A8-2301-4377-B344-9E453C3E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55ED9D-794F-40D5-ADC8-260C8F3A3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747FE7-83BE-41DB-9B9F-E1B0D38E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CC51-6A4E-495C-AD4D-E515B1CB8461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F71C3C-898A-4F2F-ACB2-3137AF3E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CC41B9-66E3-423F-9350-9028B2AC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184-5B93-4EEC-9A9C-6BB1B93B9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63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DC52F-5CD1-4B7A-84BC-6E313A82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4298B-B606-4B48-8F0D-C3ED86A5E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B16A10-EEC7-45C8-8AF1-EE83C178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CC51-6A4E-495C-AD4D-E515B1CB8461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597A53-469E-41C6-9ECE-BE9E431A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13D862-9F30-458D-8D2C-646CDABB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184-5B93-4EEC-9A9C-6BB1B93B9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78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1C621D-7DC9-485B-8206-7D9019A27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9957CE-688A-4BBB-B7E6-FB71BE13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0C9A09-FF95-4575-828F-238C8FD3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CC51-6A4E-495C-AD4D-E515B1CB8461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120ABE-DD5F-4674-9DDC-D98C7D9E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1E1375-7AD6-4164-8621-8610D782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184-5B93-4EEC-9A9C-6BB1B93B9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97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C47CD-555C-47F5-B36C-B044F0EF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6F62B-5E0D-4644-977B-1AC4EB08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5B0BC9-B3BA-4A22-A118-766CA4AE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CC51-6A4E-495C-AD4D-E515B1CB8461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0BAAE8-CA6C-4BC9-937D-CFB0F2D6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2E5F1D-3577-414E-B203-76F0D6A0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184-5B93-4EEC-9A9C-6BB1B93B9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09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47494-414C-4EF5-AA9D-C834E392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20AE92-08EB-4F9E-9522-925379FA6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9ADF29-94D2-47EB-AA9C-871094CA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CC51-6A4E-495C-AD4D-E515B1CB8461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5A16B-9F03-4069-8845-F8DEEF0D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96CD53-B47B-4281-BE1E-66BE58C3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184-5B93-4EEC-9A9C-6BB1B93B9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63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3B6E3-2249-47FE-8A84-EC169F3E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D1D583-CFBB-4883-8BDD-FEABD4FEC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918255-DB2F-4E2C-9539-27FD707D2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ECA462-9E26-4FCA-A0E3-54A4CCF8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CC51-6A4E-495C-AD4D-E515B1CB8461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E6C5C9-6E48-4EFF-8DD5-7FB937F0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65F25D-DDB0-42A2-8B23-FD328422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184-5B93-4EEC-9A9C-6BB1B93B9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9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833D3-344C-42E9-B64B-D31DF5EA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0A24C-B674-47C6-ACAB-B54345596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5784FA-C775-4071-BF36-B671797BA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F6A441-CBA6-4E94-BAC5-DE839F619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937776-E6EC-4FB5-82AA-C9A988148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8F00D3-F33C-49E3-AF1E-A4062E28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CC51-6A4E-495C-AD4D-E515B1CB8461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DFD676-F716-4F1C-8DFD-4792CD82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6B61F6-3BA3-4B62-ACDA-C91DAFEE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184-5B93-4EEC-9A9C-6BB1B93B9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43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EE4F5-6560-4BA8-BB24-CE3E62DB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C3C72E-68FE-4D58-8F34-D55B08B2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CC51-6A4E-495C-AD4D-E515B1CB8461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5BF18C-EE3C-43A1-9BFC-B3719740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43025F-8552-4B76-9F51-6E7410D6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184-5B93-4EEC-9A9C-6BB1B93B9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99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02F317-B2F4-4E00-9024-3F00F72F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CC51-6A4E-495C-AD4D-E515B1CB8461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E1E610A-B5F7-4230-8086-0A69BA3D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CB3947-99F7-40EF-A381-3343A859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184-5B93-4EEC-9A9C-6BB1B93B9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20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0EF84-238D-458F-A97B-269F31AD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AC4ADF-AF6A-4075-9338-2E7B72628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130930-9AB9-44B4-BF1B-4E444BE3F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8178B9-958B-4388-81FE-565AA1B0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CC51-6A4E-495C-AD4D-E515B1CB8461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03B51F-E3DB-4CE3-AD16-755A1D6F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173476-6101-4112-BA53-25A384AF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184-5B93-4EEC-9A9C-6BB1B93B9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28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5234E-64D0-42C7-8996-042DFE64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AC2ABF-87D9-4EEE-BF10-0A3C8E221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58B6C2-9BFE-4653-9D7B-C2AD03465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2F97E0-7642-4207-8B1B-C56E7350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CC51-6A4E-495C-AD4D-E515B1CB8461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B32C21-B25B-463A-8631-F2F124B7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63AE10-9E21-4292-9DD1-984AB82B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184-5B93-4EEC-9A9C-6BB1B93B9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30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62F8689-EF8F-43B8-B34B-C96DBA79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9E6D24-1027-44D5-9277-486A0AED1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09C247-A134-474C-88B5-53652A34D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9CC51-6A4E-495C-AD4D-E515B1CB8461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BAEA21-ECEC-4DF4-AC4A-957D340CE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FD2F67-D309-4C4E-BA27-7BDD58D07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76184-5B93-4EEC-9A9C-6BB1B93B9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8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B6FFE235-6067-4D48-93F7-E07431C97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5935" y="1898072"/>
            <a:ext cx="5136538" cy="2749963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E56F37F3-03B1-444B-8A24-792978952F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67775" y="480146"/>
            <a:ext cx="33242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82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F7AE4DD-1C19-45A1-9FD8-79DA36740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13" y="1139825"/>
            <a:ext cx="5049373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7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F7AE4DD-1C19-45A1-9FD8-79DA36740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825"/>
            <a:ext cx="5049373" cy="457834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A535F5E-985C-4FAD-876A-887B0B77D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46" y="1674890"/>
            <a:ext cx="7443254" cy="350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7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F7AE4DD-1C19-45A1-9FD8-79DA36740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5503"/>
            <a:ext cx="5049373" cy="457834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A535F5E-985C-4FAD-876A-887B0B77D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46" y="-60438"/>
            <a:ext cx="7443255" cy="350821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A79119D-B73D-40CF-9092-C3F780C69B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3799520"/>
            <a:ext cx="10802112" cy="262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0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05315A1-C2E5-437F-A184-0B32C84A9250}"/>
              </a:ext>
            </a:extLst>
          </p:cNvPr>
          <p:cNvCxnSpPr/>
          <p:nvPr/>
        </p:nvCxnSpPr>
        <p:spPr>
          <a:xfrm>
            <a:off x="790575" y="3429000"/>
            <a:ext cx="10610850" cy="0"/>
          </a:xfrm>
          <a:prstGeom prst="line">
            <a:avLst/>
          </a:prstGeom>
          <a:ln w="762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73DB370-F7E4-451E-87FA-9DF4FB119E54}"/>
              </a:ext>
            </a:extLst>
          </p:cNvPr>
          <p:cNvSpPr/>
          <p:nvPr/>
        </p:nvSpPr>
        <p:spPr>
          <a:xfrm>
            <a:off x="4419599" y="2262626"/>
            <a:ext cx="1428750" cy="87673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/>
              <a:t>lib</a:t>
            </a:r>
            <a:r>
              <a:rPr lang="pt-BR" sz="4000" dirty="0"/>
              <a:t> a</a:t>
            </a:r>
            <a:endParaRPr lang="en-US" sz="4000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0D01E99-3651-4F11-8541-561460C67AA5}"/>
              </a:ext>
            </a:extLst>
          </p:cNvPr>
          <p:cNvSpPr/>
          <p:nvPr/>
        </p:nvSpPr>
        <p:spPr>
          <a:xfrm>
            <a:off x="6343652" y="1262068"/>
            <a:ext cx="1981198" cy="191451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/>
              <a:t>mybin</a:t>
            </a:r>
            <a:endParaRPr lang="en-US" sz="4000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ACC3717-DE51-43EA-A322-D0E083B00512}"/>
              </a:ext>
            </a:extLst>
          </p:cNvPr>
          <p:cNvSpPr/>
          <p:nvPr/>
        </p:nvSpPr>
        <p:spPr>
          <a:xfrm>
            <a:off x="4419599" y="1262068"/>
            <a:ext cx="1428750" cy="87673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/>
              <a:t>lib</a:t>
            </a:r>
            <a:r>
              <a:rPr lang="pt-BR" sz="4000" dirty="0"/>
              <a:t> b</a:t>
            </a:r>
            <a:endParaRPr lang="en-US" sz="4000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2ADD9A8-81DE-4C32-A05E-2D04295723C8}"/>
              </a:ext>
            </a:extLst>
          </p:cNvPr>
          <p:cNvSpPr/>
          <p:nvPr/>
        </p:nvSpPr>
        <p:spPr>
          <a:xfrm>
            <a:off x="733426" y="3681417"/>
            <a:ext cx="10610850" cy="12906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kernel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904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05315A1-C2E5-437F-A184-0B32C84A9250}"/>
              </a:ext>
            </a:extLst>
          </p:cNvPr>
          <p:cNvCxnSpPr/>
          <p:nvPr/>
        </p:nvCxnSpPr>
        <p:spPr>
          <a:xfrm>
            <a:off x="790575" y="3429000"/>
            <a:ext cx="10610850" cy="0"/>
          </a:xfrm>
          <a:prstGeom prst="line">
            <a:avLst/>
          </a:prstGeom>
          <a:ln w="762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73DB370-F7E4-451E-87FA-9DF4FB119E54}"/>
              </a:ext>
            </a:extLst>
          </p:cNvPr>
          <p:cNvSpPr/>
          <p:nvPr/>
        </p:nvSpPr>
        <p:spPr>
          <a:xfrm>
            <a:off x="4419599" y="2262626"/>
            <a:ext cx="1428750" cy="87673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/>
              <a:t>lib</a:t>
            </a:r>
            <a:r>
              <a:rPr lang="pt-BR" sz="4000" dirty="0"/>
              <a:t> a</a:t>
            </a:r>
            <a:endParaRPr lang="en-US" sz="4000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0D01E99-3651-4F11-8541-561460C67AA5}"/>
              </a:ext>
            </a:extLst>
          </p:cNvPr>
          <p:cNvSpPr/>
          <p:nvPr/>
        </p:nvSpPr>
        <p:spPr>
          <a:xfrm>
            <a:off x="6343652" y="1262068"/>
            <a:ext cx="1981198" cy="191451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/>
              <a:t>mybin</a:t>
            </a:r>
            <a:endParaRPr lang="en-US" sz="4000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ACC3717-DE51-43EA-A322-D0E083B00512}"/>
              </a:ext>
            </a:extLst>
          </p:cNvPr>
          <p:cNvSpPr/>
          <p:nvPr/>
        </p:nvSpPr>
        <p:spPr>
          <a:xfrm>
            <a:off x="4419599" y="1262068"/>
            <a:ext cx="1428750" cy="87673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/>
              <a:t>lib</a:t>
            </a:r>
            <a:r>
              <a:rPr lang="pt-BR" sz="4000" dirty="0"/>
              <a:t> b</a:t>
            </a:r>
            <a:endParaRPr lang="en-US" sz="4000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DB37D87-FCD3-4236-88F0-279FA21763E0}"/>
              </a:ext>
            </a:extLst>
          </p:cNvPr>
          <p:cNvSpPr/>
          <p:nvPr/>
        </p:nvSpPr>
        <p:spPr>
          <a:xfrm>
            <a:off x="8629648" y="1262067"/>
            <a:ext cx="1428750" cy="876731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>
                <a:solidFill>
                  <a:srgbClr val="808080"/>
                </a:solidFill>
              </a:rPr>
              <a:t>bash</a:t>
            </a:r>
            <a:endParaRPr lang="en-US" sz="4000" dirty="0">
              <a:solidFill>
                <a:srgbClr val="808080"/>
              </a:solidFill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786AF56-63B6-4AC1-AE7F-DED3F05D2A2B}"/>
              </a:ext>
            </a:extLst>
          </p:cNvPr>
          <p:cNvSpPr/>
          <p:nvPr/>
        </p:nvSpPr>
        <p:spPr>
          <a:xfrm>
            <a:off x="8629648" y="2262626"/>
            <a:ext cx="1428750" cy="876731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>
                <a:solidFill>
                  <a:srgbClr val="808080"/>
                </a:solidFill>
              </a:rPr>
              <a:t>gcc</a:t>
            </a:r>
            <a:endParaRPr lang="en-US" sz="4000" dirty="0">
              <a:solidFill>
                <a:srgbClr val="808080"/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4AA9F6F-1EF6-45F0-9B93-DFBDB131C705}"/>
              </a:ext>
            </a:extLst>
          </p:cNvPr>
          <p:cNvSpPr/>
          <p:nvPr/>
        </p:nvSpPr>
        <p:spPr>
          <a:xfrm>
            <a:off x="10363196" y="1262067"/>
            <a:ext cx="1428750" cy="876731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>
                <a:solidFill>
                  <a:srgbClr val="808080"/>
                </a:solidFill>
              </a:rPr>
              <a:t>foo</a:t>
            </a:r>
            <a:endParaRPr lang="en-US" sz="4000" dirty="0">
              <a:solidFill>
                <a:srgbClr val="808080"/>
              </a:solidFill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86BEAC2-0B77-4BA4-8FF5-F6991F651967}"/>
              </a:ext>
            </a:extLst>
          </p:cNvPr>
          <p:cNvSpPr/>
          <p:nvPr/>
        </p:nvSpPr>
        <p:spPr>
          <a:xfrm>
            <a:off x="10363196" y="114411"/>
            <a:ext cx="1428750" cy="876731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rgbClr val="808080"/>
                </a:solidFill>
              </a:rPr>
              <a:t>bar</a:t>
            </a:r>
            <a:endParaRPr lang="en-US" sz="4000" dirty="0">
              <a:solidFill>
                <a:srgbClr val="808080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2ADD9A8-81DE-4C32-A05E-2D04295723C8}"/>
              </a:ext>
            </a:extLst>
          </p:cNvPr>
          <p:cNvSpPr/>
          <p:nvPr/>
        </p:nvSpPr>
        <p:spPr>
          <a:xfrm>
            <a:off x="733426" y="3681417"/>
            <a:ext cx="10610850" cy="12906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kernel</a:t>
            </a:r>
            <a:endParaRPr lang="en-US" sz="4000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30E102E-FB61-475A-82E8-E5D9FC198F11}"/>
              </a:ext>
            </a:extLst>
          </p:cNvPr>
          <p:cNvSpPr/>
          <p:nvPr/>
        </p:nvSpPr>
        <p:spPr>
          <a:xfrm>
            <a:off x="2686051" y="1262066"/>
            <a:ext cx="1428750" cy="876731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>
                <a:solidFill>
                  <a:srgbClr val="808080"/>
                </a:solidFill>
              </a:rPr>
              <a:t>lib</a:t>
            </a:r>
            <a:r>
              <a:rPr lang="pt-BR" sz="4000" dirty="0">
                <a:solidFill>
                  <a:srgbClr val="808080"/>
                </a:solidFill>
              </a:rPr>
              <a:t> d</a:t>
            </a:r>
            <a:endParaRPr lang="en-US" sz="4000" dirty="0">
              <a:solidFill>
                <a:srgbClr val="808080"/>
              </a:solidFill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951AAB11-0C24-49C4-85E7-06629A4E36CA}"/>
              </a:ext>
            </a:extLst>
          </p:cNvPr>
          <p:cNvSpPr/>
          <p:nvPr/>
        </p:nvSpPr>
        <p:spPr>
          <a:xfrm>
            <a:off x="952503" y="114411"/>
            <a:ext cx="1428750" cy="876731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>
                <a:solidFill>
                  <a:srgbClr val="808080"/>
                </a:solidFill>
              </a:rPr>
              <a:t>lib</a:t>
            </a:r>
            <a:r>
              <a:rPr lang="pt-BR" sz="4000" dirty="0">
                <a:solidFill>
                  <a:srgbClr val="808080"/>
                </a:solidFill>
              </a:rPr>
              <a:t> e</a:t>
            </a:r>
            <a:endParaRPr lang="en-US" sz="4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7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E56F37F3-03B1-444B-8A24-792978952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2503" b="26045"/>
          <a:stretch/>
        </p:blipFill>
        <p:spPr>
          <a:xfrm>
            <a:off x="9283413" y="4484111"/>
            <a:ext cx="2908588" cy="237388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D7E8AF2-44F2-4E21-AB93-778658E866F5}"/>
              </a:ext>
            </a:extLst>
          </p:cNvPr>
          <p:cNvSpPr/>
          <p:nvPr/>
        </p:nvSpPr>
        <p:spPr>
          <a:xfrm>
            <a:off x="685800" y="2705725"/>
            <a:ext cx="108204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800" b="0" cap="none" spc="0" dirty="0" err="1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/>
              </a:rPr>
              <a:t>Ta</a:t>
            </a:r>
            <a:r>
              <a:rPr lang="pt-BR" sz="88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/>
              </a:rPr>
              <a:t>, mas quem usa C?*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512613-E619-41B5-83E4-D93F29A8FB65}"/>
              </a:ext>
            </a:extLst>
          </p:cNvPr>
          <p:cNvSpPr/>
          <p:nvPr/>
        </p:nvSpPr>
        <p:spPr>
          <a:xfrm>
            <a:off x="0" y="6150114"/>
            <a:ext cx="57340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/>
              </a:rPr>
              <a:t>*para </a:t>
            </a:r>
            <a:r>
              <a:rPr lang="pt-BR" sz="4000" b="0" cap="none" spc="0" dirty="0" err="1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/>
              </a:rPr>
              <a:t>frontend</a:t>
            </a:r>
            <a:r>
              <a:rPr lang="pt-BR" sz="40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/>
              </a:rPr>
              <a:t> e </a:t>
            </a:r>
            <a:r>
              <a:rPr lang="pt-BR" sz="4000" dirty="0" err="1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/>
              </a:rPr>
              <a:t>backends</a:t>
            </a:r>
            <a:endParaRPr lang="pt-BR" sz="40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BM Plex Sans" panose="020B0503050203000203"/>
            </a:endParaRPr>
          </a:p>
        </p:txBody>
      </p:sp>
    </p:spTree>
    <p:extLst>
      <p:ext uri="{BB962C8B-B14F-4D97-AF65-F5344CB8AC3E}">
        <p14:creationId xmlns:p14="http://schemas.microsoft.com/office/powerpoint/2010/main" val="1438564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E56F37F3-03B1-444B-8A24-792978952F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2503" b="26045"/>
          <a:stretch/>
        </p:blipFill>
        <p:spPr>
          <a:xfrm>
            <a:off x="9283413" y="4484111"/>
            <a:ext cx="2908588" cy="237388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E53B14D-7971-4180-8871-C87F8A880D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5724">
            <a:off x="2409913" y="1587786"/>
            <a:ext cx="4705177" cy="41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5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E56F37F3-03B1-444B-8A24-792978952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2503" b="26045"/>
          <a:stretch/>
        </p:blipFill>
        <p:spPr>
          <a:xfrm>
            <a:off x="9283413" y="4484111"/>
            <a:ext cx="2908588" cy="237388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4AC55F9-0301-4DDA-83AF-4C97CDD2B844}"/>
              </a:ext>
            </a:extLst>
          </p:cNvPr>
          <p:cNvSpPr/>
          <p:nvPr/>
        </p:nvSpPr>
        <p:spPr>
          <a:xfrm>
            <a:off x="3547513" y="5203763"/>
            <a:ext cx="509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https://github.com/GoogleContainerTools/distroless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5468CE-E260-4E74-BA43-EB8C0C10E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354" y="827315"/>
            <a:ext cx="3801291" cy="380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47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E56F37F3-03B1-444B-8A24-792978952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2503" b="26045"/>
          <a:stretch/>
        </p:blipFill>
        <p:spPr>
          <a:xfrm>
            <a:off x="9283413" y="4484111"/>
            <a:ext cx="2908588" cy="23738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D507CB0-1B16-4B71-8207-1B3CDA3427EF}"/>
              </a:ext>
            </a:extLst>
          </p:cNvPr>
          <p:cNvSpPr txBox="1"/>
          <p:nvPr/>
        </p:nvSpPr>
        <p:spPr>
          <a:xfrm>
            <a:off x="1137804" y="2560140"/>
            <a:ext cx="9916392" cy="1737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491">
              <a:lnSpc>
                <a:spcPct val="80000"/>
              </a:lnSpc>
              <a:defRPr/>
            </a:pPr>
            <a:r>
              <a:rPr lang="pt-BR" sz="6600" b="1" dirty="0">
                <a:solidFill>
                  <a:schemeClr val="accent4"/>
                </a:solidFill>
                <a:latin typeface="IBM Plex Sans" panose="020B0503050203000203" pitchFamily="34" charset="0"/>
                <a:ea typeface="Segoe UI Black" panose="020B0A02040204020203" pitchFamily="34" charset="0"/>
                <a:cs typeface="Nobel-Bold" panose="02000503050000020004" pitchFamily="2" charset="0"/>
              </a:rPr>
              <a:t>Da Imagem ao Container</a:t>
            </a:r>
          </a:p>
          <a:p>
            <a:pPr marR="0" lvl="0" algn="ctr" defTabSz="609491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66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IBM Plex Sans" panose="020B0503050203000203" pitchFamily="34" charset="0"/>
              <a:ea typeface="Segoe UI Black" panose="020B0A02040204020203" pitchFamily="34" charset="0"/>
              <a:cs typeface="Nobel-Bold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69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E56F37F3-03B1-444B-8A24-792978952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2503" b="26045"/>
          <a:stretch/>
        </p:blipFill>
        <p:spPr>
          <a:xfrm>
            <a:off x="9283413" y="4484111"/>
            <a:ext cx="2908588" cy="2373889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C65462D-02E7-447A-8A10-9F57F0B6C112}"/>
              </a:ext>
            </a:extLst>
          </p:cNvPr>
          <p:cNvSpPr/>
          <p:nvPr/>
        </p:nvSpPr>
        <p:spPr>
          <a:xfrm>
            <a:off x="5070331" y="1179260"/>
            <a:ext cx="2051337" cy="16250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MyAppv1.0.0</a:t>
            </a:r>
            <a:endParaRPr lang="en-US" sz="4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1221344-49F7-4F9D-94AC-848BAE051D06}"/>
              </a:ext>
            </a:extLst>
          </p:cNvPr>
          <p:cNvSpPr/>
          <p:nvPr/>
        </p:nvSpPr>
        <p:spPr>
          <a:xfrm>
            <a:off x="3295649" y="317486"/>
            <a:ext cx="560070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/>
              </a:rPr>
              <a:t>docker run </a:t>
            </a:r>
            <a:r>
              <a:rPr lang="pt-BR" sz="4800" b="0" cap="none" spc="0" dirty="0" err="1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/>
              </a:rPr>
              <a:t>myapp</a:t>
            </a:r>
            <a:endParaRPr lang="pt-BR" sz="48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BM Plex San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7DF42E5-FF2D-44A0-B467-2509FABAD1C4}"/>
              </a:ext>
            </a:extLst>
          </p:cNvPr>
          <p:cNvSpPr/>
          <p:nvPr/>
        </p:nvSpPr>
        <p:spPr>
          <a:xfrm>
            <a:off x="3295649" y="2511956"/>
            <a:ext cx="56007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/>
              </a:rPr>
              <a:t>.</a:t>
            </a:r>
            <a:br>
              <a:rPr lang="pt-BR" sz="48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/>
              </a:rPr>
            </a:br>
            <a:r>
              <a:rPr lang="pt-BR" sz="48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/>
              </a:rPr>
              <a:t>.</a:t>
            </a:r>
            <a:br>
              <a:rPr lang="pt-BR" sz="48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/>
              </a:rPr>
            </a:br>
            <a:r>
              <a:rPr lang="pt-BR" sz="48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/>
              </a:rPr>
              <a:t>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DFB0A30-501E-480C-A864-1DAEB3DA1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49" y="4013323"/>
            <a:ext cx="6920564" cy="50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65F28319-82A3-424B-98AC-10F12E4E25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10741"/>
          <a:stretch/>
        </p:blipFill>
        <p:spPr>
          <a:xfrm>
            <a:off x="1266565" y="535165"/>
            <a:ext cx="3534160" cy="6322835"/>
          </a:xfrm>
          <a:prstGeom prst="rect">
            <a:avLst/>
          </a:prstGeom>
        </p:spPr>
      </p:pic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B4678DF6-6D89-4214-A217-0B1BB6699E19}"/>
              </a:ext>
            </a:extLst>
          </p:cNvPr>
          <p:cNvSpPr/>
          <p:nvPr/>
        </p:nvSpPr>
        <p:spPr>
          <a:xfrm>
            <a:off x="8635713" y="2941038"/>
            <a:ext cx="157229" cy="679773"/>
          </a:xfrm>
          <a:custGeom>
            <a:avLst/>
            <a:gdLst>
              <a:gd name="connsiteX0" fmla="*/ 218027 w 276510"/>
              <a:gd name="connsiteY0" fmla="*/ 504254 h 1195482"/>
              <a:gd name="connsiteX1" fmla="*/ 209074 w 276510"/>
              <a:gd name="connsiteY1" fmla="*/ 300228 h 1195482"/>
              <a:gd name="connsiteX2" fmla="*/ 204216 w 276510"/>
              <a:gd name="connsiteY2" fmla="*/ 64389 h 1195482"/>
              <a:gd name="connsiteX3" fmla="*/ 0 w 276510"/>
              <a:gd name="connsiteY3" fmla="*/ 0 h 1195482"/>
              <a:gd name="connsiteX4" fmla="*/ 0 w 276510"/>
              <a:gd name="connsiteY4" fmla="*/ 138017 h 1195482"/>
              <a:gd name="connsiteX5" fmla="*/ 94583 w 276510"/>
              <a:gd name="connsiteY5" fmla="*/ 148971 h 1195482"/>
              <a:gd name="connsiteX6" fmla="*/ 75438 w 276510"/>
              <a:gd name="connsiteY6" fmla="*/ 265462 h 1195482"/>
              <a:gd name="connsiteX7" fmla="*/ 108775 w 276510"/>
              <a:gd name="connsiteY7" fmla="*/ 588740 h 1195482"/>
              <a:gd name="connsiteX8" fmla="*/ 116586 w 276510"/>
              <a:gd name="connsiteY8" fmla="*/ 597789 h 1195482"/>
              <a:gd name="connsiteX9" fmla="*/ 108775 w 276510"/>
              <a:gd name="connsiteY9" fmla="*/ 606838 h 1195482"/>
              <a:gd name="connsiteX10" fmla="*/ 75438 w 276510"/>
              <a:gd name="connsiteY10" fmla="*/ 930021 h 1195482"/>
              <a:gd name="connsiteX11" fmla="*/ 94583 w 276510"/>
              <a:gd name="connsiteY11" fmla="*/ 1046512 h 1195482"/>
              <a:gd name="connsiteX12" fmla="*/ 0 w 276510"/>
              <a:gd name="connsiteY12" fmla="*/ 1057466 h 1195482"/>
              <a:gd name="connsiteX13" fmla="*/ 0 w 276510"/>
              <a:gd name="connsiteY13" fmla="*/ 1195483 h 1195482"/>
              <a:gd name="connsiteX14" fmla="*/ 204121 w 276510"/>
              <a:gd name="connsiteY14" fmla="*/ 1131189 h 1195482"/>
              <a:gd name="connsiteX15" fmla="*/ 208978 w 276510"/>
              <a:gd name="connsiteY15" fmla="*/ 895350 h 1195482"/>
              <a:gd name="connsiteX16" fmla="*/ 217932 w 276510"/>
              <a:gd name="connsiteY16" fmla="*/ 691325 h 1195482"/>
              <a:gd name="connsiteX17" fmla="*/ 276511 w 276510"/>
              <a:gd name="connsiteY17" fmla="*/ 666940 h 1195482"/>
              <a:gd name="connsiteX18" fmla="*/ 276511 w 276510"/>
              <a:gd name="connsiteY18" fmla="*/ 528733 h 1195482"/>
              <a:gd name="connsiteX19" fmla="*/ 218027 w 276510"/>
              <a:gd name="connsiteY19" fmla="*/ 504254 h 119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6510" h="1195482">
                <a:moveTo>
                  <a:pt x="218027" y="504254"/>
                </a:moveTo>
                <a:cubicBezTo>
                  <a:pt x="189357" y="467201"/>
                  <a:pt x="185928" y="389001"/>
                  <a:pt x="209074" y="300228"/>
                </a:cubicBezTo>
                <a:cubicBezTo>
                  <a:pt x="234410" y="202978"/>
                  <a:pt x="250126" y="123825"/>
                  <a:pt x="204216" y="64389"/>
                </a:cubicBezTo>
                <a:cubicBezTo>
                  <a:pt x="160496" y="7811"/>
                  <a:pt x="80200" y="0"/>
                  <a:pt x="0" y="0"/>
                </a:cubicBezTo>
                <a:lnTo>
                  <a:pt x="0" y="138017"/>
                </a:lnTo>
                <a:cubicBezTo>
                  <a:pt x="68485" y="138017"/>
                  <a:pt x="89344" y="146114"/>
                  <a:pt x="94583" y="148971"/>
                </a:cubicBezTo>
                <a:cubicBezTo>
                  <a:pt x="97250" y="159068"/>
                  <a:pt x="95631" y="187833"/>
                  <a:pt x="75438" y="265462"/>
                </a:cubicBezTo>
                <a:cubicBezTo>
                  <a:pt x="40195" y="400526"/>
                  <a:pt x="52102" y="515398"/>
                  <a:pt x="108775" y="588740"/>
                </a:cubicBezTo>
                <a:cubicBezTo>
                  <a:pt x="111252" y="591979"/>
                  <a:pt x="114014" y="594741"/>
                  <a:pt x="116586" y="597789"/>
                </a:cubicBezTo>
                <a:cubicBezTo>
                  <a:pt x="114014" y="600837"/>
                  <a:pt x="111157" y="603599"/>
                  <a:pt x="108775" y="606838"/>
                </a:cubicBezTo>
                <a:cubicBezTo>
                  <a:pt x="52102" y="680180"/>
                  <a:pt x="40195" y="794957"/>
                  <a:pt x="75438" y="930021"/>
                </a:cubicBezTo>
                <a:cubicBezTo>
                  <a:pt x="95631" y="1007555"/>
                  <a:pt x="97250" y="1036320"/>
                  <a:pt x="94583" y="1046512"/>
                </a:cubicBezTo>
                <a:cubicBezTo>
                  <a:pt x="89344" y="1049369"/>
                  <a:pt x="68390" y="1057466"/>
                  <a:pt x="0" y="1057466"/>
                </a:cubicBezTo>
                <a:lnTo>
                  <a:pt x="0" y="1195483"/>
                </a:lnTo>
                <a:cubicBezTo>
                  <a:pt x="80200" y="1195483"/>
                  <a:pt x="160401" y="1187672"/>
                  <a:pt x="204121" y="1131189"/>
                </a:cubicBezTo>
                <a:cubicBezTo>
                  <a:pt x="250031" y="1071753"/>
                  <a:pt x="234315" y="992600"/>
                  <a:pt x="208978" y="895350"/>
                </a:cubicBezTo>
                <a:cubicBezTo>
                  <a:pt x="185833" y="806577"/>
                  <a:pt x="189262" y="728377"/>
                  <a:pt x="217932" y="691325"/>
                </a:cubicBezTo>
                <a:cubicBezTo>
                  <a:pt x="226028" y="680847"/>
                  <a:pt x="240887" y="666940"/>
                  <a:pt x="276511" y="666940"/>
                </a:cubicBezTo>
                <a:lnTo>
                  <a:pt x="276511" y="528733"/>
                </a:lnTo>
                <a:cubicBezTo>
                  <a:pt x="240982" y="528733"/>
                  <a:pt x="226123" y="514731"/>
                  <a:pt x="218027" y="504254"/>
                </a:cubicBezTo>
              </a:path>
            </a:pathLst>
          </a:custGeom>
          <a:solidFill>
            <a:srgbClr val="2D2A2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A38EF6B-3E6C-4881-89F9-4E43B1FB53EA}"/>
              </a:ext>
            </a:extLst>
          </p:cNvPr>
          <p:cNvSpPr/>
          <p:nvPr/>
        </p:nvSpPr>
        <p:spPr>
          <a:xfrm>
            <a:off x="8635713" y="1355976"/>
            <a:ext cx="157229" cy="679773"/>
          </a:xfrm>
          <a:custGeom>
            <a:avLst/>
            <a:gdLst>
              <a:gd name="connsiteX0" fmla="*/ 218027 w 276510"/>
              <a:gd name="connsiteY0" fmla="*/ 504254 h 1195482"/>
              <a:gd name="connsiteX1" fmla="*/ 209074 w 276510"/>
              <a:gd name="connsiteY1" fmla="*/ 300228 h 1195482"/>
              <a:gd name="connsiteX2" fmla="*/ 204216 w 276510"/>
              <a:gd name="connsiteY2" fmla="*/ 64389 h 1195482"/>
              <a:gd name="connsiteX3" fmla="*/ 0 w 276510"/>
              <a:gd name="connsiteY3" fmla="*/ 0 h 1195482"/>
              <a:gd name="connsiteX4" fmla="*/ 0 w 276510"/>
              <a:gd name="connsiteY4" fmla="*/ 138017 h 1195482"/>
              <a:gd name="connsiteX5" fmla="*/ 94583 w 276510"/>
              <a:gd name="connsiteY5" fmla="*/ 148971 h 1195482"/>
              <a:gd name="connsiteX6" fmla="*/ 75438 w 276510"/>
              <a:gd name="connsiteY6" fmla="*/ 265462 h 1195482"/>
              <a:gd name="connsiteX7" fmla="*/ 108775 w 276510"/>
              <a:gd name="connsiteY7" fmla="*/ 588740 h 1195482"/>
              <a:gd name="connsiteX8" fmla="*/ 116586 w 276510"/>
              <a:gd name="connsiteY8" fmla="*/ 597789 h 1195482"/>
              <a:gd name="connsiteX9" fmla="*/ 108775 w 276510"/>
              <a:gd name="connsiteY9" fmla="*/ 606838 h 1195482"/>
              <a:gd name="connsiteX10" fmla="*/ 75438 w 276510"/>
              <a:gd name="connsiteY10" fmla="*/ 930021 h 1195482"/>
              <a:gd name="connsiteX11" fmla="*/ 94583 w 276510"/>
              <a:gd name="connsiteY11" fmla="*/ 1046512 h 1195482"/>
              <a:gd name="connsiteX12" fmla="*/ 0 w 276510"/>
              <a:gd name="connsiteY12" fmla="*/ 1057466 h 1195482"/>
              <a:gd name="connsiteX13" fmla="*/ 0 w 276510"/>
              <a:gd name="connsiteY13" fmla="*/ 1195483 h 1195482"/>
              <a:gd name="connsiteX14" fmla="*/ 204121 w 276510"/>
              <a:gd name="connsiteY14" fmla="*/ 1131189 h 1195482"/>
              <a:gd name="connsiteX15" fmla="*/ 208978 w 276510"/>
              <a:gd name="connsiteY15" fmla="*/ 895350 h 1195482"/>
              <a:gd name="connsiteX16" fmla="*/ 217932 w 276510"/>
              <a:gd name="connsiteY16" fmla="*/ 691325 h 1195482"/>
              <a:gd name="connsiteX17" fmla="*/ 276511 w 276510"/>
              <a:gd name="connsiteY17" fmla="*/ 666940 h 1195482"/>
              <a:gd name="connsiteX18" fmla="*/ 276511 w 276510"/>
              <a:gd name="connsiteY18" fmla="*/ 528733 h 1195482"/>
              <a:gd name="connsiteX19" fmla="*/ 218027 w 276510"/>
              <a:gd name="connsiteY19" fmla="*/ 504254 h 119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6510" h="1195482">
                <a:moveTo>
                  <a:pt x="218027" y="504254"/>
                </a:moveTo>
                <a:cubicBezTo>
                  <a:pt x="189357" y="467201"/>
                  <a:pt x="185928" y="389001"/>
                  <a:pt x="209074" y="300228"/>
                </a:cubicBezTo>
                <a:cubicBezTo>
                  <a:pt x="234410" y="202978"/>
                  <a:pt x="250126" y="123825"/>
                  <a:pt x="204216" y="64389"/>
                </a:cubicBezTo>
                <a:cubicBezTo>
                  <a:pt x="160496" y="7811"/>
                  <a:pt x="80200" y="0"/>
                  <a:pt x="0" y="0"/>
                </a:cubicBezTo>
                <a:lnTo>
                  <a:pt x="0" y="138017"/>
                </a:lnTo>
                <a:cubicBezTo>
                  <a:pt x="68485" y="138017"/>
                  <a:pt x="89344" y="146114"/>
                  <a:pt x="94583" y="148971"/>
                </a:cubicBezTo>
                <a:cubicBezTo>
                  <a:pt x="97250" y="159068"/>
                  <a:pt x="95631" y="187833"/>
                  <a:pt x="75438" y="265462"/>
                </a:cubicBezTo>
                <a:cubicBezTo>
                  <a:pt x="40195" y="400526"/>
                  <a:pt x="52102" y="515398"/>
                  <a:pt x="108775" y="588740"/>
                </a:cubicBezTo>
                <a:cubicBezTo>
                  <a:pt x="111252" y="591979"/>
                  <a:pt x="114014" y="594741"/>
                  <a:pt x="116586" y="597789"/>
                </a:cubicBezTo>
                <a:cubicBezTo>
                  <a:pt x="114014" y="600837"/>
                  <a:pt x="111157" y="603599"/>
                  <a:pt x="108775" y="606838"/>
                </a:cubicBezTo>
                <a:cubicBezTo>
                  <a:pt x="52102" y="680180"/>
                  <a:pt x="40195" y="794957"/>
                  <a:pt x="75438" y="930021"/>
                </a:cubicBezTo>
                <a:cubicBezTo>
                  <a:pt x="95631" y="1007555"/>
                  <a:pt x="97250" y="1036320"/>
                  <a:pt x="94583" y="1046512"/>
                </a:cubicBezTo>
                <a:cubicBezTo>
                  <a:pt x="89344" y="1049369"/>
                  <a:pt x="68390" y="1057466"/>
                  <a:pt x="0" y="1057466"/>
                </a:cubicBezTo>
                <a:lnTo>
                  <a:pt x="0" y="1195483"/>
                </a:lnTo>
                <a:cubicBezTo>
                  <a:pt x="80200" y="1195483"/>
                  <a:pt x="160401" y="1187672"/>
                  <a:pt x="204121" y="1131189"/>
                </a:cubicBezTo>
                <a:cubicBezTo>
                  <a:pt x="250031" y="1071753"/>
                  <a:pt x="234315" y="992600"/>
                  <a:pt x="208978" y="895350"/>
                </a:cubicBezTo>
                <a:cubicBezTo>
                  <a:pt x="185833" y="806577"/>
                  <a:pt x="189262" y="728377"/>
                  <a:pt x="217932" y="691325"/>
                </a:cubicBezTo>
                <a:cubicBezTo>
                  <a:pt x="226028" y="680847"/>
                  <a:pt x="240887" y="666940"/>
                  <a:pt x="276511" y="666940"/>
                </a:cubicBezTo>
                <a:lnTo>
                  <a:pt x="276511" y="528733"/>
                </a:lnTo>
                <a:cubicBezTo>
                  <a:pt x="240982" y="528733"/>
                  <a:pt x="226123" y="514731"/>
                  <a:pt x="218027" y="504254"/>
                </a:cubicBezTo>
              </a:path>
            </a:pathLst>
          </a:custGeom>
          <a:solidFill>
            <a:srgbClr val="2D2A2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4CC61EF0-99A6-4478-BC55-6DBB28CC2D69}"/>
              </a:ext>
            </a:extLst>
          </p:cNvPr>
          <p:cNvSpPr/>
          <p:nvPr/>
        </p:nvSpPr>
        <p:spPr>
          <a:xfrm>
            <a:off x="11190577" y="2941038"/>
            <a:ext cx="157229" cy="679773"/>
          </a:xfrm>
          <a:custGeom>
            <a:avLst/>
            <a:gdLst>
              <a:gd name="connsiteX0" fmla="*/ 218027 w 276510"/>
              <a:gd name="connsiteY0" fmla="*/ 504254 h 1195482"/>
              <a:gd name="connsiteX1" fmla="*/ 209074 w 276510"/>
              <a:gd name="connsiteY1" fmla="*/ 300228 h 1195482"/>
              <a:gd name="connsiteX2" fmla="*/ 204216 w 276510"/>
              <a:gd name="connsiteY2" fmla="*/ 64389 h 1195482"/>
              <a:gd name="connsiteX3" fmla="*/ 0 w 276510"/>
              <a:gd name="connsiteY3" fmla="*/ 0 h 1195482"/>
              <a:gd name="connsiteX4" fmla="*/ 0 w 276510"/>
              <a:gd name="connsiteY4" fmla="*/ 138017 h 1195482"/>
              <a:gd name="connsiteX5" fmla="*/ 94583 w 276510"/>
              <a:gd name="connsiteY5" fmla="*/ 148971 h 1195482"/>
              <a:gd name="connsiteX6" fmla="*/ 75438 w 276510"/>
              <a:gd name="connsiteY6" fmla="*/ 265462 h 1195482"/>
              <a:gd name="connsiteX7" fmla="*/ 108775 w 276510"/>
              <a:gd name="connsiteY7" fmla="*/ 588740 h 1195482"/>
              <a:gd name="connsiteX8" fmla="*/ 116586 w 276510"/>
              <a:gd name="connsiteY8" fmla="*/ 597789 h 1195482"/>
              <a:gd name="connsiteX9" fmla="*/ 108775 w 276510"/>
              <a:gd name="connsiteY9" fmla="*/ 606838 h 1195482"/>
              <a:gd name="connsiteX10" fmla="*/ 75438 w 276510"/>
              <a:gd name="connsiteY10" fmla="*/ 930021 h 1195482"/>
              <a:gd name="connsiteX11" fmla="*/ 94583 w 276510"/>
              <a:gd name="connsiteY11" fmla="*/ 1046512 h 1195482"/>
              <a:gd name="connsiteX12" fmla="*/ 0 w 276510"/>
              <a:gd name="connsiteY12" fmla="*/ 1057466 h 1195482"/>
              <a:gd name="connsiteX13" fmla="*/ 0 w 276510"/>
              <a:gd name="connsiteY13" fmla="*/ 1195483 h 1195482"/>
              <a:gd name="connsiteX14" fmla="*/ 204121 w 276510"/>
              <a:gd name="connsiteY14" fmla="*/ 1131189 h 1195482"/>
              <a:gd name="connsiteX15" fmla="*/ 208978 w 276510"/>
              <a:gd name="connsiteY15" fmla="*/ 895350 h 1195482"/>
              <a:gd name="connsiteX16" fmla="*/ 217932 w 276510"/>
              <a:gd name="connsiteY16" fmla="*/ 691325 h 1195482"/>
              <a:gd name="connsiteX17" fmla="*/ 276511 w 276510"/>
              <a:gd name="connsiteY17" fmla="*/ 666940 h 1195482"/>
              <a:gd name="connsiteX18" fmla="*/ 276511 w 276510"/>
              <a:gd name="connsiteY18" fmla="*/ 528733 h 1195482"/>
              <a:gd name="connsiteX19" fmla="*/ 218027 w 276510"/>
              <a:gd name="connsiteY19" fmla="*/ 504254 h 119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6510" h="1195482">
                <a:moveTo>
                  <a:pt x="218027" y="504254"/>
                </a:moveTo>
                <a:cubicBezTo>
                  <a:pt x="189357" y="467201"/>
                  <a:pt x="185928" y="389001"/>
                  <a:pt x="209074" y="300228"/>
                </a:cubicBezTo>
                <a:cubicBezTo>
                  <a:pt x="234410" y="202978"/>
                  <a:pt x="250126" y="123825"/>
                  <a:pt x="204216" y="64389"/>
                </a:cubicBezTo>
                <a:cubicBezTo>
                  <a:pt x="160496" y="7811"/>
                  <a:pt x="80200" y="0"/>
                  <a:pt x="0" y="0"/>
                </a:cubicBezTo>
                <a:lnTo>
                  <a:pt x="0" y="138017"/>
                </a:lnTo>
                <a:cubicBezTo>
                  <a:pt x="68485" y="138017"/>
                  <a:pt x="89344" y="146114"/>
                  <a:pt x="94583" y="148971"/>
                </a:cubicBezTo>
                <a:cubicBezTo>
                  <a:pt x="97250" y="159068"/>
                  <a:pt x="95631" y="187833"/>
                  <a:pt x="75438" y="265462"/>
                </a:cubicBezTo>
                <a:cubicBezTo>
                  <a:pt x="40195" y="400526"/>
                  <a:pt x="52102" y="515398"/>
                  <a:pt x="108775" y="588740"/>
                </a:cubicBezTo>
                <a:cubicBezTo>
                  <a:pt x="111252" y="591979"/>
                  <a:pt x="114014" y="594741"/>
                  <a:pt x="116586" y="597789"/>
                </a:cubicBezTo>
                <a:cubicBezTo>
                  <a:pt x="114014" y="600837"/>
                  <a:pt x="111157" y="603599"/>
                  <a:pt x="108775" y="606838"/>
                </a:cubicBezTo>
                <a:cubicBezTo>
                  <a:pt x="52102" y="680180"/>
                  <a:pt x="40195" y="794957"/>
                  <a:pt x="75438" y="930021"/>
                </a:cubicBezTo>
                <a:cubicBezTo>
                  <a:pt x="95631" y="1007555"/>
                  <a:pt x="97250" y="1036320"/>
                  <a:pt x="94583" y="1046512"/>
                </a:cubicBezTo>
                <a:cubicBezTo>
                  <a:pt x="89344" y="1049369"/>
                  <a:pt x="68390" y="1057466"/>
                  <a:pt x="0" y="1057466"/>
                </a:cubicBezTo>
                <a:lnTo>
                  <a:pt x="0" y="1195483"/>
                </a:lnTo>
                <a:cubicBezTo>
                  <a:pt x="80200" y="1195483"/>
                  <a:pt x="160401" y="1187672"/>
                  <a:pt x="204121" y="1131189"/>
                </a:cubicBezTo>
                <a:cubicBezTo>
                  <a:pt x="250031" y="1071753"/>
                  <a:pt x="234315" y="992600"/>
                  <a:pt x="208978" y="895350"/>
                </a:cubicBezTo>
                <a:cubicBezTo>
                  <a:pt x="185833" y="806577"/>
                  <a:pt x="189262" y="728377"/>
                  <a:pt x="217932" y="691325"/>
                </a:cubicBezTo>
                <a:cubicBezTo>
                  <a:pt x="226028" y="680847"/>
                  <a:pt x="240887" y="666940"/>
                  <a:pt x="276511" y="666940"/>
                </a:cubicBezTo>
                <a:lnTo>
                  <a:pt x="276511" y="528733"/>
                </a:lnTo>
                <a:cubicBezTo>
                  <a:pt x="240982" y="528733"/>
                  <a:pt x="226123" y="514731"/>
                  <a:pt x="218027" y="504254"/>
                </a:cubicBezTo>
              </a:path>
            </a:pathLst>
          </a:custGeom>
          <a:solidFill>
            <a:srgbClr val="2D2A2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7247872C-53D0-4F75-B2B1-92B6CAD70FB3}"/>
              </a:ext>
            </a:extLst>
          </p:cNvPr>
          <p:cNvSpPr/>
          <p:nvPr/>
        </p:nvSpPr>
        <p:spPr>
          <a:xfrm>
            <a:off x="9468597" y="2941038"/>
            <a:ext cx="157229" cy="679719"/>
          </a:xfrm>
          <a:custGeom>
            <a:avLst/>
            <a:gdLst>
              <a:gd name="connsiteX0" fmla="*/ 72485 w 276510"/>
              <a:gd name="connsiteY0" fmla="*/ 64389 h 1195387"/>
              <a:gd name="connsiteX1" fmla="*/ 67628 w 276510"/>
              <a:gd name="connsiteY1" fmla="*/ 300228 h 1195387"/>
              <a:gd name="connsiteX2" fmla="*/ 58674 w 276510"/>
              <a:gd name="connsiteY2" fmla="*/ 504254 h 1195387"/>
              <a:gd name="connsiteX3" fmla="*/ 0 w 276510"/>
              <a:gd name="connsiteY3" fmla="*/ 528733 h 1195387"/>
              <a:gd name="connsiteX4" fmla="*/ 0 w 276510"/>
              <a:gd name="connsiteY4" fmla="*/ 528733 h 1195387"/>
              <a:gd name="connsiteX5" fmla="*/ 0 w 276510"/>
              <a:gd name="connsiteY5" fmla="*/ 666750 h 1195387"/>
              <a:gd name="connsiteX6" fmla="*/ 58579 w 276510"/>
              <a:gd name="connsiteY6" fmla="*/ 691134 h 1195387"/>
              <a:gd name="connsiteX7" fmla="*/ 67532 w 276510"/>
              <a:gd name="connsiteY7" fmla="*/ 895160 h 1195387"/>
              <a:gd name="connsiteX8" fmla="*/ 72390 w 276510"/>
              <a:gd name="connsiteY8" fmla="*/ 1130999 h 1195387"/>
              <a:gd name="connsiteX9" fmla="*/ 276511 w 276510"/>
              <a:gd name="connsiteY9" fmla="*/ 1195388 h 1195387"/>
              <a:gd name="connsiteX10" fmla="*/ 276511 w 276510"/>
              <a:gd name="connsiteY10" fmla="*/ 1057370 h 1195387"/>
              <a:gd name="connsiteX11" fmla="*/ 181928 w 276510"/>
              <a:gd name="connsiteY11" fmla="*/ 1046321 h 1195387"/>
              <a:gd name="connsiteX12" fmla="*/ 201073 w 276510"/>
              <a:gd name="connsiteY12" fmla="*/ 929926 h 1195387"/>
              <a:gd name="connsiteX13" fmla="*/ 167735 w 276510"/>
              <a:gd name="connsiteY13" fmla="*/ 606743 h 1195387"/>
              <a:gd name="connsiteX14" fmla="*/ 159830 w 276510"/>
              <a:gd name="connsiteY14" fmla="*/ 597694 h 1195387"/>
              <a:gd name="connsiteX15" fmla="*/ 167640 w 276510"/>
              <a:gd name="connsiteY15" fmla="*/ 588645 h 1195387"/>
              <a:gd name="connsiteX16" fmla="*/ 200978 w 276510"/>
              <a:gd name="connsiteY16" fmla="*/ 265462 h 1195387"/>
              <a:gd name="connsiteX17" fmla="*/ 181832 w 276510"/>
              <a:gd name="connsiteY17" fmla="*/ 148971 h 1195387"/>
              <a:gd name="connsiteX18" fmla="*/ 276416 w 276510"/>
              <a:gd name="connsiteY18" fmla="*/ 138017 h 1195387"/>
              <a:gd name="connsiteX19" fmla="*/ 276416 w 276510"/>
              <a:gd name="connsiteY19" fmla="*/ 0 h 1195387"/>
              <a:gd name="connsiteX20" fmla="*/ 72485 w 276510"/>
              <a:gd name="connsiteY20" fmla="*/ 64389 h 119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6510" h="1195387">
                <a:moveTo>
                  <a:pt x="72485" y="64389"/>
                </a:moveTo>
                <a:cubicBezTo>
                  <a:pt x="26480" y="123825"/>
                  <a:pt x="42291" y="202978"/>
                  <a:pt x="67628" y="300228"/>
                </a:cubicBezTo>
                <a:cubicBezTo>
                  <a:pt x="90773" y="389001"/>
                  <a:pt x="87344" y="467201"/>
                  <a:pt x="58674" y="504254"/>
                </a:cubicBezTo>
                <a:cubicBezTo>
                  <a:pt x="50483" y="514731"/>
                  <a:pt x="35624" y="528733"/>
                  <a:pt x="0" y="528733"/>
                </a:cubicBezTo>
                <a:lnTo>
                  <a:pt x="0" y="528733"/>
                </a:lnTo>
                <a:lnTo>
                  <a:pt x="0" y="666750"/>
                </a:lnTo>
                <a:cubicBezTo>
                  <a:pt x="35624" y="666750"/>
                  <a:pt x="50483" y="680657"/>
                  <a:pt x="58579" y="691134"/>
                </a:cubicBezTo>
                <a:cubicBezTo>
                  <a:pt x="87249" y="728186"/>
                  <a:pt x="90678" y="806387"/>
                  <a:pt x="67532" y="895160"/>
                </a:cubicBezTo>
                <a:cubicBezTo>
                  <a:pt x="42196" y="992410"/>
                  <a:pt x="26384" y="1071563"/>
                  <a:pt x="72390" y="1130999"/>
                </a:cubicBezTo>
                <a:cubicBezTo>
                  <a:pt x="116110" y="1187577"/>
                  <a:pt x="196310" y="1195388"/>
                  <a:pt x="276511" y="1195388"/>
                </a:cubicBezTo>
                <a:lnTo>
                  <a:pt x="276511" y="1057370"/>
                </a:lnTo>
                <a:cubicBezTo>
                  <a:pt x="208026" y="1057370"/>
                  <a:pt x="187166" y="1049274"/>
                  <a:pt x="181928" y="1046321"/>
                </a:cubicBezTo>
                <a:cubicBezTo>
                  <a:pt x="179261" y="1036225"/>
                  <a:pt x="180880" y="1007459"/>
                  <a:pt x="201073" y="929926"/>
                </a:cubicBezTo>
                <a:cubicBezTo>
                  <a:pt x="236315" y="794861"/>
                  <a:pt x="224409" y="679990"/>
                  <a:pt x="167735" y="606743"/>
                </a:cubicBezTo>
                <a:cubicBezTo>
                  <a:pt x="165259" y="603504"/>
                  <a:pt x="162497" y="600742"/>
                  <a:pt x="159830" y="597694"/>
                </a:cubicBezTo>
                <a:cubicBezTo>
                  <a:pt x="162497" y="594646"/>
                  <a:pt x="165259" y="591884"/>
                  <a:pt x="167640" y="588645"/>
                </a:cubicBezTo>
                <a:cubicBezTo>
                  <a:pt x="224314" y="515303"/>
                  <a:pt x="236125" y="400526"/>
                  <a:pt x="200978" y="265462"/>
                </a:cubicBezTo>
                <a:cubicBezTo>
                  <a:pt x="180785" y="187928"/>
                  <a:pt x="179165" y="159163"/>
                  <a:pt x="181832" y="148971"/>
                </a:cubicBezTo>
                <a:cubicBezTo>
                  <a:pt x="187071" y="146114"/>
                  <a:pt x="207931" y="138017"/>
                  <a:pt x="276416" y="138017"/>
                </a:cubicBezTo>
                <a:lnTo>
                  <a:pt x="276416" y="0"/>
                </a:lnTo>
                <a:cubicBezTo>
                  <a:pt x="196406" y="0"/>
                  <a:pt x="116205" y="7811"/>
                  <a:pt x="72485" y="64389"/>
                </a:cubicBezTo>
              </a:path>
            </a:pathLst>
          </a:custGeom>
          <a:solidFill>
            <a:srgbClr val="2D2A2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14162701-FF01-4B4E-BF21-07699B0E7A78}"/>
              </a:ext>
            </a:extLst>
          </p:cNvPr>
          <p:cNvSpPr/>
          <p:nvPr/>
        </p:nvSpPr>
        <p:spPr>
          <a:xfrm>
            <a:off x="11190577" y="1355976"/>
            <a:ext cx="157229" cy="679773"/>
          </a:xfrm>
          <a:custGeom>
            <a:avLst/>
            <a:gdLst>
              <a:gd name="connsiteX0" fmla="*/ 218027 w 276510"/>
              <a:gd name="connsiteY0" fmla="*/ 504254 h 1195482"/>
              <a:gd name="connsiteX1" fmla="*/ 209074 w 276510"/>
              <a:gd name="connsiteY1" fmla="*/ 300228 h 1195482"/>
              <a:gd name="connsiteX2" fmla="*/ 204216 w 276510"/>
              <a:gd name="connsiteY2" fmla="*/ 64389 h 1195482"/>
              <a:gd name="connsiteX3" fmla="*/ 0 w 276510"/>
              <a:gd name="connsiteY3" fmla="*/ 0 h 1195482"/>
              <a:gd name="connsiteX4" fmla="*/ 0 w 276510"/>
              <a:gd name="connsiteY4" fmla="*/ 138017 h 1195482"/>
              <a:gd name="connsiteX5" fmla="*/ 94583 w 276510"/>
              <a:gd name="connsiteY5" fmla="*/ 148971 h 1195482"/>
              <a:gd name="connsiteX6" fmla="*/ 75438 w 276510"/>
              <a:gd name="connsiteY6" fmla="*/ 265462 h 1195482"/>
              <a:gd name="connsiteX7" fmla="*/ 108775 w 276510"/>
              <a:gd name="connsiteY7" fmla="*/ 588740 h 1195482"/>
              <a:gd name="connsiteX8" fmla="*/ 116586 w 276510"/>
              <a:gd name="connsiteY8" fmla="*/ 597789 h 1195482"/>
              <a:gd name="connsiteX9" fmla="*/ 108775 w 276510"/>
              <a:gd name="connsiteY9" fmla="*/ 606838 h 1195482"/>
              <a:gd name="connsiteX10" fmla="*/ 75438 w 276510"/>
              <a:gd name="connsiteY10" fmla="*/ 930021 h 1195482"/>
              <a:gd name="connsiteX11" fmla="*/ 94583 w 276510"/>
              <a:gd name="connsiteY11" fmla="*/ 1046512 h 1195482"/>
              <a:gd name="connsiteX12" fmla="*/ 0 w 276510"/>
              <a:gd name="connsiteY12" fmla="*/ 1057466 h 1195482"/>
              <a:gd name="connsiteX13" fmla="*/ 0 w 276510"/>
              <a:gd name="connsiteY13" fmla="*/ 1195483 h 1195482"/>
              <a:gd name="connsiteX14" fmla="*/ 204121 w 276510"/>
              <a:gd name="connsiteY14" fmla="*/ 1131189 h 1195482"/>
              <a:gd name="connsiteX15" fmla="*/ 208978 w 276510"/>
              <a:gd name="connsiteY15" fmla="*/ 895350 h 1195482"/>
              <a:gd name="connsiteX16" fmla="*/ 217932 w 276510"/>
              <a:gd name="connsiteY16" fmla="*/ 691325 h 1195482"/>
              <a:gd name="connsiteX17" fmla="*/ 276511 w 276510"/>
              <a:gd name="connsiteY17" fmla="*/ 666940 h 1195482"/>
              <a:gd name="connsiteX18" fmla="*/ 276511 w 276510"/>
              <a:gd name="connsiteY18" fmla="*/ 528733 h 1195482"/>
              <a:gd name="connsiteX19" fmla="*/ 218027 w 276510"/>
              <a:gd name="connsiteY19" fmla="*/ 504254 h 119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6510" h="1195482">
                <a:moveTo>
                  <a:pt x="218027" y="504254"/>
                </a:moveTo>
                <a:cubicBezTo>
                  <a:pt x="189357" y="467201"/>
                  <a:pt x="185928" y="389001"/>
                  <a:pt x="209074" y="300228"/>
                </a:cubicBezTo>
                <a:cubicBezTo>
                  <a:pt x="234410" y="202978"/>
                  <a:pt x="250126" y="123825"/>
                  <a:pt x="204216" y="64389"/>
                </a:cubicBezTo>
                <a:cubicBezTo>
                  <a:pt x="160496" y="7811"/>
                  <a:pt x="80200" y="0"/>
                  <a:pt x="0" y="0"/>
                </a:cubicBezTo>
                <a:lnTo>
                  <a:pt x="0" y="138017"/>
                </a:lnTo>
                <a:cubicBezTo>
                  <a:pt x="68485" y="138017"/>
                  <a:pt x="89344" y="146114"/>
                  <a:pt x="94583" y="148971"/>
                </a:cubicBezTo>
                <a:cubicBezTo>
                  <a:pt x="97250" y="159068"/>
                  <a:pt x="95631" y="187833"/>
                  <a:pt x="75438" y="265462"/>
                </a:cubicBezTo>
                <a:cubicBezTo>
                  <a:pt x="40195" y="400526"/>
                  <a:pt x="52102" y="515398"/>
                  <a:pt x="108775" y="588740"/>
                </a:cubicBezTo>
                <a:cubicBezTo>
                  <a:pt x="111252" y="591979"/>
                  <a:pt x="114014" y="594741"/>
                  <a:pt x="116586" y="597789"/>
                </a:cubicBezTo>
                <a:cubicBezTo>
                  <a:pt x="114014" y="600837"/>
                  <a:pt x="111157" y="603599"/>
                  <a:pt x="108775" y="606838"/>
                </a:cubicBezTo>
                <a:cubicBezTo>
                  <a:pt x="52102" y="680180"/>
                  <a:pt x="40195" y="794957"/>
                  <a:pt x="75438" y="930021"/>
                </a:cubicBezTo>
                <a:cubicBezTo>
                  <a:pt x="95631" y="1007555"/>
                  <a:pt x="97250" y="1036320"/>
                  <a:pt x="94583" y="1046512"/>
                </a:cubicBezTo>
                <a:cubicBezTo>
                  <a:pt x="89344" y="1049369"/>
                  <a:pt x="68390" y="1057466"/>
                  <a:pt x="0" y="1057466"/>
                </a:cubicBezTo>
                <a:lnTo>
                  <a:pt x="0" y="1195483"/>
                </a:lnTo>
                <a:cubicBezTo>
                  <a:pt x="80200" y="1195483"/>
                  <a:pt x="160401" y="1187672"/>
                  <a:pt x="204121" y="1131189"/>
                </a:cubicBezTo>
                <a:cubicBezTo>
                  <a:pt x="250031" y="1071753"/>
                  <a:pt x="234315" y="992600"/>
                  <a:pt x="208978" y="895350"/>
                </a:cubicBezTo>
                <a:cubicBezTo>
                  <a:pt x="185833" y="806577"/>
                  <a:pt x="189262" y="728377"/>
                  <a:pt x="217932" y="691325"/>
                </a:cubicBezTo>
                <a:cubicBezTo>
                  <a:pt x="226028" y="680847"/>
                  <a:pt x="240887" y="666940"/>
                  <a:pt x="276511" y="666940"/>
                </a:cubicBezTo>
                <a:lnTo>
                  <a:pt x="276511" y="528733"/>
                </a:lnTo>
                <a:cubicBezTo>
                  <a:pt x="240982" y="528733"/>
                  <a:pt x="226123" y="514731"/>
                  <a:pt x="218027" y="504254"/>
                </a:cubicBezTo>
              </a:path>
            </a:pathLst>
          </a:custGeom>
          <a:solidFill>
            <a:srgbClr val="2D2A2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BA82BA83-3547-4942-A91C-5526AC88D41A}"/>
              </a:ext>
            </a:extLst>
          </p:cNvPr>
          <p:cNvSpPr/>
          <p:nvPr/>
        </p:nvSpPr>
        <p:spPr>
          <a:xfrm>
            <a:off x="9468597" y="1355976"/>
            <a:ext cx="157229" cy="679719"/>
          </a:xfrm>
          <a:custGeom>
            <a:avLst/>
            <a:gdLst>
              <a:gd name="connsiteX0" fmla="*/ 72485 w 276510"/>
              <a:gd name="connsiteY0" fmla="*/ 64389 h 1195387"/>
              <a:gd name="connsiteX1" fmla="*/ 67628 w 276510"/>
              <a:gd name="connsiteY1" fmla="*/ 300228 h 1195387"/>
              <a:gd name="connsiteX2" fmla="*/ 58674 w 276510"/>
              <a:gd name="connsiteY2" fmla="*/ 504254 h 1195387"/>
              <a:gd name="connsiteX3" fmla="*/ 0 w 276510"/>
              <a:gd name="connsiteY3" fmla="*/ 528733 h 1195387"/>
              <a:gd name="connsiteX4" fmla="*/ 0 w 276510"/>
              <a:gd name="connsiteY4" fmla="*/ 528733 h 1195387"/>
              <a:gd name="connsiteX5" fmla="*/ 0 w 276510"/>
              <a:gd name="connsiteY5" fmla="*/ 666750 h 1195387"/>
              <a:gd name="connsiteX6" fmla="*/ 58579 w 276510"/>
              <a:gd name="connsiteY6" fmla="*/ 691134 h 1195387"/>
              <a:gd name="connsiteX7" fmla="*/ 67532 w 276510"/>
              <a:gd name="connsiteY7" fmla="*/ 895160 h 1195387"/>
              <a:gd name="connsiteX8" fmla="*/ 72390 w 276510"/>
              <a:gd name="connsiteY8" fmla="*/ 1130999 h 1195387"/>
              <a:gd name="connsiteX9" fmla="*/ 276511 w 276510"/>
              <a:gd name="connsiteY9" fmla="*/ 1195388 h 1195387"/>
              <a:gd name="connsiteX10" fmla="*/ 276511 w 276510"/>
              <a:gd name="connsiteY10" fmla="*/ 1057370 h 1195387"/>
              <a:gd name="connsiteX11" fmla="*/ 181928 w 276510"/>
              <a:gd name="connsiteY11" fmla="*/ 1046321 h 1195387"/>
              <a:gd name="connsiteX12" fmla="*/ 201073 w 276510"/>
              <a:gd name="connsiteY12" fmla="*/ 929926 h 1195387"/>
              <a:gd name="connsiteX13" fmla="*/ 167735 w 276510"/>
              <a:gd name="connsiteY13" fmla="*/ 606743 h 1195387"/>
              <a:gd name="connsiteX14" fmla="*/ 159830 w 276510"/>
              <a:gd name="connsiteY14" fmla="*/ 597694 h 1195387"/>
              <a:gd name="connsiteX15" fmla="*/ 167640 w 276510"/>
              <a:gd name="connsiteY15" fmla="*/ 588645 h 1195387"/>
              <a:gd name="connsiteX16" fmla="*/ 200978 w 276510"/>
              <a:gd name="connsiteY16" fmla="*/ 265462 h 1195387"/>
              <a:gd name="connsiteX17" fmla="*/ 181832 w 276510"/>
              <a:gd name="connsiteY17" fmla="*/ 148971 h 1195387"/>
              <a:gd name="connsiteX18" fmla="*/ 276416 w 276510"/>
              <a:gd name="connsiteY18" fmla="*/ 138017 h 1195387"/>
              <a:gd name="connsiteX19" fmla="*/ 276416 w 276510"/>
              <a:gd name="connsiteY19" fmla="*/ 0 h 1195387"/>
              <a:gd name="connsiteX20" fmla="*/ 72485 w 276510"/>
              <a:gd name="connsiteY20" fmla="*/ 64389 h 119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6510" h="1195387">
                <a:moveTo>
                  <a:pt x="72485" y="64389"/>
                </a:moveTo>
                <a:cubicBezTo>
                  <a:pt x="26480" y="123825"/>
                  <a:pt x="42291" y="202978"/>
                  <a:pt x="67628" y="300228"/>
                </a:cubicBezTo>
                <a:cubicBezTo>
                  <a:pt x="90773" y="389001"/>
                  <a:pt x="87344" y="467201"/>
                  <a:pt x="58674" y="504254"/>
                </a:cubicBezTo>
                <a:cubicBezTo>
                  <a:pt x="50483" y="514731"/>
                  <a:pt x="35624" y="528733"/>
                  <a:pt x="0" y="528733"/>
                </a:cubicBezTo>
                <a:lnTo>
                  <a:pt x="0" y="528733"/>
                </a:lnTo>
                <a:lnTo>
                  <a:pt x="0" y="666750"/>
                </a:lnTo>
                <a:cubicBezTo>
                  <a:pt x="35624" y="666750"/>
                  <a:pt x="50483" y="680657"/>
                  <a:pt x="58579" y="691134"/>
                </a:cubicBezTo>
                <a:cubicBezTo>
                  <a:pt x="87249" y="728186"/>
                  <a:pt x="90678" y="806387"/>
                  <a:pt x="67532" y="895160"/>
                </a:cubicBezTo>
                <a:cubicBezTo>
                  <a:pt x="42196" y="992410"/>
                  <a:pt x="26384" y="1071563"/>
                  <a:pt x="72390" y="1130999"/>
                </a:cubicBezTo>
                <a:cubicBezTo>
                  <a:pt x="116110" y="1187577"/>
                  <a:pt x="196310" y="1195388"/>
                  <a:pt x="276511" y="1195388"/>
                </a:cubicBezTo>
                <a:lnTo>
                  <a:pt x="276511" y="1057370"/>
                </a:lnTo>
                <a:cubicBezTo>
                  <a:pt x="208026" y="1057370"/>
                  <a:pt x="187166" y="1049274"/>
                  <a:pt x="181928" y="1046321"/>
                </a:cubicBezTo>
                <a:cubicBezTo>
                  <a:pt x="179261" y="1036225"/>
                  <a:pt x="180880" y="1007459"/>
                  <a:pt x="201073" y="929926"/>
                </a:cubicBezTo>
                <a:cubicBezTo>
                  <a:pt x="236315" y="794861"/>
                  <a:pt x="224409" y="679990"/>
                  <a:pt x="167735" y="606743"/>
                </a:cubicBezTo>
                <a:cubicBezTo>
                  <a:pt x="165259" y="603504"/>
                  <a:pt x="162497" y="600742"/>
                  <a:pt x="159830" y="597694"/>
                </a:cubicBezTo>
                <a:cubicBezTo>
                  <a:pt x="162497" y="594646"/>
                  <a:pt x="165259" y="591884"/>
                  <a:pt x="167640" y="588645"/>
                </a:cubicBezTo>
                <a:cubicBezTo>
                  <a:pt x="224314" y="515303"/>
                  <a:pt x="236125" y="400526"/>
                  <a:pt x="200978" y="265462"/>
                </a:cubicBezTo>
                <a:cubicBezTo>
                  <a:pt x="180785" y="187928"/>
                  <a:pt x="179165" y="159163"/>
                  <a:pt x="181832" y="148971"/>
                </a:cubicBezTo>
                <a:cubicBezTo>
                  <a:pt x="187071" y="146114"/>
                  <a:pt x="207931" y="138017"/>
                  <a:pt x="276416" y="138017"/>
                </a:cubicBezTo>
                <a:lnTo>
                  <a:pt x="276416" y="0"/>
                </a:lnTo>
                <a:cubicBezTo>
                  <a:pt x="196406" y="0"/>
                  <a:pt x="116205" y="7811"/>
                  <a:pt x="72485" y="64389"/>
                </a:cubicBezTo>
              </a:path>
            </a:pathLst>
          </a:custGeom>
          <a:solidFill>
            <a:srgbClr val="2D2A2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BAAC454-55F0-497D-9CF1-CD6E8B8E83F4}"/>
              </a:ext>
            </a:extLst>
          </p:cNvPr>
          <p:cNvGrpSpPr/>
          <p:nvPr/>
        </p:nvGrpSpPr>
        <p:grpSpPr>
          <a:xfrm>
            <a:off x="8294564" y="4063114"/>
            <a:ext cx="1819259" cy="1819259"/>
            <a:chOff x="9210106" y="4674423"/>
            <a:chExt cx="2039406" cy="2039406"/>
          </a:xfrm>
        </p:grpSpPr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75BC515C-4C1A-47AB-839A-618154F28D86}"/>
                </a:ext>
              </a:extLst>
            </p:cNvPr>
            <p:cNvSpPr/>
            <p:nvPr/>
          </p:nvSpPr>
          <p:spPr>
            <a:xfrm>
              <a:off x="9210106" y="4674423"/>
              <a:ext cx="2039406" cy="20394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A2F414DE-352A-4A37-A1D5-4FF5559BD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72474" y="5559612"/>
              <a:ext cx="1742954" cy="269028"/>
            </a:xfrm>
            <a:prstGeom prst="rect">
              <a:avLst/>
            </a:prstGeom>
          </p:spPr>
        </p:pic>
      </p:grp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8086BCFD-EEE3-4717-9DB1-70B3FF1DAD93}"/>
              </a:ext>
            </a:extLst>
          </p:cNvPr>
          <p:cNvSpPr/>
          <p:nvPr/>
        </p:nvSpPr>
        <p:spPr>
          <a:xfrm>
            <a:off x="6913732" y="2941038"/>
            <a:ext cx="157229" cy="679719"/>
          </a:xfrm>
          <a:custGeom>
            <a:avLst/>
            <a:gdLst>
              <a:gd name="connsiteX0" fmla="*/ 72485 w 276510"/>
              <a:gd name="connsiteY0" fmla="*/ 64389 h 1195387"/>
              <a:gd name="connsiteX1" fmla="*/ 67628 w 276510"/>
              <a:gd name="connsiteY1" fmla="*/ 300228 h 1195387"/>
              <a:gd name="connsiteX2" fmla="*/ 58674 w 276510"/>
              <a:gd name="connsiteY2" fmla="*/ 504254 h 1195387"/>
              <a:gd name="connsiteX3" fmla="*/ 0 w 276510"/>
              <a:gd name="connsiteY3" fmla="*/ 528733 h 1195387"/>
              <a:gd name="connsiteX4" fmla="*/ 0 w 276510"/>
              <a:gd name="connsiteY4" fmla="*/ 528733 h 1195387"/>
              <a:gd name="connsiteX5" fmla="*/ 0 w 276510"/>
              <a:gd name="connsiteY5" fmla="*/ 666750 h 1195387"/>
              <a:gd name="connsiteX6" fmla="*/ 58579 w 276510"/>
              <a:gd name="connsiteY6" fmla="*/ 691134 h 1195387"/>
              <a:gd name="connsiteX7" fmla="*/ 67532 w 276510"/>
              <a:gd name="connsiteY7" fmla="*/ 895160 h 1195387"/>
              <a:gd name="connsiteX8" fmla="*/ 72390 w 276510"/>
              <a:gd name="connsiteY8" fmla="*/ 1130999 h 1195387"/>
              <a:gd name="connsiteX9" fmla="*/ 276511 w 276510"/>
              <a:gd name="connsiteY9" fmla="*/ 1195388 h 1195387"/>
              <a:gd name="connsiteX10" fmla="*/ 276511 w 276510"/>
              <a:gd name="connsiteY10" fmla="*/ 1057370 h 1195387"/>
              <a:gd name="connsiteX11" fmla="*/ 181928 w 276510"/>
              <a:gd name="connsiteY11" fmla="*/ 1046321 h 1195387"/>
              <a:gd name="connsiteX12" fmla="*/ 201073 w 276510"/>
              <a:gd name="connsiteY12" fmla="*/ 929926 h 1195387"/>
              <a:gd name="connsiteX13" fmla="*/ 167735 w 276510"/>
              <a:gd name="connsiteY13" fmla="*/ 606743 h 1195387"/>
              <a:gd name="connsiteX14" fmla="*/ 159830 w 276510"/>
              <a:gd name="connsiteY14" fmla="*/ 597694 h 1195387"/>
              <a:gd name="connsiteX15" fmla="*/ 167640 w 276510"/>
              <a:gd name="connsiteY15" fmla="*/ 588645 h 1195387"/>
              <a:gd name="connsiteX16" fmla="*/ 200978 w 276510"/>
              <a:gd name="connsiteY16" fmla="*/ 265462 h 1195387"/>
              <a:gd name="connsiteX17" fmla="*/ 181832 w 276510"/>
              <a:gd name="connsiteY17" fmla="*/ 148971 h 1195387"/>
              <a:gd name="connsiteX18" fmla="*/ 276416 w 276510"/>
              <a:gd name="connsiteY18" fmla="*/ 138017 h 1195387"/>
              <a:gd name="connsiteX19" fmla="*/ 276416 w 276510"/>
              <a:gd name="connsiteY19" fmla="*/ 0 h 1195387"/>
              <a:gd name="connsiteX20" fmla="*/ 72485 w 276510"/>
              <a:gd name="connsiteY20" fmla="*/ 64389 h 119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6510" h="1195387">
                <a:moveTo>
                  <a:pt x="72485" y="64389"/>
                </a:moveTo>
                <a:cubicBezTo>
                  <a:pt x="26480" y="123825"/>
                  <a:pt x="42291" y="202978"/>
                  <a:pt x="67628" y="300228"/>
                </a:cubicBezTo>
                <a:cubicBezTo>
                  <a:pt x="90773" y="389001"/>
                  <a:pt x="87344" y="467201"/>
                  <a:pt x="58674" y="504254"/>
                </a:cubicBezTo>
                <a:cubicBezTo>
                  <a:pt x="50483" y="514731"/>
                  <a:pt x="35624" y="528733"/>
                  <a:pt x="0" y="528733"/>
                </a:cubicBezTo>
                <a:lnTo>
                  <a:pt x="0" y="528733"/>
                </a:lnTo>
                <a:lnTo>
                  <a:pt x="0" y="666750"/>
                </a:lnTo>
                <a:cubicBezTo>
                  <a:pt x="35624" y="666750"/>
                  <a:pt x="50483" y="680657"/>
                  <a:pt x="58579" y="691134"/>
                </a:cubicBezTo>
                <a:cubicBezTo>
                  <a:pt x="87249" y="728186"/>
                  <a:pt x="90678" y="806387"/>
                  <a:pt x="67532" y="895160"/>
                </a:cubicBezTo>
                <a:cubicBezTo>
                  <a:pt x="42196" y="992410"/>
                  <a:pt x="26384" y="1071563"/>
                  <a:pt x="72390" y="1130999"/>
                </a:cubicBezTo>
                <a:cubicBezTo>
                  <a:pt x="116110" y="1187577"/>
                  <a:pt x="196310" y="1195388"/>
                  <a:pt x="276511" y="1195388"/>
                </a:cubicBezTo>
                <a:lnTo>
                  <a:pt x="276511" y="1057370"/>
                </a:lnTo>
                <a:cubicBezTo>
                  <a:pt x="208026" y="1057370"/>
                  <a:pt x="187166" y="1049274"/>
                  <a:pt x="181928" y="1046321"/>
                </a:cubicBezTo>
                <a:cubicBezTo>
                  <a:pt x="179261" y="1036225"/>
                  <a:pt x="180880" y="1007459"/>
                  <a:pt x="201073" y="929926"/>
                </a:cubicBezTo>
                <a:cubicBezTo>
                  <a:pt x="236315" y="794861"/>
                  <a:pt x="224409" y="679990"/>
                  <a:pt x="167735" y="606743"/>
                </a:cubicBezTo>
                <a:cubicBezTo>
                  <a:pt x="165259" y="603504"/>
                  <a:pt x="162497" y="600742"/>
                  <a:pt x="159830" y="597694"/>
                </a:cubicBezTo>
                <a:cubicBezTo>
                  <a:pt x="162497" y="594646"/>
                  <a:pt x="165259" y="591884"/>
                  <a:pt x="167640" y="588645"/>
                </a:cubicBezTo>
                <a:cubicBezTo>
                  <a:pt x="224314" y="515303"/>
                  <a:pt x="236125" y="400526"/>
                  <a:pt x="200978" y="265462"/>
                </a:cubicBezTo>
                <a:cubicBezTo>
                  <a:pt x="180785" y="187928"/>
                  <a:pt x="179165" y="159163"/>
                  <a:pt x="181832" y="148971"/>
                </a:cubicBezTo>
                <a:cubicBezTo>
                  <a:pt x="187071" y="146114"/>
                  <a:pt x="207931" y="138017"/>
                  <a:pt x="276416" y="138017"/>
                </a:cubicBezTo>
                <a:lnTo>
                  <a:pt x="276416" y="0"/>
                </a:lnTo>
                <a:cubicBezTo>
                  <a:pt x="196406" y="0"/>
                  <a:pt x="116205" y="7811"/>
                  <a:pt x="72485" y="64389"/>
                </a:cubicBezTo>
              </a:path>
            </a:pathLst>
          </a:custGeom>
          <a:solidFill>
            <a:srgbClr val="2D2A2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22D136A8-225F-4670-8669-1D23E71F69A9}"/>
              </a:ext>
            </a:extLst>
          </p:cNvPr>
          <p:cNvSpPr/>
          <p:nvPr/>
        </p:nvSpPr>
        <p:spPr>
          <a:xfrm>
            <a:off x="6913732" y="1355976"/>
            <a:ext cx="157229" cy="679719"/>
          </a:xfrm>
          <a:custGeom>
            <a:avLst/>
            <a:gdLst>
              <a:gd name="connsiteX0" fmla="*/ 72485 w 276510"/>
              <a:gd name="connsiteY0" fmla="*/ 64389 h 1195387"/>
              <a:gd name="connsiteX1" fmla="*/ 67628 w 276510"/>
              <a:gd name="connsiteY1" fmla="*/ 300228 h 1195387"/>
              <a:gd name="connsiteX2" fmla="*/ 58674 w 276510"/>
              <a:gd name="connsiteY2" fmla="*/ 504254 h 1195387"/>
              <a:gd name="connsiteX3" fmla="*/ 0 w 276510"/>
              <a:gd name="connsiteY3" fmla="*/ 528733 h 1195387"/>
              <a:gd name="connsiteX4" fmla="*/ 0 w 276510"/>
              <a:gd name="connsiteY4" fmla="*/ 528733 h 1195387"/>
              <a:gd name="connsiteX5" fmla="*/ 0 w 276510"/>
              <a:gd name="connsiteY5" fmla="*/ 666750 h 1195387"/>
              <a:gd name="connsiteX6" fmla="*/ 58579 w 276510"/>
              <a:gd name="connsiteY6" fmla="*/ 691134 h 1195387"/>
              <a:gd name="connsiteX7" fmla="*/ 67532 w 276510"/>
              <a:gd name="connsiteY7" fmla="*/ 895160 h 1195387"/>
              <a:gd name="connsiteX8" fmla="*/ 72390 w 276510"/>
              <a:gd name="connsiteY8" fmla="*/ 1130999 h 1195387"/>
              <a:gd name="connsiteX9" fmla="*/ 276511 w 276510"/>
              <a:gd name="connsiteY9" fmla="*/ 1195388 h 1195387"/>
              <a:gd name="connsiteX10" fmla="*/ 276511 w 276510"/>
              <a:gd name="connsiteY10" fmla="*/ 1057370 h 1195387"/>
              <a:gd name="connsiteX11" fmla="*/ 181928 w 276510"/>
              <a:gd name="connsiteY11" fmla="*/ 1046321 h 1195387"/>
              <a:gd name="connsiteX12" fmla="*/ 201073 w 276510"/>
              <a:gd name="connsiteY12" fmla="*/ 929926 h 1195387"/>
              <a:gd name="connsiteX13" fmla="*/ 167735 w 276510"/>
              <a:gd name="connsiteY13" fmla="*/ 606743 h 1195387"/>
              <a:gd name="connsiteX14" fmla="*/ 159830 w 276510"/>
              <a:gd name="connsiteY14" fmla="*/ 597694 h 1195387"/>
              <a:gd name="connsiteX15" fmla="*/ 167640 w 276510"/>
              <a:gd name="connsiteY15" fmla="*/ 588645 h 1195387"/>
              <a:gd name="connsiteX16" fmla="*/ 200978 w 276510"/>
              <a:gd name="connsiteY16" fmla="*/ 265462 h 1195387"/>
              <a:gd name="connsiteX17" fmla="*/ 181832 w 276510"/>
              <a:gd name="connsiteY17" fmla="*/ 148971 h 1195387"/>
              <a:gd name="connsiteX18" fmla="*/ 276416 w 276510"/>
              <a:gd name="connsiteY18" fmla="*/ 138017 h 1195387"/>
              <a:gd name="connsiteX19" fmla="*/ 276416 w 276510"/>
              <a:gd name="connsiteY19" fmla="*/ 0 h 1195387"/>
              <a:gd name="connsiteX20" fmla="*/ 72485 w 276510"/>
              <a:gd name="connsiteY20" fmla="*/ 64389 h 119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6510" h="1195387">
                <a:moveTo>
                  <a:pt x="72485" y="64389"/>
                </a:moveTo>
                <a:cubicBezTo>
                  <a:pt x="26480" y="123825"/>
                  <a:pt x="42291" y="202978"/>
                  <a:pt x="67628" y="300228"/>
                </a:cubicBezTo>
                <a:cubicBezTo>
                  <a:pt x="90773" y="389001"/>
                  <a:pt x="87344" y="467201"/>
                  <a:pt x="58674" y="504254"/>
                </a:cubicBezTo>
                <a:cubicBezTo>
                  <a:pt x="50483" y="514731"/>
                  <a:pt x="35624" y="528733"/>
                  <a:pt x="0" y="528733"/>
                </a:cubicBezTo>
                <a:lnTo>
                  <a:pt x="0" y="528733"/>
                </a:lnTo>
                <a:lnTo>
                  <a:pt x="0" y="666750"/>
                </a:lnTo>
                <a:cubicBezTo>
                  <a:pt x="35624" y="666750"/>
                  <a:pt x="50483" y="680657"/>
                  <a:pt x="58579" y="691134"/>
                </a:cubicBezTo>
                <a:cubicBezTo>
                  <a:pt x="87249" y="728186"/>
                  <a:pt x="90678" y="806387"/>
                  <a:pt x="67532" y="895160"/>
                </a:cubicBezTo>
                <a:cubicBezTo>
                  <a:pt x="42196" y="992410"/>
                  <a:pt x="26384" y="1071563"/>
                  <a:pt x="72390" y="1130999"/>
                </a:cubicBezTo>
                <a:cubicBezTo>
                  <a:pt x="116110" y="1187577"/>
                  <a:pt x="196310" y="1195388"/>
                  <a:pt x="276511" y="1195388"/>
                </a:cubicBezTo>
                <a:lnTo>
                  <a:pt x="276511" y="1057370"/>
                </a:lnTo>
                <a:cubicBezTo>
                  <a:pt x="208026" y="1057370"/>
                  <a:pt x="187166" y="1049274"/>
                  <a:pt x="181928" y="1046321"/>
                </a:cubicBezTo>
                <a:cubicBezTo>
                  <a:pt x="179261" y="1036225"/>
                  <a:pt x="180880" y="1007459"/>
                  <a:pt x="201073" y="929926"/>
                </a:cubicBezTo>
                <a:cubicBezTo>
                  <a:pt x="236315" y="794861"/>
                  <a:pt x="224409" y="679990"/>
                  <a:pt x="167735" y="606743"/>
                </a:cubicBezTo>
                <a:cubicBezTo>
                  <a:pt x="165259" y="603504"/>
                  <a:pt x="162497" y="600742"/>
                  <a:pt x="159830" y="597694"/>
                </a:cubicBezTo>
                <a:cubicBezTo>
                  <a:pt x="162497" y="594646"/>
                  <a:pt x="165259" y="591884"/>
                  <a:pt x="167640" y="588645"/>
                </a:cubicBezTo>
                <a:cubicBezTo>
                  <a:pt x="224314" y="515303"/>
                  <a:pt x="236125" y="400526"/>
                  <a:pt x="200978" y="265462"/>
                </a:cubicBezTo>
                <a:cubicBezTo>
                  <a:pt x="180785" y="187928"/>
                  <a:pt x="179165" y="159163"/>
                  <a:pt x="181832" y="148971"/>
                </a:cubicBezTo>
                <a:cubicBezTo>
                  <a:pt x="187071" y="146114"/>
                  <a:pt x="207931" y="138017"/>
                  <a:pt x="276416" y="138017"/>
                </a:cubicBezTo>
                <a:lnTo>
                  <a:pt x="276416" y="0"/>
                </a:lnTo>
                <a:cubicBezTo>
                  <a:pt x="196406" y="0"/>
                  <a:pt x="116205" y="7811"/>
                  <a:pt x="72485" y="64389"/>
                </a:cubicBezTo>
              </a:path>
            </a:pathLst>
          </a:custGeom>
          <a:solidFill>
            <a:srgbClr val="2D2A2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623BBE0F-F3B0-401A-8BC5-B7EFBB3B476F}"/>
              </a:ext>
            </a:extLst>
          </p:cNvPr>
          <p:cNvGrpSpPr/>
          <p:nvPr/>
        </p:nvGrpSpPr>
        <p:grpSpPr>
          <a:xfrm>
            <a:off x="1801882" y="2977941"/>
            <a:ext cx="2543872" cy="679719"/>
            <a:chOff x="1535217" y="2863674"/>
            <a:chExt cx="2543872" cy="679719"/>
          </a:xfrm>
        </p:grpSpPr>
        <p:sp>
          <p:nvSpPr>
            <p:cNvPr id="55" name="CaixaDeTexto 7">
              <a:extLst>
                <a:ext uri="{FF2B5EF4-FFF2-40B4-BE49-F238E27FC236}">
                  <a16:creationId xmlns:a16="http://schemas.microsoft.com/office/drawing/2014/main" id="{451B8912-5ABE-466E-A721-36BE31E7A4E7}"/>
                </a:ext>
              </a:extLst>
            </p:cNvPr>
            <p:cNvSpPr txBox="1"/>
            <p:nvPr/>
          </p:nvSpPr>
          <p:spPr>
            <a:xfrm>
              <a:off x="1535217" y="2865252"/>
              <a:ext cx="2543872" cy="590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91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BM Plex Sans" panose="020B0503050203000203" pitchFamily="34" charset="0"/>
                  <a:ea typeface="Segoe UI Black" panose="020B0A02040204020203" pitchFamily="34" charset="0"/>
                  <a:cs typeface="Nobel-Bold" panose="02000503050000020004" pitchFamily="2" charset="0"/>
                </a:rPr>
                <a:t>Cadu</a:t>
              </a:r>
              <a:br>
                <a:rPr kumimoji="0" lang="pt-BR" sz="2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BM Plex Sans" panose="020B0503050203000203" pitchFamily="34" charset="0"/>
                  <a:ea typeface="Segoe UI Black" panose="020B0A02040204020203" pitchFamily="34" charset="0"/>
                  <a:cs typeface="Nobel-Bold" panose="02000503050000020004" pitchFamily="2" charset="0"/>
                </a:rPr>
              </a:br>
              <a:r>
                <a:rPr kumimoji="0" lang="pt-BR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IBM Plex Sans" panose="020B0503050203000203" pitchFamily="34" charset="0"/>
                  <a:ea typeface="Segoe UI Black" panose="020B0A02040204020203" pitchFamily="34" charset="0"/>
                  <a:cs typeface="Nobel-Bold" panose="02000503050000020004" pitchFamily="2" charset="0"/>
                </a:rPr>
                <a:t>Carlos Eduardo </a:t>
              </a:r>
              <a:r>
                <a:rPr kumimoji="0" lang="pt-BR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IBM Plex Sans" panose="020B0503050203000203" pitchFamily="34" charset="0"/>
                  <a:ea typeface="Segoe UI Black" panose="020B0A02040204020203" pitchFamily="34" charset="0"/>
                  <a:cs typeface="Nobel-Bold" panose="02000503050000020004" pitchFamily="2" charset="0"/>
                </a:rPr>
                <a:t>Millani</a:t>
              </a:r>
              <a:endPara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IBM Plex Sans" panose="020B0503050203000203" pitchFamily="34" charset="0"/>
                <a:ea typeface="Segoe UI Black" panose="020B0A02040204020203" pitchFamily="34" charset="0"/>
                <a:cs typeface="Nobel-Bold" panose="02000503050000020004" pitchFamily="2" charset="0"/>
              </a:endParaRPr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7F88FC22-BBFD-456B-9661-08A415796287}"/>
                </a:ext>
              </a:extLst>
            </p:cNvPr>
            <p:cNvSpPr/>
            <p:nvPr/>
          </p:nvSpPr>
          <p:spPr>
            <a:xfrm>
              <a:off x="1553849" y="2863674"/>
              <a:ext cx="157229" cy="679719"/>
            </a:xfrm>
            <a:custGeom>
              <a:avLst/>
              <a:gdLst>
                <a:gd name="connsiteX0" fmla="*/ 72485 w 276510"/>
                <a:gd name="connsiteY0" fmla="*/ 64389 h 1195387"/>
                <a:gd name="connsiteX1" fmla="*/ 67628 w 276510"/>
                <a:gd name="connsiteY1" fmla="*/ 300228 h 1195387"/>
                <a:gd name="connsiteX2" fmla="*/ 58674 w 276510"/>
                <a:gd name="connsiteY2" fmla="*/ 504254 h 1195387"/>
                <a:gd name="connsiteX3" fmla="*/ 0 w 276510"/>
                <a:gd name="connsiteY3" fmla="*/ 528733 h 1195387"/>
                <a:gd name="connsiteX4" fmla="*/ 0 w 276510"/>
                <a:gd name="connsiteY4" fmla="*/ 528733 h 1195387"/>
                <a:gd name="connsiteX5" fmla="*/ 0 w 276510"/>
                <a:gd name="connsiteY5" fmla="*/ 666750 h 1195387"/>
                <a:gd name="connsiteX6" fmla="*/ 58579 w 276510"/>
                <a:gd name="connsiteY6" fmla="*/ 691134 h 1195387"/>
                <a:gd name="connsiteX7" fmla="*/ 67532 w 276510"/>
                <a:gd name="connsiteY7" fmla="*/ 895160 h 1195387"/>
                <a:gd name="connsiteX8" fmla="*/ 72390 w 276510"/>
                <a:gd name="connsiteY8" fmla="*/ 1130999 h 1195387"/>
                <a:gd name="connsiteX9" fmla="*/ 276511 w 276510"/>
                <a:gd name="connsiteY9" fmla="*/ 1195388 h 1195387"/>
                <a:gd name="connsiteX10" fmla="*/ 276511 w 276510"/>
                <a:gd name="connsiteY10" fmla="*/ 1057370 h 1195387"/>
                <a:gd name="connsiteX11" fmla="*/ 181928 w 276510"/>
                <a:gd name="connsiteY11" fmla="*/ 1046321 h 1195387"/>
                <a:gd name="connsiteX12" fmla="*/ 201073 w 276510"/>
                <a:gd name="connsiteY12" fmla="*/ 929926 h 1195387"/>
                <a:gd name="connsiteX13" fmla="*/ 167735 w 276510"/>
                <a:gd name="connsiteY13" fmla="*/ 606743 h 1195387"/>
                <a:gd name="connsiteX14" fmla="*/ 159830 w 276510"/>
                <a:gd name="connsiteY14" fmla="*/ 597694 h 1195387"/>
                <a:gd name="connsiteX15" fmla="*/ 167640 w 276510"/>
                <a:gd name="connsiteY15" fmla="*/ 588645 h 1195387"/>
                <a:gd name="connsiteX16" fmla="*/ 200978 w 276510"/>
                <a:gd name="connsiteY16" fmla="*/ 265462 h 1195387"/>
                <a:gd name="connsiteX17" fmla="*/ 181832 w 276510"/>
                <a:gd name="connsiteY17" fmla="*/ 148971 h 1195387"/>
                <a:gd name="connsiteX18" fmla="*/ 276416 w 276510"/>
                <a:gd name="connsiteY18" fmla="*/ 138017 h 1195387"/>
                <a:gd name="connsiteX19" fmla="*/ 276416 w 276510"/>
                <a:gd name="connsiteY19" fmla="*/ 0 h 1195387"/>
                <a:gd name="connsiteX20" fmla="*/ 72485 w 276510"/>
                <a:gd name="connsiteY20" fmla="*/ 64389 h 119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510" h="1195387">
                  <a:moveTo>
                    <a:pt x="72485" y="64389"/>
                  </a:moveTo>
                  <a:cubicBezTo>
                    <a:pt x="26480" y="123825"/>
                    <a:pt x="42291" y="202978"/>
                    <a:pt x="67628" y="300228"/>
                  </a:cubicBezTo>
                  <a:cubicBezTo>
                    <a:pt x="90773" y="389001"/>
                    <a:pt x="87344" y="467201"/>
                    <a:pt x="58674" y="504254"/>
                  </a:cubicBezTo>
                  <a:cubicBezTo>
                    <a:pt x="50483" y="514731"/>
                    <a:pt x="35624" y="528733"/>
                    <a:pt x="0" y="528733"/>
                  </a:cubicBezTo>
                  <a:lnTo>
                    <a:pt x="0" y="528733"/>
                  </a:lnTo>
                  <a:lnTo>
                    <a:pt x="0" y="666750"/>
                  </a:lnTo>
                  <a:cubicBezTo>
                    <a:pt x="35624" y="666750"/>
                    <a:pt x="50483" y="680657"/>
                    <a:pt x="58579" y="691134"/>
                  </a:cubicBezTo>
                  <a:cubicBezTo>
                    <a:pt x="87249" y="728186"/>
                    <a:pt x="90678" y="806387"/>
                    <a:pt x="67532" y="895160"/>
                  </a:cubicBezTo>
                  <a:cubicBezTo>
                    <a:pt x="42196" y="992410"/>
                    <a:pt x="26384" y="1071563"/>
                    <a:pt x="72390" y="1130999"/>
                  </a:cubicBezTo>
                  <a:cubicBezTo>
                    <a:pt x="116110" y="1187577"/>
                    <a:pt x="196310" y="1195388"/>
                    <a:pt x="276511" y="1195388"/>
                  </a:cubicBezTo>
                  <a:lnTo>
                    <a:pt x="276511" y="1057370"/>
                  </a:lnTo>
                  <a:cubicBezTo>
                    <a:pt x="208026" y="1057370"/>
                    <a:pt x="187166" y="1049274"/>
                    <a:pt x="181928" y="1046321"/>
                  </a:cubicBezTo>
                  <a:cubicBezTo>
                    <a:pt x="179261" y="1036225"/>
                    <a:pt x="180880" y="1007459"/>
                    <a:pt x="201073" y="929926"/>
                  </a:cubicBezTo>
                  <a:cubicBezTo>
                    <a:pt x="236315" y="794861"/>
                    <a:pt x="224409" y="679990"/>
                    <a:pt x="167735" y="606743"/>
                  </a:cubicBezTo>
                  <a:cubicBezTo>
                    <a:pt x="165259" y="603504"/>
                    <a:pt x="162497" y="600742"/>
                    <a:pt x="159830" y="597694"/>
                  </a:cubicBezTo>
                  <a:cubicBezTo>
                    <a:pt x="162497" y="594646"/>
                    <a:pt x="165259" y="591884"/>
                    <a:pt x="167640" y="588645"/>
                  </a:cubicBezTo>
                  <a:cubicBezTo>
                    <a:pt x="224314" y="515303"/>
                    <a:pt x="236125" y="400526"/>
                    <a:pt x="200978" y="265462"/>
                  </a:cubicBezTo>
                  <a:cubicBezTo>
                    <a:pt x="180785" y="187928"/>
                    <a:pt x="179165" y="159163"/>
                    <a:pt x="181832" y="148971"/>
                  </a:cubicBezTo>
                  <a:cubicBezTo>
                    <a:pt x="187071" y="146114"/>
                    <a:pt x="207931" y="138017"/>
                    <a:pt x="276416" y="138017"/>
                  </a:cubicBezTo>
                  <a:lnTo>
                    <a:pt x="276416" y="0"/>
                  </a:lnTo>
                  <a:cubicBezTo>
                    <a:pt x="196406" y="0"/>
                    <a:pt x="116205" y="7811"/>
                    <a:pt x="72485" y="64389"/>
                  </a:cubicBezTo>
                </a:path>
              </a:pathLst>
            </a:custGeom>
            <a:solidFill>
              <a:srgbClr val="A30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F6C6A4E7-02E2-4107-8700-C1F74A72D8FB}"/>
                </a:ext>
              </a:extLst>
            </p:cNvPr>
            <p:cNvSpPr/>
            <p:nvPr/>
          </p:nvSpPr>
          <p:spPr>
            <a:xfrm flipH="1">
              <a:off x="3903227" y="2863674"/>
              <a:ext cx="157229" cy="679719"/>
            </a:xfrm>
            <a:custGeom>
              <a:avLst/>
              <a:gdLst>
                <a:gd name="connsiteX0" fmla="*/ 72485 w 276510"/>
                <a:gd name="connsiteY0" fmla="*/ 64389 h 1195387"/>
                <a:gd name="connsiteX1" fmla="*/ 67628 w 276510"/>
                <a:gd name="connsiteY1" fmla="*/ 300228 h 1195387"/>
                <a:gd name="connsiteX2" fmla="*/ 58674 w 276510"/>
                <a:gd name="connsiteY2" fmla="*/ 504254 h 1195387"/>
                <a:gd name="connsiteX3" fmla="*/ 0 w 276510"/>
                <a:gd name="connsiteY3" fmla="*/ 528733 h 1195387"/>
                <a:gd name="connsiteX4" fmla="*/ 0 w 276510"/>
                <a:gd name="connsiteY4" fmla="*/ 528733 h 1195387"/>
                <a:gd name="connsiteX5" fmla="*/ 0 w 276510"/>
                <a:gd name="connsiteY5" fmla="*/ 666750 h 1195387"/>
                <a:gd name="connsiteX6" fmla="*/ 58579 w 276510"/>
                <a:gd name="connsiteY6" fmla="*/ 691134 h 1195387"/>
                <a:gd name="connsiteX7" fmla="*/ 67532 w 276510"/>
                <a:gd name="connsiteY7" fmla="*/ 895160 h 1195387"/>
                <a:gd name="connsiteX8" fmla="*/ 72390 w 276510"/>
                <a:gd name="connsiteY8" fmla="*/ 1130999 h 1195387"/>
                <a:gd name="connsiteX9" fmla="*/ 276511 w 276510"/>
                <a:gd name="connsiteY9" fmla="*/ 1195388 h 1195387"/>
                <a:gd name="connsiteX10" fmla="*/ 276511 w 276510"/>
                <a:gd name="connsiteY10" fmla="*/ 1057370 h 1195387"/>
                <a:gd name="connsiteX11" fmla="*/ 181928 w 276510"/>
                <a:gd name="connsiteY11" fmla="*/ 1046321 h 1195387"/>
                <a:gd name="connsiteX12" fmla="*/ 201073 w 276510"/>
                <a:gd name="connsiteY12" fmla="*/ 929926 h 1195387"/>
                <a:gd name="connsiteX13" fmla="*/ 167735 w 276510"/>
                <a:gd name="connsiteY13" fmla="*/ 606743 h 1195387"/>
                <a:gd name="connsiteX14" fmla="*/ 159830 w 276510"/>
                <a:gd name="connsiteY14" fmla="*/ 597694 h 1195387"/>
                <a:gd name="connsiteX15" fmla="*/ 167640 w 276510"/>
                <a:gd name="connsiteY15" fmla="*/ 588645 h 1195387"/>
                <a:gd name="connsiteX16" fmla="*/ 200978 w 276510"/>
                <a:gd name="connsiteY16" fmla="*/ 265462 h 1195387"/>
                <a:gd name="connsiteX17" fmla="*/ 181832 w 276510"/>
                <a:gd name="connsiteY17" fmla="*/ 148971 h 1195387"/>
                <a:gd name="connsiteX18" fmla="*/ 276416 w 276510"/>
                <a:gd name="connsiteY18" fmla="*/ 138017 h 1195387"/>
                <a:gd name="connsiteX19" fmla="*/ 276416 w 276510"/>
                <a:gd name="connsiteY19" fmla="*/ 0 h 1195387"/>
                <a:gd name="connsiteX20" fmla="*/ 72485 w 276510"/>
                <a:gd name="connsiteY20" fmla="*/ 64389 h 119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510" h="1195387">
                  <a:moveTo>
                    <a:pt x="72485" y="64389"/>
                  </a:moveTo>
                  <a:cubicBezTo>
                    <a:pt x="26480" y="123825"/>
                    <a:pt x="42291" y="202978"/>
                    <a:pt x="67628" y="300228"/>
                  </a:cubicBezTo>
                  <a:cubicBezTo>
                    <a:pt x="90773" y="389001"/>
                    <a:pt x="87344" y="467201"/>
                    <a:pt x="58674" y="504254"/>
                  </a:cubicBezTo>
                  <a:cubicBezTo>
                    <a:pt x="50483" y="514731"/>
                    <a:pt x="35624" y="528733"/>
                    <a:pt x="0" y="528733"/>
                  </a:cubicBezTo>
                  <a:lnTo>
                    <a:pt x="0" y="528733"/>
                  </a:lnTo>
                  <a:lnTo>
                    <a:pt x="0" y="666750"/>
                  </a:lnTo>
                  <a:cubicBezTo>
                    <a:pt x="35624" y="666750"/>
                    <a:pt x="50483" y="680657"/>
                    <a:pt x="58579" y="691134"/>
                  </a:cubicBezTo>
                  <a:cubicBezTo>
                    <a:pt x="87249" y="728186"/>
                    <a:pt x="90678" y="806387"/>
                    <a:pt x="67532" y="895160"/>
                  </a:cubicBezTo>
                  <a:cubicBezTo>
                    <a:pt x="42196" y="992410"/>
                    <a:pt x="26384" y="1071563"/>
                    <a:pt x="72390" y="1130999"/>
                  </a:cubicBezTo>
                  <a:cubicBezTo>
                    <a:pt x="116110" y="1187577"/>
                    <a:pt x="196310" y="1195388"/>
                    <a:pt x="276511" y="1195388"/>
                  </a:cubicBezTo>
                  <a:lnTo>
                    <a:pt x="276511" y="1057370"/>
                  </a:lnTo>
                  <a:cubicBezTo>
                    <a:pt x="208026" y="1057370"/>
                    <a:pt x="187166" y="1049274"/>
                    <a:pt x="181928" y="1046321"/>
                  </a:cubicBezTo>
                  <a:cubicBezTo>
                    <a:pt x="179261" y="1036225"/>
                    <a:pt x="180880" y="1007459"/>
                    <a:pt x="201073" y="929926"/>
                  </a:cubicBezTo>
                  <a:cubicBezTo>
                    <a:pt x="236315" y="794861"/>
                    <a:pt x="224409" y="679990"/>
                    <a:pt x="167735" y="606743"/>
                  </a:cubicBezTo>
                  <a:cubicBezTo>
                    <a:pt x="165259" y="603504"/>
                    <a:pt x="162497" y="600742"/>
                    <a:pt x="159830" y="597694"/>
                  </a:cubicBezTo>
                  <a:cubicBezTo>
                    <a:pt x="162497" y="594646"/>
                    <a:pt x="165259" y="591884"/>
                    <a:pt x="167640" y="588645"/>
                  </a:cubicBezTo>
                  <a:cubicBezTo>
                    <a:pt x="224314" y="515303"/>
                    <a:pt x="236125" y="400526"/>
                    <a:pt x="200978" y="265462"/>
                  </a:cubicBezTo>
                  <a:cubicBezTo>
                    <a:pt x="180785" y="187928"/>
                    <a:pt x="179165" y="159163"/>
                    <a:pt x="181832" y="148971"/>
                  </a:cubicBezTo>
                  <a:cubicBezTo>
                    <a:pt x="187071" y="146114"/>
                    <a:pt x="207931" y="138017"/>
                    <a:pt x="276416" y="138017"/>
                  </a:cubicBezTo>
                  <a:lnTo>
                    <a:pt x="276416" y="0"/>
                  </a:lnTo>
                  <a:cubicBezTo>
                    <a:pt x="196406" y="0"/>
                    <a:pt x="116205" y="7811"/>
                    <a:pt x="72485" y="64389"/>
                  </a:cubicBezTo>
                </a:path>
              </a:pathLst>
            </a:custGeom>
            <a:solidFill>
              <a:srgbClr val="A30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309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DA6087E-BE88-4B54-91BD-1D1A86845CB0}"/>
              </a:ext>
            </a:extLst>
          </p:cNvPr>
          <p:cNvSpPr txBox="1"/>
          <p:nvPr/>
        </p:nvSpPr>
        <p:spPr>
          <a:xfrm>
            <a:off x="1968013" y="3874039"/>
            <a:ext cx="2229038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49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IBM Plex Sans" panose="020B050305020300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Hobbies: </a:t>
            </a:r>
            <a:b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BM Plex Sans" panose="020B050305020300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IBM Plex Sans" panose="020B050305020300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Homelabbing</a:t>
            </a:r>
            <a:endParaRPr lang="pt-BR" sz="1600" dirty="0">
              <a:solidFill>
                <a:schemeClr val="bg1"/>
              </a:solidFill>
              <a:latin typeface="IBM Plex Sans" panose="020B050305020300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60949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BM Plex Sans" panose="020B050305020300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Marcenaria</a:t>
            </a:r>
          </a:p>
          <a:p>
            <a:pPr marL="0" marR="0" lvl="0" indent="0" algn="ctr" defTabSz="60949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dirty="0">
                <a:solidFill>
                  <a:schemeClr val="bg1"/>
                </a:solidFill>
                <a:latin typeface="IBM Plex Sans" panose="020B050305020300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Motos e Viagens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BM Plex Sans" panose="020B050305020300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60949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BM Plex Sans" panose="020B050305020300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60949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>
                <a:solidFill>
                  <a:srgbClr val="A309FF"/>
                </a:solidFill>
                <a:latin typeface="IBM Plex Sans" panose="020B050305020300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Quem sou eu:</a:t>
            </a:r>
          </a:p>
          <a:p>
            <a:pPr marL="0" marR="0" lvl="0" indent="0" algn="ctr" defTabSz="60949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dirty="0">
                <a:solidFill>
                  <a:schemeClr val="bg1"/>
                </a:solidFill>
                <a:latin typeface="IBM Plex Sans" panose="020B050305020300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Mineiro morando em Campinas, caseiro e gateiro</a:t>
            </a: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EB500C32-436A-424F-A98E-BD1439E15B87}"/>
              </a:ext>
            </a:extLst>
          </p:cNvPr>
          <p:cNvGrpSpPr/>
          <p:nvPr/>
        </p:nvGrpSpPr>
        <p:grpSpPr>
          <a:xfrm>
            <a:off x="4951181" y="5553130"/>
            <a:ext cx="592056" cy="139731"/>
            <a:chOff x="405692" y="6322109"/>
            <a:chExt cx="592056" cy="139731"/>
          </a:xfrm>
        </p:grpSpPr>
        <p:sp>
          <p:nvSpPr>
            <p:cNvPr id="68" name="Coração 67">
              <a:extLst>
                <a:ext uri="{FF2B5EF4-FFF2-40B4-BE49-F238E27FC236}">
                  <a16:creationId xmlns:a16="http://schemas.microsoft.com/office/drawing/2014/main" id="{24C96BB1-63A7-4A58-AF5D-52C5019A6972}"/>
                </a:ext>
              </a:extLst>
            </p:cNvPr>
            <p:cNvSpPr/>
            <p:nvPr/>
          </p:nvSpPr>
          <p:spPr>
            <a:xfrm>
              <a:off x="405692" y="6331506"/>
              <a:ext cx="138299" cy="120938"/>
            </a:xfrm>
            <a:prstGeom prst="heart">
              <a:avLst/>
            </a:prstGeom>
            <a:solidFill>
              <a:srgbClr val="FF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Gráfico 22">
              <a:extLst>
                <a:ext uri="{FF2B5EF4-FFF2-40B4-BE49-F238E27FC236}">
                  <a16:creationId xmlns:a16="http://schemas.microsoft.com/office/drawing/2014/main" id="{7A6CDD2D-E395-45CC-8753-AEB96D92CE75}"/>
                </a:ext>
              </a:extLst>
            </p:cNvPr>
            <p:cNvSpPr/>
            <p:nvPr/>
          </p:nvSpPr>
          <p:spPr>
            <a:xfrm>
              <a:off x="631805" y="6331086"/>
              <a:ext cx="138424" cy="121777"/>
            </a:xfrm>
            <a:custGeom>
              <a:avLst/>
              <a:gdLst>
                <a:gd name="connsiteX0" fmla="*/ 67521 w 169660"/>
                <a:gd name="connsiteY0" fmla="*/ 133891 h 149257"/>
                <a:gd name="connsiteX1" fmla="*/ 84701 w 169660"/>
                <a:gd name="connsiteY1" fmla="*/ 135195 h 149257"/>
                <a:gd name="connsiteX2" fmla="*/ 169532 w 169660"/>
                <a:gd name="connsiteY2" fmla="*/ 67546 h 149257"/>
                <a:gd name="connsiteX3" fmla="*/ 84701 w 169660"/>
                <a:gd name="connsiteY3" fmla="*/ -104 h 149257"/>
                <a:gd name="connsiteX4" fmla="*/ -129 w 169660"/>
                <a:gd name="connsiteY4" fmla="*/ 67546 h 149257"/>
                <a:gd name="connsiteX5" fmla="*/ 36810 w 169660"/>
                <a:gd name="connsiteY5" fmla="*/ 123383 h 149257"/>
                <a:gd name="connsiteX6" fmla="*/ 24569 w 169660"/>
                <a:gd name="connsiteY6" fmla="*/ 149154 h 149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660" h="149257">
                  <a:moveTo>
                    <a:pt x="67521" y="133891"/>
                  </a:moveTo>
                  <a:cubicBezTo>
                    <a:pt x="73206" y="134760"/>
                    <a:pt x="78950" y="135196"/>
                    <a:pt x="84701" y="135195"/>
                  </a:cubicBezTo>
                  <a:cubicBezTo>
                    <a:pt x="131519" y="135195"/>
                    <a:pt x="169532" y="104898"/>
                    <a:pt x="169532" y="67546"/>
                  </a:cubicBezTo>
                  <a:cubicBezTo>
                    <a:pt x="169532" y="30193"/>
                    <a:pt x="131519" y="-104"/>
                    <a:pt x="84701" y="-104"/>
                  </a:cubicBezTo>
                  <a:cubicBezTo>
                    <a:pt x="37884" y="-104"/>
                    <a:pt x="-129" y="30193"/>
                    <a:pt x="-129" y="67546"/>
                  </a:cubicBezTo>
                  <a:cubicBezTo>
                    <a:pt x="-129" y="90740"/>
                    <a:pt x="14475" y="111142"/>
                    <a:pt x="36810" y="123383"/>
                  </a:cubicBezTo>
                  <a:lnTo>
                    <a:pt x="24569" y="149154"/>
                  </a:lnTo>
                  <a:close/>
                </a:path>
              </a:pathLst>
            </a:custGeom>
            <a:noFill/>
            <a:ln w="9525" cap="flat">
              <a:solidFill>
                <a:srgbClr val="FFC8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Gráfico 24">
              <a:extLst>
                <a:ext uri="{FF2B5EF4-FFF2-40B4-BE49-F238E27FC236}">
                  <a16:creationId xmlns:a16="http://schemas.microsoft.com/office/drawing/2014/main" id="{B5985201-307C-433D-8297-1DF8B721D243}"/>
                </a:ext>
              </a:extLst>
            </p:cNvPr>
            <p:cNvSpPr/>
            <p:nvPr/>
          </p:nvSpPr>
          <p:spPr>
            <a:xfrm>
              <a:off x="858042" y="6322109"/>
              <a:ext cx="139706" cy="139731"/>
            </a:xfrm>
            <a:custGeom>
              <a:avLst/>
              <a:gdLst>
                <a:gd name="connsiteX0" fmla="*/ 1354 w 171231"/>
                <a:gd name="connsiteY0" fmla="*/ 55241 h 171262"/>
                <a:gd name="connsiteX1" fmla="*/ 1648 w 171231"/>
                <a:gd name="connsiteY1" fmla="*/ 62807 h 171262"/>
                <a:gd name="connsiteX2" fmla="*/ 2577 w 171231"/>
                <a:gd name="connsiteY2" fmla="*/ 63497 h 171262"/>
                <a:gd name="connsiteX3" fmla="*/ 59018 w 171231"/>
                <a:gd name="connsiteY3" fmla="*/ 96173 h 171262"/>
                <a:gd name="connsiteX4" fmla="*/ 119717 w 171231"/>
                <a:gd name="connsiteY4" fmla="*/ 51465 h 171262"/>
                <a:gd name="connsiteX5" fmla="*/ 75030 w 171231"/>
                <a:gd name="connsiteY5" fmla="*/ 112201 h 171262"/>
                <a:gd name="connsiteX6" fmla="*/ 107655 w 171231"/>
                <a:gd name="connsiteY6" fmla="*/ 168578 h 171262"/>
                <a:gd name="connsiteX7" fmla="*/ 114966 w 171231"/>
                <a:gd name="connsiteY7" fmla="*/ 170548 h 171262"/>
                <a:gd name="connsiteX8" fmla="*/ 117381 w 171231"/>
                <a:gd name="connsiteY8" fmla="*/ 167581 h 171262"/>
                <a:gd name="connsiteX9" fmla="*/ 170889 w 171231"/>
                <a:gd name="connsiteY9" fmla="*/ 7035 h 171262"/>
                <a:gd name="connsiteX10" fmla="*/ 167488 w 171231"/>
                <a:gd name="connsiteY10" fmla="*/ 271 h 171262"/>
                <a:gd name="connsiteX11" fmla="*/ 164123 w 171231"/>
                <a:gd name="connsiteY11" fmla="*/ 272 h 171262"/>
                <a:gd name="connsiteX12" fmla="*/ 3599 w 171231"/>
                <a:gd name="connsiteY12" fmla="*/ 53783 h 171262"/>
                <a:gd name="connsiteX13" fmla="*/ 1360 w 171231"/>
                <a:gd name="connsiteY13" fmla="*/ 55238 h 17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231" h="171262">
                  <a:moveTo>
                    <a:pt x="1354" y="55241"/>
                  </a:moveTo>
                  <a:cubicBezTo>
                    <a:pt x="-654" y="57412"/>
                    <a:pt x="-523" y="60799"/>
                    <a:pt x="1648" y="62807"/>
                  </a:cubicBezTo>
                  <a:cubicBezTo>
                    <a:pt x="1932" y="63070"/>
                    <a:pt x="2243" y="63301"/>
                    <a:pt x="2577" y="63497"/>
                  </a:cubicBezTo>
                  <a:lnTo>
                    <a:pt x="59018" y="96173"/>
                  </a:lnTo>
                  <a:lnTo>
                    <a:pt x="119717" y="51465"/>
                  </a:lnTo>
                  <a:lnTo>
                    <a:pt x="75030" y="112201"/>
                  </a:lnTo>
                  <a:lnTo>
                    <a:pt x="107655" y="168578"/>
                  </a:lnTo>
                  <a:cubicBezTo>
                    <a:pt x="109130" y="171140"/>
                    <a:pt x="112403" y="172023"/>
                    <a:pt x="114966" y="170548"/>
                  </a:cubicBezTo>
                  <a:cubicBezTo>
                    <a:pt x="116109" y="169890"/>
                    <a:pt x="116969" y="168834"/>
                    <a:pt x="117381" y="167581"/>
                  </a:cubicBezTo>
                  <a:lnTo>
                    <a:pt x="170889" y="7035"/>
                  </a:lnTo>
                  <a:cubicBezTo>
                    <a:pt x="171818" y="4228"/>
                    <a:pt x="170295" y="1199"/>
                    <a:pt x="167488" y="271"/>
                  </a:cubicBezTo>
                  <a:cubicBezTo>
                    <a:pt x="166395" y="-90"/>
                    <a:pt x="165215" y="-90"/>
                    <a:pt x="164123" y="272"/>
                  </a:cubicBezTo>
                  <a:lnTo>
                    <a:pt x="3599" y="53783"/>
                  </a:lnTo>
                  <a:cubicBezTo>
                    <a:pt x="2741" y="54070"/>
                    <a:pt x="1970" y="54570"/>
                    <a:pt x="1360" y="55238"/>
                  </a:cubicBezTo>
                  <a:close/>
                </a:path>
              </a:pathLst>
            </a:custGeom>
            <a:noFill/>
            <a:ln w="9525" cap="flat">
              <a:solidFill>
                <a:srgbClr val="FFC8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CCBE8C7C-279B-460A-9D57-5AED0A830A26}"/>
              </a:ext>
            </a:extLst>
          </p:cNvPr>
          <p:cNvGrpSpPr/>
          <p:nvPr/>
        </p:nvGrpSpPr>
        <p:grpSpPr>
          <a:xfrm>
            <a:off x="970335" y="5974632"/>
            <a:ext cx="592056" cy="139731"/>
            <a:chOff x="405692" y="6322109"/>
            <a:chExt cx="592056" cy="139731"/>
          </a:xfrm>
        </p:grpSpPr>
        <p:sp>
          <p:nvSpPr>
            <p:cNvPr id="81" name="Coração 80">
              <a:extLst>
                <a:ext uri="{FF2B5EF4-FFF2-40B4-BE49-F238E27FC236}">
                  <a16:creationId xmlns:a16="http://schemas.microsoft.com/office/drawing/2014/main" id="{D2A3F6B8-3EC7-4541-B758-BBA7940CC2C2}"/>
                </a:ext>
              </a:extLst>
            </p:cNvPr>
            <p:cNvSpPr/>
            <p:nvPr/>
          </p:nvSpPr>
          <p:spPr>
            <a:xfrm>
              <a:off x="405692" y="6331506"/>
              <a:ext cx="138299" cy="120938"/>
            </a:xfrm>
            <a:prstGeom prst="heart">
              <a:avLst/>
            </a:prstGeom>
            <a:solidFill>
              <a:srgbClr val="FF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Gráfico 22">
              <a:extLst>
                <a:ext uri="{FF2B5EF4-FFF2-40B4-BE49-F238E27FC236}">
                  <a16:creationId xmlns:a16="http://schemas.microsoft.com/office/drawing/2014/main" id="{0EB28447-3430-4136-974F-1216E060B834}"/>
                </a:ext>
              </a:extLst>
            </p:cNvPr>
            <p:cNvSpPr/>
            <p:nvPr/>
          </p:nvSpPr>
          <p:spPr>
            <a:xfrm>
              <a:off x="631805" y="6331086"/>
              <a:ext cx="138424" cy="121777"/>
            </a:xfrm>
            <a:custGeom>
              <a:avLst/>
              <a:gdLst>
                <a:gd name="connsiteX0" fmla="*/ 67521 w 169660"/>
                <a:gd name="connsiteY0" fmla="*/ 133891 h 149257"/>
                <a:gd name="connsiteX1" fmla="*/ 84701 w 169660"/>
                <a:gd name="connsiteY1" fmla="*/ 135195 h 149257"/>
                <a:gd name="connsiteX2" fmla="*/ 169532 w 169660"/>
                <a:gd name="connsiteY2" fmla="*/ 67546 h 149257"/>
                <a:gd name="connsiteX3" fmla="*/ 84701 w 169660"/>
                <a:gd name="connsiteY3" fmla="*/ -104 h 149257"/>
                <a:gd name="connsiteX4" fmla="*/ -129 w 169660"/>
                <a:gd name="connsiteY4" fmla="*/ 67546 h 149257"/>
                <a:gd name="connsiteX5" fmla="*/ 36810 w 169660"/>
                <a:gd name="connsiteY5" fmla="*/ 123383 h 149257"/>
                <a:gd name="connsiteX6" fmla="*/ 24569 w 169660"/>
                <a:gd name="connsiteY6" fmla="*/ 149154 h 149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660" h="149257">
                  <a:moveTo>
                    <a:pt x="67521" y="133891"/>
                  </a:moveTo>
                  <a:cubicBezTo>
                    <a:pt x="73206" y="134760"/>
                    <a:pt x="78950" y="135196"/>
                    <a:pt x="84701" y="135195"/>
                  </a:cubicBezTo>
                  <a:cubicBezTo>
                    <a:pt x="131519" y="135195"/>
                    <a:pt x="169532" y="104898"/>
                    <a:pt x="169532" y="67546"/>
                  </a:cubicBezTo>
                  <a:cubicBezTo>
                    <a:pt x="169532" y="30193"/>
                    <a:pt x="131519" y="-104"/>
                    <a:pt x="84701" y="-104"/>
                  </a:cubicBezTo>
                  <a:cubicBezTo>
                    <a:pt x="37884" y="-104"/>
                    <a:pt x="-129" y="30193"/>
                    <a:pt x="-129" y="67546"/>
                  </a:cubicBezTo>
                  <a:cubicBezTo>
                    <a:pt x="-129" y="90740"/>
                    <a:pt x="14475" y="111142"/>
                    <a:pt x="36810" y="123383"/>
                  </a:cubicBezTo>
                  <a:lnTo>
                    <a:pt x="24569" y="149154"/>
                  </a:lnTo>
                  <a:close/>
                </a:path>
              </a:pathLst>
            </a:custGeom>
            <a:noFill/>
            <a:ln w="9525" cap="flat">
              <a:solidFill>
                <a:srgbClr val="FFC8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Gráfico 24">
              <a:extLst>
                <a:ext uri="{FF2B5EF4-FFF2-40B4-BE49-F238E27FC236}">
                  <a16:creationId xmlns:a16="http://schemas.microsoft.com/office/drawing/2014/main" id="{AD00F6C5-C71A-4B37-A1A0-3527163A17BE}"/>
                </a:ext>
              </a:extLst>
            </p:cNvPr>
            <p:cNvSpPr/>
            <p:nvPr/>
          </p:nvSpPr>
          <p:spPr>
            <a:xfrm>
              <a:off x="858042" y="6322109"/>
              <a:ext cx="139706" cy="139731"/>
            </a:xfrm>
            <a:custGeom>
              <a:avLst/>
              <a:gdLst>
                <a:gd name="connsiteX0" fmla="*/ 1354 w 171231"/>
                <a:gd name="connsiteY0" fmla="*/ 55241 h 171262"/>
                <a:gd name="connsiteX1" fmla="*/ 1648 w 171231"/>
                <a:gd name="connsiteY1" fmla="*/ 62807 h 171262"/>
                <a:gd name="connsiteX2" fmla="*/ 2577 w 171231"/>
                <a:gd name="connsiteY2" fmla="*/ 63497 h 171262"/>
                <a:gd name="connsiteX3" fmla="*/ 59018 w 171231"/>
                <a:gd name="connsiteY3" fmla="*/ 96173 h 171262"/>
                <a:gd name="connsiteX4" fmla="*/ 119717 w 171231"/>
                <a:gd name="connsiteY4" fmla="*/ 51465 h 171262"/>
                <a:gd name="connsiteX5" fmla="*/ 75030 w 171231"/>
                <a:gd name="connsiteY5" fmla="*/ 112201 h 171262"/>
                <a:gd name="connsiteX6" fmla="*/ 107655 w 171231"/>
                <a:gd name="connsiteY6" fmla="*/ 168578 h 171262"/>
                <a:gd name="connsiteX7" fmla="*/ 114966 w 171231"/>
                <a:gd name="connsiteY7" fmla="*/ 170548 h 171262"/>
                <a:gd name="connsiteX8" fmla="*/ 117381 w 171231"/>
                <a:gd name="connsiteY8" fmla="*/ 167581 h 171262"/>
                <a:gd name="connsiteX9" fmla="*/ 170889 w 171231"/>
                <a:gd name="connsiteY9" fmla="*/ 7035 h 171262"/>
                <a:gd name="connsiteX10" fmla="*/ 167488 w 171231"/>
                <a:gd name="connsiteY10" fmla="*/ 271 h 171262"/>
                <a:gd name="connsiteX11" fmla="*/ 164123 w 171231"/>
                <a:gd name="connsiteY11" fmla="*/ 272 h 171262"/>
                <a:gd name="connsiteX12" fmla="*/ 3599 w 171231"/>
                <a:gd name="connsiteY12" fmla="*/ 53783 h 171262"/>
                <a:gd name="connsiteX13" fmla="*/ 1360 w 171231"/>
                <a:gd name="connsiteY13" fmla="*/ 55238 h 17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231" h="171262">
                  <a:moveTo>
                    <a:pt x="1354" y="55241"/>
                  </a:moveTo>
                  <a:cubicBezTo>
                    <a:pt x="-654" y="57412"/>
                    <a:pt x="-523" y="60799"/>
                    <a:pt x="1648" y="62807"/>
                  </a:cubicBezTo>
                  <a:cubicBezTo>
                    <a:pt x="1932" y="63070"/>
                    <a:pt x="2243" y="63301"/>
                    <a:pt x="2577" y="63497"/>
                  </a:cubicBezTo>
                  <a:lnTo>
                    <a:pt x="59018" y="96173"/>
                  </a:lnTo>
                  <a:lnTo>
                    <a:pt x="119717" y="51465"/>
                  </a:lnTo>
                  <a:lnTo>
                    <a:pt x="75030" y="112201"/>
                  </a:lnTo>
                  <a:lnTo>
                    <a:pt x="107655" y="168578"/>
                  </a:lnTo>
                  <a:cubicBezTo>
                    <a:pt x="109130" y="171140"/>
                    <a:pt x="112403" y="172023"/>
                    <a:pt x="114966" y="170548"/>
                  </a:cubicBezTo>
                  <a:cubicBezTo>
                    <a:pt x="116109" y="169890"/>
                    <a:pt x="116969" y="168834"/>
                    <a:pt x="117381" y="167581"/>
                  </a:cubicBezTo>
                  <a:lnTo>
                    <a:pt x="170889" y="7035"/>
                  </a:lnTo>
                  <a:cubicBezTo>
                    <a:pt x="171818" y="4228"/>
                    <a:pt x="170295" y="1199"/>
                    <a:pt x="167488" y="271"/>
                  </a:cubicBezTo>
                  <a:cubicBezTo>
                    <a:pt x="166395" y="-90"/>
                    <a:pt x="165215" y="-90"/>
                    <a:pt x="164123" y="272"/>
                  </a:cubicBezTo>
                  <a:lnTo>
                    <a:pt x="3599" y="53783"/>
                  </a:lnTo>
                  <a:cubicBezTo>
                    <a:pt x="2741" y="54070"/>
                    <a:pt x="1970" y="54570"/>
                    <a:pt x="1360" y="55238"/>
                  </a:cubicBezTo>
                  <a:close/>
                </a:path>
              </a:pathLst>
            </a:custGeom>
            <a:noFill/>
            <a:ln w="9525" cap="flat">
              <a:solidFill>
                <a:srgbClr val="FFC8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85" name="Elipse 84">
            <a:extLst>
              <a:ext uri="{FF2B5EF4-FFF2-40B4-BE49-F238E27FC236}">
                <a16:creationId xmlns:a16="http://schemas.microsoft.com/office/drawing/2014/main" id="{2AF7D9BA-5D2A-41E5-9C59-0C44B62277D9}"/>
              </a:ext>
            </a:extLst>
          </p:cNvPr>
          <p:cNvSpPr/>
          <p:nvPr/>
        </p:nvSpPr>
        <p:spPr>
          <a:xfrm>
            <a:off x="2336305" y="1233151"/>
            <a:ext cx="1412735" cy="1412735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E22159-B57A-4A18-9631-2784B6E5D8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371" y="2888654"/>
            <a:ext cx="1259932" cy="78448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B91A4EC-5088-42B2-8FD7-D0182DA704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114" y="1410917"/>
            <a:ext cx="1296174" cy="56983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0CB8DC9-E78C-4D28-8C5C-F6C06F9B7F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332" y="1154169"/>
            <a:ext cx="1022009" cy="108333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00BBD76-5C24-4AE1-982B-931C3BCD63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35" y="2663911"/>
            <a:ext cx="1219133" cy="121913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89CCCA75-0532-4658-843D-5E8B347B1C2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3" t="12998" r="26374" b="11259"/>
          <a:stretch/>
        </p:blipFill>
        <p:spPr>
          <a:xfrm>
            <a:off x="530651" y="3903442"/>
            <a:ext cx="1331593" cy="207609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5CE1C6D8-5EA8-4083-9BAA-C808F529C19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1" t="20705" r="17827" b="14095"/>
          <a:stretch/>
        </p:blipFill>
        <p:spPr>
          <a:xfrm>
            <a:off x="4169892" y="3820083"/>
            <a:ext cx="2070036" cy="169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1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3.54167E-6 -3.7037E-6 L -0.03229 -3.7037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2.5E-6 -3.7037E-6 L 0.03333 -3.7037E-6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91667E-6 -3.7037E-6 L 0.03334 -3.7037E-6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-3.7037E-6 L -0.03229 -3.7037E-6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2.5E-6 -2.22222E-6 L 0.03333 -2.22222E-6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3.54167E-6 -2.22222E-6 L -0.03229 -2.22222E-6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91667E-6 -2.22222E-6 L 0.03334 -2.22222E-6 " pathEditMode="relative" rAng="0" ptsTypes="AA">
                                      <p:cBhvr>
                                        <p:cTn id="39" dur="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10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1.25E-6 -2.22222E-6 L -0.03229 -2.22222E-6 " pathEditMode="relative" rAng="0" ptsTypes="AA">
                                      <p:cBhvr>
                                        <p:cTn id="44" dur="5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decel="10000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-1.45833E-6 -4.44444E-6 L 0.03333 -4.44444E-6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3.7037E-6 L -3.33333E-6 -0.03565 " pathEditMode="relative" rAng="0" ptsTypes="AA">
                                      <p:cBhvr>
                                        <p:cTn id="54" dur="7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C65462D-02E7-447A-8A10-9F57F0B6C112}"/>
              </a:ext>
            </a:extLst>
          </p:cNvPr>
          <p:cNvSpPr/>
          <p:nvPr/>
        </p:nvSpPr>
        <p:spPr>
          <a:xfrm>
            <a:off x="6529102" y="835532"/>
            <a:ext cx="2821572" cy="6756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docker</a:t>
            </a:r>
            <a:endParaRPr lang="en-US" sz="4000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C2B9C7F-E8F5-4D32-8265-1DF18A939FE3}"/>
              </a:ext>
            </a:extLst>
          </p:cNvPr>
          <p:cNvSpPr/>
          <p:nvPr/>
        </p:nvSpPr>
        <p:spPr>
          <a:xfrm>
            <a:off x="6529107" y="1836747"/>
            <a:ext cx="2821570" cy="6756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/>
              <a:t>dockerd</a:t>
            </a:r>
            <a:endParaRPr lang="en-US" sz="4000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FEB19E5-A8A3-46F7-9360-3B0ED0E3D982}"/>
              </a:ext>
            </a:extLst>
          </p:cNvPr>
          <p:cNvSpPr/>
          <p:nvPr/>
        </p:nvSpPr>
        <p:spPr>
          <a:xfrm>
            <a:off x="6529102" y="2837962"/>
            <a:ext cx="2821572" cy="6756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/>
              <a:t>containerd</a:t>
            </a:r>
            <a:endParaRPr lang="en-US" sz="4000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85E2A0C-76CA-48D4-872D-C233420AFF30}"/>
              </a:ext>
            </a:extLst>
          </p:cNvPr>
          <p:cNvSpPr/>
          <p:nvPr/>
        </p:nvSpPr>
        <p:spPr>
          <a:xfrm>
            <a:off x="6529102" y="3839177"/>
            <a:ext cx="2821572" cy="6756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/>
              <a:t>runc</a:t>
            </a:r>
            <a:endParaRPr lang="en-US" sz="40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F2B1B60-B8F5-4A1F-A4C5-F4CE49049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67" y="582514"/>
            <a:ext cx="4025333" cy="5692971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E58569B-042A-4ECD-9BD6-BEB6302E5513}"/>
              </a:ext>
            </a:extLst>
          </p:cNvPr>
          <p:cNvGrpSpPr/>
          <p:nvPr/>
        </p:nvGrpSpPr>
        <p:grpSpPr>
          <a:xfrm>
            <a:off x="9554991" y="1251284"/>
            <a:ext cx="2233060" cy="875899"/>
            <a:chOff x="9554991" y="1251284"/>
            <a:chExt cx="2233060" cy="875899"/>
          </a:xfrm>
        </p:grpSpPr>
        <p:sp>
          <p:nvSpPr>
            <p:cNvPr id="2" name="Seta: Curva para a Esquerda 1">
              <a:extLst>
                <a:ext uri="{FF2B5EF4-FFF2-40B4-BE49-F238E27FC236}">
                  <a16:creationId xmlns:a16="http://schemas.microsoft.com/office/drawing/2014/main" id="{E4EB732D-EA77-43F5-A41B-736EF3AE7705}"/>
                </a:ext>
              </a:extLst>
            </p:cNvPr>
            <p:cNvSpPr/>
            <p:nvPr/>
          </p:nvSpPr>
          <p:spPr>
            <a:xfrm>
              <a:off x="9554991" y="1251284"/>
              <a:ext cx="457569" cy="875899"/>
            </a:xfrm>
            <a:prstGeom prst="curvedLef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83CE51B-042B-4BAF-820E-B8083269F2D4}"/>
                </a:ext>
              </a:extLst>
            </p:cNvPr>
            <p:cNvSpPr/>
            <p:nvPr/>
          </p:nvSpPr>
          <p:spPr>
            <a:xfrm>
              <a:off x="10012559" y="1458400"/>
              <a:ext cx="17754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b="1" dirty="0">
                  <a:solidFill>
                    <a:schemeClr val="accent4"/>
                  </a:solidFill>
                  <a:latin typeface="IBM Plex Sans" panose="020B0503050203000203"/>
                </a:rPr>
                <a:t>d</a:t>
              </a:r>
              <a:r>
                <a:rPr lang="en-US" sz="2400" b="1" dirty="0" err="1">
                  <a:solidFill>
                    <a:schemeClr val="accent4"/>
                  </a:solidFill>
                  <a:latin typeface="IBM Plex Sans" panose="020B0503050203000203"/>
                </a:rPr>
                <a:t>ocker.sock</a:t>
              </a:r>
              <a:endParaRPr lang="en-US" sz="2400" b="1" dirty="0">
                <a:solidFill>
                  <a:schemeClr val="accent4"/>
                </a:solidFill>
                <a:latin typeface="IBM Plex Sans" panose="020B0503050203000203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061DEF1-C714-44A0-933A-8B2D1814B0FB}"/>
              </a:ext>
            </a:extLst>
          </p:cNvPr>
          <p:cNvGrpSpPr/>
          <p:nvPr/>
        </p:nvGrpSpPr>
        <p:grpSpPr>
          <a:xfrm>
            <a:off x="9554990" y="2305297"/>
            <a:ext cx="2752826" cy="875899"/>
            <a:chOff x="9554990" y="2305297"/>
            <a:chExt cx="2752826" cy="875899"/>
          </a:xfrm>
        </p:grpSpPr>
        <p:sp>
          <p:nvSpPr>
            <p:cNvPr id="11" name="Seta: Curva para a Esquerda 10">
              <a:extLst>
                <a:ext uri="{FF2B5EF4-FFF2-40B4-BE49-F238E27FC236}">
                  <a16:creationId xmlns:a16="http://schemas.microsoft.com/office/drawing/2014/main" id="{D609E87F-E2AA-4355-AFED-6F65461F77AD}"/>
                </a:ext>
              </a:extLst>
            </p:cNvPr>
            <p:cNvSpPr/>
            <p:nvPr/>
          </p:nvSpPr>
          <p:spPr>
            <a:xfrm>
              <a:off x="9554990" y="2305297"/>
              <a:ext cx="457569" cy="875899"/>
            </a:xfrm>
            <a:prstGeom prst="curvedLef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76F9653-9F01-48BE-AE3D-BB0AF89CA18B}"/>
                </a:ext>
              </a:extLst>
            </p:cNvPr>
            <p:cNvSpPr/>
            <p:nvPr/>
          </p:nvSpPr>
          <p:spPr>
            <a:xfrm>
              <a:off x="10012559" y="2522258"/>
              <a:ext cx="22952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b="1" dirty="0" err="1">
                  <a:solidFill>
                    <a:schemeClr val="accent4"/>
                  </a:solidFill>
                  <a:latin typeface="IBM Plex Sans" panose="020B0503050203000203"/>
                </a:rPr>
                <a:t>containerd</a:t>
              </a:r>
              <a:r>
                <a:rPr lang="en-US" sz="2400" b="1" dirty="0">
                  <a:solidFill>
                    <a:schemeClr val="accent4"/>
                  </a:solidFill>
                  <a:latin typeface="IBM Plex Sans" panose="020B0503050203000203"/>
                </a:rPr>
                <a:t>.sock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62A5AD7-AF46-4631-BDE9-A7B9B7B18B02}"/>
              </a:ext>
            </a:extLst>
          </p:cNvPr>
          <p:cNvGrpSpPr/>
          <p:nvPr/>
        </p:nvGrpSpPr>
        <p:grpSpPr>
          <a:xfrm>
            <a:off x="9554990" y="3345439"/>
            <a:ext cx="2752826" cy="875899"/>
            <a:chOff x="9554990" y="3345439"/>
            <a:chExt cx="2752826" cy="875899"/>
          </a:xfrm>
        </p:grpSpPr>
        <p:sp>
          <p:nvSpPr>
            <p:cNvPr id="14" name="Seta: Curva para a Esquerda 13">
              <a:extLst>
                <a:ext uri="{FF2B5EF4-FFF2-40B4-BE49-F238E27FC236}">
                  <a16:creationId xmlns:a16="http://schemas.microsoft.com/office/drawing/2014/main" id="{9EA2F4DD-420D-47D4-BCCA-F22C1E10718D}"/>
                </a:ext>
              </a:extLst>
            </p:cNvPr>
            <p:cNvSpPr/>
            <p:nvPr/>
          </p:nvSpPr>
          <p:spPr>
            <a:xfrm>
              <a:off x="9554990" y="3345439"/>
              <a:ext cx="457569" cy="875899"/>
            </a:xfrm>
            <a:prstGeom prst="curvedLef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4BACA3F1-9683-44CF-BA80-1175C44F2F4B}"/>
                </a:ext>
              </a:extLst>
            </p:cNvPr>
            <p:cNvSpPr/>
            <p:nvPr/>
          </p:nvSpPr>
          <p:spPr>
            <a:xfrm>
              <a:off x="10012559" y="3562400"/>
              <a:ext cx="22952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b="1" dirty="0" err="1">
                  <a:solidFill>
                    <a:schemeClr val="accent4"/>
                  </a:solidFill>
                  <a:latin typeface="IBM Plex Sans" panose="020B0503050203000203"/>
                </a:rPr>
                <a:t>execve</a:t>
              </a:r>
              <a:endParaRPr lang="en-US" sz="2400" b="1" dirty="0">
                <a:solidFill>
                  <a:schemeClr val="accent4"/>
                </a:solidFill>
                <a:latin typeface="IBM Plex Sans" panose="020B050305020300020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22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C65462D-02E7-447A-8A10-9F57F0B6C112}"/>
              </a:ext>
            </a:extLst>
          </p:cNvPr>
          <p:cNvSpPr/>
          <p:nvPr/>
        </p:nvSpPr>
        <p:spPr>
          <a:xfrm>
            <a:off x="6529102" y="835532"/>
            <a:ext cx="2821572" cy="6756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docker</a:t>
            </a:r>
            <a:endParaRPr lang="en-US" sz="4000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C2B9C7F-E8F5-4D32-8265-1DF18A939FE3}"/>
              </a:ext>
            </a:extLst>
          </p:cNvPr>
          <p:cNvSpPr/>
          <p:nvPr/>
        </p:nvSpPr>
        <p:spPr>
          <a:xfrm>
            <a:off x="6529107" y="1836747"/>
            <a:ext cx="2821570" cy="6756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/>
              <a:t>dockerd</a:t>
            </a:r>
            <a:endParaRPr lang="en-US" sz="4000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FEB19E5-A8A3-46F7-9360-3B0ED0E3D982}"/>
              </a:ext>
            </a:extLst>
          </p:cNvPr>
          <p:cNvSpPr/>
          <p:nvPr/>
        </p:nvSpPr>
        <p:spPr>
          <a:xfrm>
            <a:off x="6529102" y="2837962"/>
            <a:ext cx="2821572" cy="6756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/>
              <a:t>containerd</a:t>
            </a:r>
            <a:endParaRPr lang="en-US" sz="4000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85E2A0C-76CA-48D4-872D-C233420AFF30}"/>
              </a:ext>
            </a:extLst>
          </p:cNvPr>
          <p:cNvSpPr/>
          <p:nvPr/>
        </p:nvSpPr>
        <p:spPr>
          <a:xfrm>
            <a:off x="6529102" y="3839177"/>
            <a:ext cx="2821572" cy="6756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err="1"/>
              <a:t>runc</a:t>
            </a:r>
            <a:endParaRPr lang="en-US" sz="40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F2B1B60-B8F5-4A1F-A4C5-F4CE49049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67" y="582514"/>
            <a:ext cx="4025333" cy="5692971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8565BA26-E2C8-4BEA-96FC-30B7D3738D34}"/>
              </a:ext>
            </a:extLst>
          </p:cNvPr>
          <p:cNvGrpSpPr/>
          <p:nvPr/>
        </p:nvGrpSpPr>
        <p:grpSpPr>
          <a:xfrm>
            <a:off x="9554991" y="1251284"/>
            <a:ext cx="2233060" cy="875899"/>
            <a:chOff x="9554991" y="1251284"/>
            <a:chExt cx="2233060" cy="875899"/>
          </a:xfrm>
        </p:grpSpPr>
        <p:sp>
          <p:nvSpPr>
            <p:cNvPr id="9" name="Seta: Curva para a Esquerda 8">
              <a:extLst>
                <a:ext uri="{FF2B5EF4-FFF2-40B4-BE49-F238E27FC236}">
                  <a16:creationId xmlns:a16="http://schemas.microsoft.com/office/drawing/2014/main" id="{3BB1E76E-80F1-411C-A7D3-7FB18CCD5994}"/>
                </a:ext>
              </a:extLst>
            </p:cNvPr>
            <p:cNvSpPr/>
            <p:nvPr/>
          </p:nvSpPr>
          <p:spPr>
            <a:xfrm>
              <a:off x="9554991" y="1251284"/>
              <a:ext cx="457569" cy="875899"/>
            </a:xfrm>
            <a:prstGeom prst="curvedLef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13E5A3B-BE8E-4180-9310-CD4C78C50D62}"/>
                </a:ext>
              </a:extLst>
            </p:cNvPr>
            <p:cNvSpPr/>
            <p:nvPr/>
          </p:nvSpPr>
          <p:spPr>
            <a:xfrm>
              <a:off x="10012559" y="1458400"/>
              <a:ext cx="17754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b="1" dirty="0">
                  <a:solidFill>
                    <a:schemeClr val="accent4"/>
                  </a:solidFill>
                  <a:latin typeface="IBM Plex Sans" panose="020B0503050203000203"/>
                </a:rPr>
                <a:t>d</a:t>
              </a:r>
              <a:r>
                <a:rPr lang="en-US" sz="2400" b="1" dirty="0" err="1">
                  <a:solidFill>
                    <a:schemeClr val="accent4"/>
                  </a:solidFill>
                  <a:latin typeface="IBM Plex Sans" panose="020B0503050203000203"/>
                </a:rPr>
                <a:t>ocker.sock</a:t>
              </a:r>
              <a:endParaRPr lang="en-US" sz="2400" b="1" dirty="0">
                <a:solidFill>
                  <a:schemeClr val="accent4"/>
                </a:solidFill>
                <a:latin typeface="IBM Plex Sans" panose="020B0503050203000203"/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57433EE-A41D-4C32-AD75-769742A87659}"/>
              </a:ext>
            </a:extLst>
          </p:cNvPr>
          <p:cNvGrpSpPr/>
          <p:nvPr/>
        </p:nvGrpSpPr>
        <p:grpSpPr>
          <a:xfrm>
            <a:off x="9554990" y="2305297"/>
            <a:ext cx="2752826" cy="875899"/>
            <a:chOff x="9554990" y="2305297"/>
            <a:chExt cx="2752826" cy="875899"/>
          </a:xfrm>
        </p:grpSpPr>
        <p:sp>
          <p:nvSpPr>
            <p:cNvPr id="14" name="Seta: Curva para a Esquerda 13">
              <a:extLst>
                <a:ext uri="{FF2B5EF4-FFF2-40B4-BE49-F238E27FC236}">
                  <a16:creationId xmlns:a16="http://schemas.microsoft.com/office/drawing/2014/main" id="{F4CE4ABB-915C-4805-A97B-09823C73046B}"/>
                </a:ext>
              </a:extLst>
            </p:cNvPr>
            <p:cNvSpPr/>
            <p:nvPr/>
          </p:nvSpPr>
          <p:spPr>
            <a:xfrm>
              <a:off x="9554990" y="2305297"/>
              <a:ext cx="457569" cy="875899"/>
            </a:xfrm>
            <a:prstGeom prst="curvedLef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AA282307-60DB-47E6-B497-D83DC3168DF7}"/>
                </a:ext>
              </a:extLst>
            </p:cNvPr>
            <p:cNvSpPr/>
            <p:nvPr/>
          </p:nvSpPr>
          <p:spPr>
            <a:xfrm>
              <a:off x="10012559" y="2522258"/>
              <a:ext cx="22952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b="1" dirty="0" err="1">
                  <a:solidFill>
                    <a:schemeClr val="accent4"/>
                  </a:solidFill>
                  <a:latin typeface="IBM Plex Sans" panose="020B0503050203000203"/>
                </a:rPr>
                <a:t>containerd</a:t>
              </a:r>
              <a:r>
                <a:rPr lang="en-US" sz="2400" b="1" dirty="0">
                  <a:solidFill>
                    <a:schemeClr val="accent4"/>
                  </a:solidFill>
                  <a:latin typeface="IBM Plex Sans" panose="020B0503050203000203"/>
                </a:rPr>
                <a:t>.sock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EA882B6-A241-47AF-A1D7-679CF3052523}"/>
              </a:ext>
            </a:extLst>
          </p:cNvPr>
          <p:cNvGrpSpPr/>
          <p:nvPr/>
        </p:nvGrpSpPr>
        <p:grpSpPr>
          <a:xfrm>
            <a:off x="9554990" y="3345439"/>
            <a:ext cx="2752826" cy="875899"/>
            <a:chOff x="9554990" y="3345439"/>
            <a:chExt cx="2752826" cy="875899"/>
          </a:xfrm>
        </p:grpSpPr>
        <p:sp>
          <p:nvSpPr>
            <p:cNvPr id="18" name="Seta: Curva para a Esquerda 17">
              <a:extLst>
                <a:ext uri="{FF2B5EF4-FFF2-40B4-BE49-F238E27FC236}">
                  <a16:creationId xmlns:a16="http://schemas.microsoft.com/office/drawing/2014/main" id="{C4AF8F77-3619-48D6-A9E1-ED79A94798D7}"/>
                </a:ext>
              </a:extLst>
            </p:cNvPr>
            <p:cNvSpPr/>
            <p:nvPr/>
          </p:nvSpPr>
          <p:spPr>
            <a:xfrm>
              <a:off x="9554990" y="3345439"/>
              <a:ext cx="457569" cy="875899"/>
            </a:xfrm>
            <a:prstGeom prst="curvedLef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E8C9A8F-CB80-4FCF-9045-2FCE8D486217}"/>
                </a:ext>
              </a:extLst>
            </p:cNvPr>
            <p:cNvSpPr/>
            <p:nvPr/>
          </p:nvSpPr>
          <p:spPr>
            <a:xfrm>
              <a:off x="10012559" y="3562400"/>
              <a:ext cx="22952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b="1" dirty="0" err="1">
                  <a:solidFill>
                    <a:schemeClr val="accent4"/>
                  </a:solidFill>
                  <a:latin typeface="IBM Plex Sans" panose="020B0503050203000203"/>
                </a:rPr>
                <a:t>execve</a:t>
              </a:r>
              <a:endParaRPr lang="en-US" sz="2400" b="1" dirty="0">
                <a:solidFill>
                  <a:schemeClr val="accent4"/>
                </a:solidFill>
                <a:latin typeface="IBM Plex Sans" panose="020B050305020300020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787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>
            <a:extLst>
              <a:ext uri="{FF2B5EF4-FFF2-40B4-BE49-F238E27FC236}">
                <a16:creationId xmlns:a16="http://schemas.microsoft.com/office/drawing/2014/main" id="{32534682-480B-4C3E-9E54-747A25EC2057}"/>
              </a:ext>
            </a:extLst>
          </p:cNvPr>
          <p:cNvSpPr/>
          <p:nvPr/>
        </p:nvSpPr>
        <p:spPr>
          <a:xfrm>
            <a:off x="2938729" y="1208872"/>
            <a:ext cx="6314541" cy="44402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/>
              <a:t>Container</a:t>
            </a:r>
            <a:endParaRPr lang="en-US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FEB19E5-A8A3-46F7-9360-3B0ED0E3D982}"/>
              </a:ext>
            </a:extLst>
          </p:cNvPr>
          <p:cNvSpPr/>
          <p:nvPr/>
        </p:nvSpPr>
        <p:spPr>
          <a:xfrm>
            <a:off x="3502064" y="3069715"/>
            <a:ext cx="1057951" cy="7185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/>
              <a:t>runc</a:t>
            </a:r>
            <a:r>
              <a:rPr lang="pt-BR" sz="2000" dirty="0"/>
              <a:t> init</a:t>
            </a:r>
            <a:endParaRPr lang="en-US" sz="2000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5A80370-3BF9-419F-BA38-A92C55F472B1}"/>
              </a:ext>
            </a:extLst>
          </p:cNvPr>
          <p:cNvSpPr/>
          <p:nvPr/>
        </p:nvSpPr>
        <p:spPr>
          <a:xfrm>
            <a:off x="6360487" y="3069716"/>
            <a:ext cx="1057951" cy="7185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/>
              <a:t>myapp</a:t>
            </a:r>
            <a:endParaRPr lang="en-US" sz="20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6BB9851-F4FB-4246-A0E1-C0E61046E14A}"/>
              </a:ext>
            </a:extLst>
          </p:cNvPr>
          <p:cNvSpPr txBox="1"/>
          <p:nvPr/>
        </p:nvSpPr>
        <p:spPr>
          <a:xfrm>
            <a:off x="4855932" y="3133531"/>
            <a:ext cx="120864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09491">
              <a:lnSpc>
                <a:spcPct val="80000"/>
              </a:lnSpc>
              <a:defRPr/>
            </a:pPr>
            <a:r>
              <a:rPr lang="pt-BR" sz="2000" b="1" dirty="0" err="1">
                <a:solidFill>
                  <a:schemeClr val="accent4"/>
                </a:solidFill>
                <a:latin typeface="IBM Plex Sans" panose="020B0503050203000203" pitchFamily="34" charset="0"/>
                <a:ea typeface="Segoe UI Black" panose="020B0A02040204020203" pitchFamily="34" charset="0"/>
                <a:cs typeface="Nobel-Bold" panose="02000503050000020004" pitchFamily="2" charset="0"/>
              </a:rPr>
              <a:t>execve</a:t>
            </a:r>
            <a:endParaRPr lang="pt-BR" sz="2000" b="1" dirty="0">
              <a:solidFill>
                <a:schemeClr val="accent4"/>
              </a:solidFill>
              <a:latin typeface="IBM Plex Sans" panose="020B0503050203000203" pitchFamily="34" charset="0"/>
              <a:ea typeface="Segoe UI Black" panose="020B0A02040204020203" pitchFamily="34" charset="0"/>
              <a:cs typeface="Nobel-Bold" panose="02000503050000020004" pitchFamily="2" charset="0"/>
            </a:endParaRPr>
          </a:p>
          <a:p>
            <a:pPr marR="0" lvl="0" algn="ctr" defTabSz="609491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IBM Plex Sans" panose="020B0503050203000203" pitchFamily="34" charset="0"/>
              <a:ea typeface="Segoe UI Black" panose="020B0A02040204020203" pitchFamily="34" charset="0"/>
              <a:cs typeface="Nobel-Bold" panose="02000503050000020004" pitchFamily="2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E0AFC93-BB22-4FBD-A97E-27B98F497883}"/>
              </a:ext>
            </a:extLst>
          </p:cNvPr>
          <p:cNvSpPr/>
          <p:nvPr/>
        </p:nvSpPr>
        <p:spPr>
          <a:xfrm>
            <a:off x="849994" y="3069715"/>
            <a:ext cx="1057951" cy="7185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/>
              <a:t>runc</a:t>
            </a:r>
            <a:r>
              <a:rPr lang="pt-BR" sz="2000" dirty="0"/>
              <a:t> create</a:t>
            </a:r>
            <a:endParaRPr lang="en-US" sz="2000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751EE45-8052-40C0-A10C-483742FA3F3A}"/>
              </a:ext>
            </a:extLst>
          </p:cNvPr>
          <p:cNvCxnSpPr>
            <a:stCxn id="17" idx="3"/>
            <a:endCxn id="10" idx="1"/>
          </p:cNvCxnSpPr>
          <p:nvPr/>
        </p:nvCxnSpPr>
        <p:spPr>
          <a:xfrm>
            <a:off x="1907945" y="3428998"/>
            <a:ext cx="1594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87F5CFA-FB13-4945-BB7A-D5022A394312}"/>
              </a:ext>
            </a:extLst>
          </p:cNvPr>
          <p:cNvSpPr/>
          <p:nvPr/>
        </p:nvSpPr>
        <p:spPr>
          <a:xfrm>
            <a:off x="5006621" y="194837"/>
            <a:ext cx="1057951" cy="7185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/>
              <a:t>runc</a:t>
            </a:r>
            <a:r>
              <a:rPr lang="pt-BR" sz="2000" dirty="0"/>
              <a:t> start</a:t>
            </a:r>
            <a:endParaRPr lang="en-US" sz="2000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D6224969-F1A6-44FF-AAB3-DC82031FBECB}"/>
              </a:ext>
            </a:extLst>
          </p:cNvPr>
          <p:cNvCxnSpPr>
            <a:cxnSpLocks/>
            <a:stCxn id="18" idx="2"/>
            <a:endCxn id="5" idx="1"/>
          </p:cNvCxnSpPr>
          <p:nvPr/>
        </p:nvCxnSpPr>
        <p:spPr>
          <a:xfrm>
            <a:off x="5535597" y="913402"/>
            <a:ext cx="5371" cy="140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E52EB575-7F27-42E5-A694-0BEB3D591DE2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4560015" y="3428997"/>
            <a:ext cx="295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683D43E-2176-422C-BD4B-C36D017AF500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6064572" y="3428997"/>
            <a:ext cx="2959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1BA9848-02C9-4B74-8C26-F501334E366C}"/>
              </a:ext>
            </a:extLst>
          </p:cNvPr>
          <p:cNvSpPr/>
          <p:nvPr/>
        </p:nvSpPr>
        <p:spPr>
          <a:xfrm>
            <a:off x="3329370" y="4221552"/>
            <a:ext cx="3973638" cy="688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60949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pt-BR" sz="1600" b="1" dirty="0" err="1">
                <a:solidFill>
                  <a:schemeClr val="accent4"/>
                </a:solidFill>
                <a:latin typeface="IBM Plex Sans" panose="020B0503050203000203" pitchFamily="34" charset="0"/>
                <a:ea typeface="Segoe UI Black" panose="020B0A02040204020203" pitchFamily="34" charset="0"/>
                <a:cs typeface="Nobel-Bold" panose="02000503050000020004" pitchFamily="2" charset="0"/>
              </a:rPr>
              <a:t>Namespace</a:t>
            </a:r>
            <a:r>
              <a:rPr lang="pt-BR" sz="1600" b="1" dirty="0">
                <a:solidFill>
                  <a:schemeClr val="accent4"/>
                </a:solidFill>
                <a:latin typeface="IBM Plex Sans" panose="020B0503050203000203" pitchFamily="34" charset="0"/>
                <a:ea typeface="Segoe UI Black" panose="020B0A02040204020203" pitchFamily="34" charset="0"/>
                <a:cs typeface="Nobel-Bold" panose="02000503050000020004" pitchFamily="2" charset="0"/>
              </a:rPr>
              <a:t> – Limite de interação</a:t>
            </a:r>
          </a:p>
          <a:p>
            <a:pPr marL="285750" lvl="0" indent="-285750" defTabSz="60949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pt-BR" sz="1600" b="1" dirty="0">
                <a:solidFill>
                  <a:schemeClr val="accent4"/>
                </a:solidFill>
                <a:latin typeface="IBM Plex Sans" panose="020B0503050203000203" pitchFamily="34" charset="0"/>
                <a:ea typeface="Segoe UI Black" panose="020B0A02040204020203" pitchFamily="34" charset="0"/>
                <a:cs typeface="Nobel-Bold" panose="02000503050000020004" pitchFamily="2" charset="0"/>
              </a:rPr>
              <a:t>CGROUP – Limite de recursos</a:t>
            </a:r>
          </a:p>
          <a:p>
            <a:pPr marL="285750" lvl="0" indent="-285750" defTabSz="60949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pt-BR" sz="1600" b="1" dirty="0">
                <a:solidFill>
                  <a:schemeClr val="accent4"/>
                </a:solidFill>
                <a:latin typeface="IBM Plex Sans" panose="020B0503050203000203" pitchFamily="34" charset="0"/>
                <a:ea typeface="Segoe UI Black" panose="020B0A02040204020203" pitchFamily="34" charset="0"/>
                <a:cs typeface="Nobel-Bold" panose="02000503050000020004" pitchFamily="2" charset="0"/>
              </a:rPr>
              <a:t>Linux Security Modules – Limite de ação</a:t>
            </a:r>
          </a:p>
        </p:txBody>
      </p:sp>
    </p:spTree>
    <p:extLst>
      <p:ext uri="{BB962C8B-B14F-4D97-AF65-F5344CB8AC3E}">
        <p14:creationId xmlns:p14="http://schemas.microsoft.com/office/powerpoint/2010/main" val="47169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/>
      <p:bldP spid="18" grpId="0" animBg="1"/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D507CB0-1B16-4B71-8207-1B3CDA3427EF}"/>
              </a:ext>
            </a:extLst>
          </p:cNvPr>
          <p:cNvSpPr txBox="1"/>
          <p:nvPr/>
        </p:nvSpPr>
        <p:spPr>
          <a:xfrm>
            <a:off x="2209800" y="462970"/>
            <a:ext cx="7772399" cy="916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609491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srgbClr val="A309FF"/>
                </a:solidFill>
                <a:effectLst/>
                <a:uLnTx/>
                <a:uFillTx/>
                <a:latin typeface="IBM Plex Sans" panose="020B0503050203000203" pitchFamily="34" charset="0"/>
                <a:ea typeface="Segoe UI Black" panose="020B0A02040204020203" pitchFamily="34" charset="0"/>
                <a:cs typeface="Nobel-Bold" panose="02000503050000020004" pitchFamily="2" charset="0"/>
              </a:rPr>
              <a:t>&lt;</a:t>
            </a: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BM Plex Sans" panose="020B0503050203000203" pitchFamily="34" charset="0"/>
                <a:ea typeface="Segoe UI Black" panose="020B0A02040204020203" pitchFamily="34" charset="0"/>
                <a:cs typeface="Nobel-Bold" panose="02000503050000020004" pitchFamily="2" charset="0"/>
              </a:rPr>
              <a:t>OBRIGADO</a:t>
            </a:r>
            <a:r>
              <a:rPr kumimoji="0" lang="pt-BR" sz="6600" b="1" i="0" u="none" strike="noStrike" kern="1200" cap="none" spc="0" normalizeH="0" noProof="0" dirty="0">
                <a:ln>
                  <a:noFill/>
                </a:ln>
                <a:solidFill>
                  <a:srgbClr val="A309FF"/>
                </a:solidFill>
                <a:effectLst/>
                <a:uLnTx/>
                <a:uFillTx/>
                <a:latin typeface="IBM Plex Sans" panose="020B0503050203000203" pitchFamily="34" charset="0"/>
                <a:ea typeface="Segoe UI Black" panose="020B0A02040204020203" pitchFamily="34" charset="0"/>
                <a:cs typeface="Nobel-Bold" panose="02000503050000020004" pitchFamily="2" charset="0"/>
              </a:rPr>
              <a:t>/&gt;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A755BA-7940-4176-9368-31A02FEE3267}"/>
              </a:ext>
            </a:extLst>
          </p:cNvPr>
          <p:cNvSpPr txBox="1"/>
          <p:nvPr/>
        </p:nvSpPr>
        <p:spPr>
          <a:xfrm>
            <a:off x="683658" y="5892882"/>
            <a:ext cx="2058547" cy="340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00" b="1" i="0" u="none" strike="noStrike" kern="1200" cap="none" spc="300" normalizeH="0" baseline="0" noProof="0" dirty="0">
                <a:ln>
                  <a:noFill/>
                </a:ln>
                <a:solidFill>
                  <a:srgbClr val="FFC629"/>
                </a:solidFill>
                <a:effectLst/>
                <a:uLnTx/>
                <a:uFillTx/>
                <a:latin typeface="IBM Plex Sans" panose="020B050305020300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@ambevtech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948BF9C-5269-4052-BFD7-4CB9C3DCF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048" y="5441141"/>
            <a:ext cx="125314" cy="242795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896CF7E7-8794-4892-AB01-F753A0CDBA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8478" y="5447481"/>
            <a:ext cx="236455" cy="23645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045CEBE-494E-42DE-AA6B-9BA2DB61D3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4534" y="5441140"/>
            <a:ext cx="242795" cy="242795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7DA6AC16-2D2E-441C-B275-86B042AEB8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8895" y="5441139"/>
            <a:ext cx="295769" cy="2427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1C1756-233E-4907-AE78-8190F17824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054" y="2185851"/>
            <a:ext cx="2486297" cy="248629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4F78A38-CAD6-4476-A449-EB38EC67E78C}"/>
              </a:ext>
            </a:extLst>
          </p:cNvPr>
          <p:cNvSpPr/>
          <p:nvPr/>
        </p:nvSpPr>
        <p:spPr>
          <a:xfrm>
            <a:off x="7119958" y="4760604"/>
            <a:ext cx="3786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IBM Plex Sans" panose="020B0503050203000203"/>
              </a:rPr>
              <a:t>https://blog.cadumillani.com.br/container/2021/08/21/docker-from-scratch.html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7A0128F-99AC-4D79-8225-E91DCAFA8290}"/>
              </a:ext>
            </a:extLst>
          </p:cNvPr>
          <p:cNvSpPr/>
          <p:nvPr/>
        </p:nvSpPr>
        <p:spPr>
          <a:xfrm>
            <a:off x="1268479" y="2856981"/>
            <a:ext cx="3786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IBM Plex Sans" panose="020B0503050203000203"/>
              </a:rPr>
              <a:t>blog.cadumillani.com.br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0698533-D193-4EF8-B734-D02E2579B6BB}"/>
              </a:ext>
            </a:extLst>
          </p:cNvPr>
          <p:cNvSpPr/>
          <p:nvPr/>
        </p:nvSpPr>
        <p:spPr>
          <a:xfrm>
            <a:off x="1268479" y="3442548"/>
            <a:ext cx="3786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IBM Plex Sans" panose="020B0503050203000203"/>
              </a:rPr>
              <a:t>in/</a:t>
            </a:r>
            <a:r>
              <a:rPr lang="en-US" sz="2400" b="1" dirty="0" err="1">
                <a:solidFill>
                  <a:schemeClr val="accent4"/>
                </a:solidFill>
                <a:latin typeface="IBM Plex Sans" panose="020B0503050203000203"/>
              </a:rPr>
              <a:t>cemillani</a:t>
            </a:r>
            <a:endParaRPr lang="en-US" sz="2400" b="1" dirty="0">
              <a:solidFill>
                <a:schemeClr val="accent4"/>
              </a:solidFill>
              <a:latin typeface="IBM Plex Sans" panose="020B0503050203000203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361FD64-D08B-41D3-8122-1040602CD411}"/>
              </a:ext>
            </a:extLst>
          </p:cNvPr>
          <p:cNvSpPr/>
          <p:nvPr/>
        </p:nvSpPr>
        <p:spPr>
          <a:xfrm>
            <a:off x="1268478" y="2185851"/>
            <a:ext cx="5868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IBM Plex Sans" panose="020B0503050203000203"/>
              </a:rPr>
              <a:t>https://github.com/cmillani/docker-x-ray</a:t>
            </a:r>
          </a:p>
        </p:txBody>
      </p:sp>
    </p:spTree>
    <p:extLst>
      <p:ext uri="{BB962C8B-B14F-4D97-AF65-F5344CB8AC3E}">
        <p14:creationId xmlns:p14="http://schemas.microsoft.com/office/powerpoint/2010/main" val="408780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0.00208 0.071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58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9167E-6 -7.40741E-7 L 0.04492 -7.40741E-7 " pathEditMode="relative" rAng="0" ptsTypes="AA">
                                      <p:cBhvr>
                                        <p:cTn id="14" dur="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4.81481E-6 L 0.04492 4.81481E-6 " pathEditMode="relative" rAng="0" ptsTypes="AA">
                                      <p:cBhvr>
                                        <p:cTn id="19" dur="2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-7.40741E-7 L 0.04492 -7.40741E-7 " pathEditMode="relative" rAng="0" ptsTypes="AA">
                                      <p:cBhvr>
                                        <p:cTn id="24" dur="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388 0.00116 L -3.125E-6 3.7037E-7 " pathEditMode="relative" rAng="0" ptsTypes="AA">
                                      <p:cBhvr>
                                        <p:cTn id="2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" y="-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70833E-6 -1.11111E-6 L 0.04492 -1.11111E-6 " pathEditMode="relative" rAng="0" ptsTypes="AA">
                                      <p:cBhvr>
                                        <p:cTn id="34" dur="2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81AA460-8F5D-4C66-9277-A3A665AF4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2741" y="5169500"/>
            <a:ext cx="12977482" cy="16885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0EC9F19-FEF3-4FB6-8E38-DC07B90B1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2474" y="502508"/>
            <a:ext cx="9390115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C13AEA3-66EB-4F10-A129-B8187F1A0634}"/>
              </a:ext>
            </a:extLst>
          </p:cNvPr>
          <p:cNvSpPr/>
          <p:nvPr/>
        </p:nvSpPr>
        <p:spPr>
          <a:xfrm>
            <a:off x="7803064" y="502508"/>
            <a:ext cx="364598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8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10867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3F9850D-4EF0-4BF5-BDC2-D08C2098A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2741" y="5169500"/>
            <a:ext cx="12977482" cy="16885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4E5A5BC-7BE0-4AA0-AE98-97F514A567A5}"/>
              </a:ext>
            </a:extLst>
          </p:cNvPr>
          <p:cNvSpPr/>
          <p:nvPr/>
        </p:nvSpPr>
        <p:spPr>
          <a:xfrm>
            <a:off x="7803064" y="502508"/>
            <a:ext cx="364598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8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F933B73-7D67-4097-8371-DD0D7F603BFE}"/>
              </a:ext>
            </a:extLst>
          </p:cNvPr>
          <p:cNvSpPr/>
          <p:nvPr/>
        </p:nvSpPr>
        <p:spPr>
          <a:xfrm>
            <a:off x="7803064" y="1712183"/>
            <a:ext cx="3645986" cy="14465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8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x-</a:t>
            </a:r>
            <a:r>
              <a:rPr lang="pt-BR" sz="8800" b="1" dirty="0" err="1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ray</a:t>
            </a:r>
            <a:endParaRPr lang="pt-BR" sz="88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B011A00-7120-4E4E-8D1E-0919B9545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2475" y="502508"/>
            <a:ext cx="9390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E56F37F3-03B1-444B-8A24-792978952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2503" b="26045"/>
          <a:stretch/>
        </p:blipFill>
        <p:spPr>
          <a:xfrm>
            <a:off x="9283413" y="4484111"/>
            <a:ext cx="2908588" cy="23738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D507CB0-1B16-4B71-8207-1B3CDA3427EF}"/>
              </a:ext>
            </a:extLst>
          </p:cNvPr>
          <p:cNvSpPr txBox="1"/>
          <p:nvPr/>
        </p:nvSpPr>
        <p:spPr>
          <a:xfrm>
            <a:off x="729096" y="692499"/>
            <a:ext cx="10733808" cy="350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609491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srgbClr val="A309FF"/>
                </a:solidFill>
                <a:effectLst/>
                <a:uLnTx/>
                <a:uFillTx/>
                <a:latin typeface="IBM Plex Sans" panose="020B0503050203000203" pitchFamily="34" charset="0"/>
                <a:ea typeface="Segoe UI Black" panose="020B0A02040204020203" pitchFamily="34" charset="0"/>
                <a:cs typeface="Nobel-Bold" panose="02000503050000020004" pitchFamily="2" charset="0"/>
              </a:rPr>
              <a:t>&lt;</a:t>
            </a:r>
            <a:r>
              <a:rPr lang="pt-BR" sz="6600" b="1" noProof="0" dirty="0">
                <a:solidFill>
                  <a:schemeClr val="bg1"/>
                </a:solidFill>
                <a:latin typeface="IBM Plex Sans" panose="020B0503050203000203" pitchFamily="34" charset="0"/>
                <a:ea typeface="Segoe UI Black" panose="020B0A02040204020203" pitchFamily="34" charset="0"/>
                <a:cs typeface="Nobel-Bold" panose="02000503050000020004" pitchFamily="2" charset="0"/>
              </a:rPr>
              <a:t>Agenda</a:t>
            </a:r>
            <a:r>
              <a:rPr kumimoji="0" lang="pt-BR" sz="6600" b="1" i="0" u="none" strike="noStrike" kern="1200" cap="none" spc="0" normalizeH="0" noProof="0" dirty="0">
                <a:ln>
                  <a:noFill/>
                </a:ln>
                <a:solidFill>
                  <a:srgbClr val="A309FF"/>
                </a:solidFill>
                <a:effectLst/>
                <a:uLnTx/>
                <a:uFillTx/>
                <a:latin typeface="IBM Plex Sans" panose="020B0503050203000203" pitchFamily="34" charset="0"/>
                <a:ea typeface="Segoe UI Black" panose="020B0A02040204020203" pitchFamily="34" charset="0"/>
                <a:cs typeface="Nobel-Bold" panose="02000503050000020004" pitchFamily="2" charset="0"/>
              </a:rPr>
              <a:t>/&gt;</a:t>
            </a:r>
          </a:p>
          <a:p>
            <a:pPr marR="0" lvl="0" algn="ctr" defTabSz="609491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6600" b="1" i="0" u="none" strike="noStrike" kern="1200" cap="none" spc="0" normalizeH="0" noProof="0" dirty="0">
              <a:ln>
                <a:noFill/>
              </a:ln>
              <a:solidFill>
                <a:srgbClr val="A309FF"/>
              </a:solidFill>
              <a:effectLst/>
              <a:uLnTx/>
              <a:uFillTx/>
              <a:latin typeface="IBM Plex Sans" panose="020B0503050203000203" pitchFamily="34" charset="0"/>
              <a:ea typeface="Segoe UI Black" panose="020B0A02040204020203" pitchFamily="34" charset="0"/>
              <a:cs typeface="Nobel-Bold" panose="02000503050000020004" pitchFamily="2" charset="0"/>
            </a:endParaRPr>
          </a:p>
          <a:p>
            <a:pPr marL="857250" marR="0" lvl="0" indent="-857250" defTabSz="609491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IBM Plex Sans" panose="020B0503050203000203" pitchFamily="34" charset="0"/>
                <a:ea typeface="Segoe UI Black" panose="020B0A02040204020203" pitchFamily="34" charset="0"/>
                <a:cs typeface="Nobel-Bold" panose="02000503050000020004" pitchFamily="2" charset="0"/>
              </a:rPr>
              <a:t>Anatomia</a:t>
            </a:r>
            <a:r>
              <a:rPr kumimoji="0" lang="pt-BR" sz="4800" b="1" i="0" u="none" strike="noStrike" kern="120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IBM Plex Sans" panose="020B0503050203000203" pitchFamily="34" charset="0"/>
                <a:ea typeface="Segoe UI Black" panose="020B0A02040204020203" pitchFamily="34" charset="0"/>
                <a:cs typeface="Nobel-Bold" panose="02000503050000020004" pitchFamily="2" charset="0"/>
              </a:rPr>
              <a:t> de uma imagem</a:t>
            </a:r>
          </a:p>
          <a:p>
            <a:pPr marL="857250" marR="0" lvl="0" indent="-857250" defTabSz="609491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4800" b="1" i="0" u="none" strike="noStrike" kern="1200" cap="none" spc="0" normalizeH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IBM Plex Sans" panose="020B0503050203000203" pitchFamily="34" charset="0"/>
              <a:ea typeface="Segoe UI Black" panose="020B0A02040204020203" pitchFamily="34" charset="0"/>
              <a:cs typeface="Nobel-Bold" panose="02000503050000020004" pitchFamily="2" charset="0"/>
            </a:endParaRPr>
          </a:p>
          <a:p>
            <a:pPr marL="857250" marR="0" lvl="0" indent="-857250" defTabSz="609491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800" b="1" noProof="0" dirty="0">
                <a:solidFill>
                  <a:schemeClr val="accent4"/>
                </a:solidFill>
                <a:latin typeface="IBM Plex Sans" panose="020B0503050203000203" pitchFamily="34" charset="0"/>
                <a:ea typeface="Segoe UI Black" panose="020B0A02040204020203" pitchFamily="34" charset="0"/>
                <a:cs typeface="Nobel-Bold" panose="02000503050000020004" pitchFamily="2" charset="0"/>
              </a:rPr>
              <a:t>Da imagem ao container</a:t>
            </a:r>
            <a:endParaRPr kumimoji="0" lang="pt-BR" sz="4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IBM Plex Sans" panose="020B0503050203000203" pitchFamily="34" charset="0"/>
              <a:ea typeface="Segoe UI Black" panose="020B0A02040204020203" pitchFamily="34" charset="0"/>
              <a:cs typeface="Nobel-Bold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6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E56F37F3-03B1-444B-8A24-792978952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2503" b="26045"/>
          <a:stretch/>
        </p:blipFill>
        <p:spPr>
          <a:xfrm>
            <a:off x="9283413" y="4484111"/>
            <a:ext cx="2908588" cy="23738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D507CB0-1B16-4B71-8207-1B3CDA3427EF}"/>
              </a:ext>
            </a:extLst>
          </p:cNvPr>
          <p:cNvSpPr txBox="1"/>
          <p:nvPr/>
        </p:nvSpPr>
        <p:spPr>
          <a:xfrm>
            <a:off x="1137804" y="2560140"/>
            <a:ext cx="9916392" cy="1737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491">
              <a:lnSpc>
                <a:spcPct val="80000"/>
              </a:lnSpc>
              <a:defRPr/>
            </a:pPr>
            <a:r>
              <a:rPr lang="pt-BR" sz="6600" b="1" dirty="0">
                <a:solidFill>
                  <a:schemeClr val="accent4"/>
                </a:solidFill>
                <a:latin typeface="IBM Plex Sans" panose="020B0503050203000203" pitchFamily="34" charset="0"/>
                <a:ea typeface="Segoe UI Black" panose="020B0A02040204020203" pitchFamily="34" charset="0"/>
                <a:cs typeface="Nobel-Bold" panose="02000503050000020004" pitchFamily="2" charset="0"/>
              </a:rPr>
              <a:t>Anatomia de uma imagem</a:t>
            </a:r>
          </a:p>
          <a:p>
            <a:pPr marR="0" lvl="0" algn="ctr" defTabSz="609491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66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IBM Plex Sans" panose="020B0503050203000203" pitchFamily="34" charset="0"/>
              <a:ea typeface="Segoe UI Black" panose="020B0A02040204020203" pitchFamily="34" charset="0"/>
              <a:cs typeface="Nobel-Bold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92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3C9710E-C448-4F95-9BAD-AC88304BF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82" y="1455605"/>
            <a:ext cx="6077235" cy="39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7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CA1F247-09D1-4A95-959A-9FA5F4FF78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"/>
          <a:stretch/>
        </p:blipFill>
        <p:spPr>
          <a:xfrm>
            <a:off x="6202966" y="673100"/>
            <a:ext cx="5545337" cy="5511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27548A2-83E1-4E91-BD80-E49822714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" y="1455605"/>
            <a:ext cx="6077235" cy="39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7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D7AD85C-9F55-494B-AE3F-3EB874791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753"/>
            <a:ext cx="12192000" cy="424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77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4753</TotalTime>
  <Words>477</Words>
  <Application>Microsoft Office PowerPoint</Application>
  <PresentationFormat>Widescreen</PresentationFormat>
  <Paragraphs>150</Paragraphs>
  <Slides>23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IBM Plex Sans</vt:lpstr>
      <vt:lpstr>Nobel-Bold</vt:lpstr>
      <vt:lpstr>Segoe UI</vt:lpstr>
      <vt:lpstr>Segoe UI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Eloiza Anhaia</dc:creator>
  <cp:lastModifiedBy>Carlos Eduardo Millani</cp:lastModifiedBy>
  <cp:revision>59</cp:revision>
  <dcterms:created xsi:type="dcterms:W3CDTF">2022-05-19T14:49:49Z</dcterms:created>
  <dcterms:modified xsi:type="dcterms:W3CDTF">2022-05-25T19:58:45Z</dcterms:modified>
</cp:coreProperties>
</file>