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handoutMasterIdLst>
    <p:handoutMasterId r:id="rId2"/>
  </p:handoutMasterIdLst>
  <p:sldIdLst>
    <p:sldId id="256" r:id="rId3"/>
    <p:sldId id="280" r:id="rId4"/>
    <p:sldId id="275" r:id="rId5"/>
    <p:sldId id="281" r:id="rId6"/>
    <p:sldId id="278" r:id="rId7"/>
    <p:sldId id="279" r:id="rId8"/>
    <p:sldId id="282" r:id="rId9"/>
    <p:sldId id="283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0" d="100"/>
          <a:sy n="50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handoutMaster" Target="handoutMasters/handout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098" name="Rectangle 2" titl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fld id="{95147FBF-6546-47B8-8C64-F4F90F0F4807}" type="header">
              <a:rPr sz="1200" b="1">
                <a:latin typeface="Tahoma" pitchFamily="34" charset="0"/>
              </a:rPr>
              <a:t>*</a:t>
            </a:fld>
            <a:endParaRPr sz="1200" b="1">
              <a:latin typeface="Tahoma" pitchFamily="34" charset="0"/>
            </a:endParaRPr>
          </a:p>
        </p:txBody>
      </p:sp>
      <p:sp>
        <p:nvSpPr>
          <p:cNvPr id="4099" name="Rectangle 3" title="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8C496A5F-B060-4FD4-AA3C-9F3B80C2779F}" type="datetime1">
              <a:rPr sz="1200" b="1">
                <a:latin typeface="Tahoma" pitchFamily="34" charset="0"/>
              </a:rPr>
              <a:t>*</a:t>
            </a:fld>
            <a:endParaRPr sz="1200" b="1">
              <a:latin typeface="Tahoma" pitchFamily="34" charset="0"/>
            </a:endParaRPr>
          </a:p>
        </p:txBody>
      </p:sp>
      <p:sp>
        <p:nvSpPr>
          <p:cNvPr id="4100" name="Rectangle 4" title="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fld id="{20D8ABF4-3E5D-4D19-90B1-85295AF50BCB}" type="footer">
              <a:rPr sz="1200" b="1">
                <a:latin typeface="Tahoma" pitchFamily="34" charset="0"/>
              </a:rPr>
              <a:t>*</a:t>
            </a:fld>
            <a:endParaRPr sz="1200" b="1">
              <a:latin typeface="Tahoma" pitchFamily="34" charset="0"/>
            </a:endParaRPr>
          </a:p>
        </p:txBody>
      </p:sp>
      <p:sp>
        <p:nvSpPr>
          <p:cNvPr id="4101" name="Rectangle 5" title="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171F5773-04FA-4420-9724-92EFC069C34C}" type="slidenum">
              <a:rPr sz="1200" b="1">
                <a:latin typeface="Tahoma" pitchFamily="34" charset="0"/>
              </a:rPr>
              <a:t>‹#›</a:t>
            </a:fld>
            <a:endParaRPr sz="1200" b="1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file:///C:\My%20Documents\Steve%20Personal\FLAMEBW.JPG" TargetMode="External" /><Relationship Id="rId3" Type="http://schemas.openxmlformats.org/officeDocument/2006/relationships/image" Target="../media/image1.jpe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3" r:link="rId2"/>
          <a:stretch>
            <a:fillRect/>
          </a:stretch>
        </a:blipFill>
      </p:bgPr>
    </p:bg>
    <p:spTree>
      <p:nvGrpSpPr>
        <p:cNvPr id="1" name="" title=""/>
        <p:cNvGrpSpPr/>
        <p:nvPr/>
      </p:nvGrpSpPr>
      <p:grpSpPr/>
      <p:sp>
        <p:nvSpPr>
          <p:cNvPr id="1026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400"/>
          </a:p>
        </p:txBody>
      </p:sp>
      <p:sp>
        <p:nvSpPr>
          <p:cNvPr id="102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400"/>
          </a:p>
        </p:txBody>
      </p:sp>
      <p:sp>
        <p:nvSpPr>
          <p:cNvPr id="103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D64CC8C3-4076-4627-AC2A-9D7ED2B01262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hf sldNum="0" hdr="0" dt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effectLst/>
          <a:latin typeface="Times New Roman" pitchFamily="18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3200" b="0" i="0" u="none" baseline="0">
          <a:solidFill>
            <a:schemeClr val="tx1"/>
          </a:solidFill>
          <a:effectLst/>
          <a:latin typeface="Times New Roman" pitchFamily="18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800" b="0" i="0" u="none" baseline="0">
          <a:solidFill>
            <a:schemeClr val="tx1"/>
          </a:solidFill>
          <a:effectLst/>
          <a:latin typeface="Times New Roman" pitchFamily="18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2400" b="0" i="0" u="none" baseline="0">
          <a:solidFill>
            <a:schemeClr val="tx1"/>
          </a:solidFill>
          <a:effectLst/>
          <a:latin typeface="Times New Roman" pitchFamily="18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baseline="0">
          <a:solidFill>
            <a:schemeClr val="tx1"/>
          </a:solidFill>
          <a:effectLst/>
          <a:latin typeface="Times New Roman" pitchFamily="18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kumimoji="0" sz="2000" b="0" i="0" u="none" baseline="0">
          <a:solidFill>
            <a:schemeClr val="tx1"/>
          </a:solidFill>
          <a:effectLst/>
          <a:latin typeface="Times New Roman" pitchFamily="18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2051" name="Text Box 3" title=""/>
          <p:cNvSpPr txBox="1"/>
          <p:nvPr/>
        </p:nvSpPr>
        <p:spPr>
          <a:xfrm>
            <a:off x="0" y="304800"/>
            <a:ext cx="9144000" cy="1311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4000" b="1">
                <a:solidFill>
                  <a:srgbClr val="333399"/>
                </a:solidFill>
              </a:rPr>
              <a:t>It Came upon the</a:t>
            </a:r>
            <a:br>
              <a:rPr sz="4000" b="1">
                <a:solidFill>
                  <a:srgbClr val="333399"/>
                </a:solidFill>
              </a:rPr>
            </a:br>
            <a:r>
              <a:rPr sz="4000" b="1">
                <a:solidFill>
                  <a:srgbClr val="333399"/>
                </a:solidFill>
              </a:rPr>
              <a:t>Midnight Clear</a:t>
            </a:r>
            <a:endParaRPr sz="4000" b="1">
              <a:solidFill>
                <a:srgbClr val="333399"/>
              </a:solidFill>
            </a:endParaRPr>
          </a:p>
        </p:txBody>
      </p:sp>
      <p:sp>
        <p:nvSpPr>
          <p:cNvPr id="2052" name="Text Box 4" title=""/>
          <p:cNvSpPr txBox="1"/>
          <p:nvPr/>
        </p:nvSpPr>
        <p:spPr>
          <a:xfrm>
            <a:off x="7620000" y="304800"/>
            <a:ext cx="1524000" cy="762000"/>
          </a:xfrm>
          <a:prstGeom prst="rect">
            <a:avLst/>
          </a:prstGeom>
          <a:solidFill>
            <a:srgbClr val="B2B2B2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4400" b="1">
                <a:solidFill>
                  <a:schemeClr val="bg1"/>
                </a:solidFill>
              </a:rPr>
              <a:t>218</a:t>
            </a:r>
            <a:endParaRPr sz="4400" b="1">
              <a:solidFill>
                <a:schemeClr val="bg1"/>
              </a:solidFill>
            </a:endParaRPr>
          </a:p>
        </p:txBody>
      </p:sp>
      <p:sp>
        <p:nvSpPr>
          <p:cNvPr id="2053" name="Text Box 5" title=""/>
          <p:cNvSpPr txBox="1"/>
          <p:nvPr/>
        </p:nvSpPr>
        <p:spPr>
          <a:xfrm>
            <a:off x="0" y="2133600"/>
            <a:ext cx="9144000" cy="4483100"/>
          </a:xfrm>
          <a:prstGeom prst="rect">
            <a:avLst/>
          </a:prstGeom>
          <a:noFill/>
          <a:ln>
            <a:noFill/>
            <a:miter lim="800000"/>
          </a:ln>
          <a:effectLst>
            <a:outerShdw dist="35921" dir="2700000" algn="ctr">
              <a:schemeClr val="bg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4800" b="1">
                <a:ea typeface="Arial" pitchFamily="34" charset="0"/>
              </a:rPr>
              <a:t>1. It came upon</a:t>
            </a:r>
            <a:br>
              <a:rPr sz="4800" b="1">
                <a:ea typeface="Arial" pitchFamily="34" charset="0"/>
              </a:rPr>
            </a:br>
            <a:r>
              <a:rPr sz="4800" b="1">
                <a:ea typeface="Arial" pitchFamily="34" charset="0"/>
              </a:rPr>
              <a:t>the midnight clear,</a:t>
            </a:r>
            <a:br>
              <a:rPr sz="4800" b="1">
                <a:ea typeface="Arial" pitchFamily="34" charset="0"/>
              </a:rPr>
            </a:br>
            <a:r>
              <a:rPr sz="4800" b="1">
                <a:ea typeface="Arial" pitchFamily="34" charset="0"/>
              </a:rPr>
              <a:t>that glorious song of old,</a:t>
            </a:r>
            <a:br>
              <a:rPr sz="4800" b="1">
                <a:ea typeface="Arial" pitchFamily="34" charset="0"/>
              </a:rPr>
            </a:br>
            <a:r>
              <a:rPr sz="4800" b="1">
                <a:ea typeface="Arial" pitchFamily="34" charset="0"/>
              </a:rPr>
              <a:t>from angels bending</a:t>
            </a:r>
            <a:br>
              <a:rPr sz="4800" b="1">
                <a:ea typeface="Arial" pitchFamily="34" charset="0"/>
              </a:rPr>
            </a:br>
            <a:r>
              <a:rPr sz="4800" b="1">
                <a:ea typeface="Arial" pitchFamily="34" charset="0"/>
              </a:rPr>
              <a:t>near the earth,</a:t>
            </a:r>
            <a:br>
              <a:rPr sz="4800" b="1">
                <a:ea typeface="Arial" pitchFamily="34" charset="0"/>
              </a:rPr>
            </a:br>
            <a:r>
              <a:rPr sz="4800" b="1">
                <a:ea typeface="Arial" pitchFamily="34" charset="0"/>
              </a:rPr>
              <a:t>to touch their harps of gold:</a:t>
            </a:r>
            <a:endParaRPr sz="4800" b="1">
              <a:ea typeface="Arial" pitchFamily="34" charset="0"/>
            </a:endParaRPr>
          </a:p>
        </p:txBody>
      </p:sp>
      <p:sp>
        <p:nvSpPr>
          <p:cNvPr id="2054" name="NotDefined 6" title=""/>
          <p:cNvSpPr/>
          <p:nvPr>
            <p:ph type="title"/>
          </p:nvPr>
        </p:nvSpPr>
        <p:spPr>
          <a:xfrm>
            <a:off x="685800" y="-16764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lvl="0"/>
            <a:r>
              <a:t>It Came upon </a:t>
            </a:r>
            <a:r>
              <a:t>the</a:t>
            </a:r>
            <a:r>
              <a:t> Midnight Clear</a:t>
            </a:r>
            <a:br/>
            <a:r>
              <a:t>(Verse 1)</a:t>
            </a:r>
          </a:p>
        </p:txBody>
      </p:sp>
      <p:sp>
        <p:nvSpPr>
          <p:cNvPr id="2055" name="Rectangle 7" title=""/>
          <p:cNvSpPr/>
          <p:nvPr/>
        </p:nvSpPr>
        <p:spPr>
          <a:xfrm>
            <a:off x="2330450" y="1638300"/>
            <a:ext cx="44831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1800">
                <a:solidFill>
                  <a:srgbClr val="333399"/>
                </a:solidFill>
              </a:rPr>
              <a:t>WORDS: Edmund H. Sears, 1849 (</a:t>
            </a:r>
            <a:r>
              <a:rPr sz="1800">
                <a:solidFill>
                  <a:srgbClr val="333399"/>
                </a:solidFill>
              </a:rPr>
              <a:t>Lk</a:t>
            </a:r>
            <a:r>
              <a:rPr sz="1800">
                <a:solidFill>
                  <a:srgbClr val="333399"/>
                </a:solidFill>
              </a:rPr>
              <a:t>. 2:8-14)</a:t>
            </a:r>
            <a:endParaRPr sz="180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96610" name="Text Box 2" title=""/>
          <p:cNvSpPr txBox="1"/>
          <p:nvPr/>
        </p:nvSpPr>
        <p:spPr>
          <a:xfrm>
            <a:off x="0" y="715963"/>
            <a:ext cx="9144000" cy="5426075"/>
          </a:xfrm>
          <a:prstGeom prst="rect">
            <a:avLst/>
          </a:prstGeom>
          <a:noFill/>
          <a:ln>
            <a:noFill/>
            <a:miter lim="800000"/>
          </a:ln>
          <a:effectLst>
            <a:outerShdw dist="35921" dir="2700000" algn="ctr">
              <a:schemeClr val="bg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5000" b="1">
                <a:ea typeface="Arial" pitchFamily="34" charset="0"/>
              </a:rPr>
              <a:t>“Peace on the earth,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good will to men,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from heaven’s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all gracious King.”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The world in solemn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stillness lay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to hear the angels sing.</a:t>
            </a:r>
            <a:endParaRPr sz="5000" b="1">
              <a:ea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73060" name="Text Box 4" title=""/>
          <p:cNvSpPr txBox="1"/>
          <p:nvPr/>
        </p:nvSpPr>
        <p:spPr>
          <a:xfrm>
            <a:off x="0" y="715963"/>
            <a:ext cx="9144000" cy="5426075"/>
          </a:xfrm>
          <a:prstGeom prst="rect">
            <a:avLst/>
          </a:prstGeom>
          <a:noFill/>
          <a:ln>
            <a:noFill/>
            <a:miter lim="800000"/>
          </a:ln>
          <a:effectLst>
            <a:outerShdw dist="35921" dir="2700000" algn="ctr">
              <a:schemeClr val="bg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5000" b="1">
                <a:ea typeface="Arial" pitchFamily="34" charset="0"/>
              </a:rPr>
              <a:t>2. Still through the 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cloven skies they come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with peaceful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wings unfurled,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and still their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heavenly music </a:t>
            </a:r>
            <a:r>
              <a:rPr sz="5000" b="1">
                <a:ea typeface="Arial" pitchFamily="34" charset="0"/>
              </a:rPr>
              <a:t>floats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o’er all the weary world;</a:t>
            </a:r>
            <a:endParaRPr sz="5000" b="1">
              <a:ea typeface="Arial" pitchFamily="34" charset="0"/>
            </a:endParaRPr>
          </a:p>
        </p:txBody>
      </p:sp>
      <p:sp>
        <p:nvSpPr>
          <p:cNvPr id="173061" name="NotDefined 5" title=""/>
          <p:cNvSpPr/>
          <p:nvPr>
            <p:ph type="title"/>
          </p:nvPr>
        </p:nvSpPr>
        <p:spPr>
          <a:xfrm>
            <a:off x="685800" y="-16764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lvl="0"/>
            <a:r>
              <a:t>It Came upon </a:t>
            </a:r>
            <a:r>
              <a:t>the</a:t>
            </a:r>
            <a:r>
              <a:t> Midnight Clear </a:t>
            </a:r>
            <a:br/>
            <a:r>
              <a:t>(Verse 2)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97634" name="Text Box 2" title=""/>
          <p:cNvSpPr txBox="1"/>
          <p:nvPr/>
        </p:nvSpPr>
        <p:spPr>
          <a:xfrm>
            <a:off x="0" y="715963"/>
            <a:ext cx="9144000" cy="5426075"/>
          </a:xfrm>
          <a:prstGeom prst="rect">
            <a:avLst/>
          </a:prstGeom>
          <a:noFill/>
          <a:ln>
            <a:noFill/>
            <a:miter lim="800000"/>
          </a:ln>
          <a:effectLst>
            <a:outerShdw dist="35921" dir="2700000" algn="ctr">
              <a:schemeClr val="bg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5000" b="1">
                <a:ea typeface="Arial" pitchFamily="34" charset="0"/>
              </a:rPr>
              <a:t>above </a:t>
            </a:r>
            <a:r>
              <a:rPr sz="5000" b="1">
                <a:ea typeface="Arial" pitchFamily="34" charset="0"/>
              </a:rPr>
              <a:t>its</a:t>
            </a:r>
            <a:r>
              <a:rPr sz="5000" b="1">
                <a:ea typeface="Arial" pitchFamily="34" charset="0"/>
              </a:rPr>
              <a:t> sad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and lowly plains,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they bend on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hovering </a:t>
            </a:r>
            <a:r>
              <a:rPr sz="5000" b="1">
                <a:ea typeface="Arial" pitchFamily="34" charset="0"/>
              </a:rPr>
              <a:t>wing,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and ever o’er its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Babel sounds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the blessed angels sing.</a:t>
            </a:r>
            <a:endParaRPr sz="5000" b="1">
              <a:ea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76130" name="Text Box 2" title=""/>
          <p:cNvSpPr txBox="1"/>
          <p:nvPr/>
        </p:nvSpPr>
        <p:spPr>
          <a:xfrm>
            <a:off x="0" y="715963"/>
            <a:ext cx="9144000" cy="5426075"/>
          </a:xfrm>
          <a:prstGeom prst="rect">
            <a:avLst/>
          </a:prstGeom>
          <a:noFill/>
          <a:ln>
            <a:noFill/>
            <a:miter lim="800000"/>
          </a:ln>
          <a:effectLst>
            <a:outerShdw dist="35921" dir="2700000" algn="ctr">
              <a:schemeClr val="bg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5000" b="1">
                <a:ea typeface="Arial" pitchFamily="34" charset="0"/>
              </a:rPr>
              <a:t>3. And ye, beneath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life’s crushing load,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whose forms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are bending low,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who toil along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the climbing way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with painful steps and slow,</a:t>
            </a:r>
            <a:endParaRPr sz="5000" b="1">
              <a:ea typeface="Arial" pitchFamily="34" charset="0"/>
            </a:endParaRPr>
          </a:p>
        </p:txBody>
      </p:sp>
      <p:sp>
        <p:nvSpPr>
          <p:cNvPr id="176131" name="NotDefined 3" title=""/>
          <p:cNvSpPr/>
          <p:nvPr>
            <p:ph type="title"/>
          </p:nvPr>
        </p:nvSpPr>
        <p:spPr>
          <a:xfrm>
            <a:off x="685800" y="-16764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lvl="0"/>
            <a:r>
              <a:t>It Came upon </a:t>
            </a:r>
            <a:r>
              <a:t>the</a:t>
            </a:r>
            <a:r>
              <a:t> Midnight Clear </a:t>
            </a:r>
            <a:br/>
            <a:r>
              <a:t>(Verse 3)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77154" name="Text Box 2" title=""/>
          <p:cNvSpPr txBox="1"/>
          <p:nvPr/>
        </p:nvSpPr>
        <p:spPr>
          <a:xfrm>
            <a:off x="0" y="1096963"/>
            <a:ext cx="9144000" cy="4664075"/>
          </a:xfrm>
          <a:prstGeom prst="rect">
            <a:avLst/>
          </a:prstGeom>
          <a:noFill/>
          <a:ln>
            <a:noFill/>
            <a:miter lim="800000"/>
          </a:ln>
          <a:effectLst>
            <a:outerShdw dist="35921" dir="2700000" algn="ctr">
              <a:schemeClr val="bg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5000" b="1">
                <a:ea typeface="Arial" pitchFamily="34" charset="0"/>
              </a:rPr>
              <a:t>look now! for glad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and golden hours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come swiftly on </a:t>
            </a:r>
            <a:r>
              <a:rPr sz="5000" b="1">
                <a:ea typeface="Arial" pitchFamily="34" charset="0"/>
              </a:rPr>
              <a:t>the</a:t>
            </a:r>
            <a:r>
              <a:rPr sz="5000" b="1">
                <a:ea typeface="Arial" pitchFamily="34" charset="0"/>
              </a:rPr>
              <a:t> wing.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O rest beside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the weary road,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and hear the angels sing!</a:t>
            </a:r>
            <a:endParaRPr sz="5000" b="1">
              <a:ea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99682" name="Text Box 2" title=""/>
          <p:cNvSpPr txBox="1"/>
          <p:nvPr/>
        </p:nvSpPr>
        <p:spPr>
          <a:xfrm>
            <a:off x="0" y="1096963"/>
            <a:ext cx="9144000" cy="4664075"/>
          </a:xfrm>
          <a:prstGeom prst="rect">
            <a:avLst/>
          </a:prstGeom>
          <a:noFill/>
          <a:ln>
            <a:noFill/>
            <a:miter lim="800000"/>
          </a:ln>
          <a:effectLst>
            <a:outerShdw dist="35921" dir="2700000" algn="ctr">
              <a:schemeClr val="bg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5000" b="1">
                <a:ea typeface="Arial" pitchFamily="34" charset="0"/>
              </a:rPr>
              <a:t>4. For low! the days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are hastening on,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by </a:t>
            </a:r>
            <a:r>
              <a:rPr sz="5000" b="1">
                <a:ea typeface="Arial" pitchFamily="34" charset="0"/>
              </a:rPr>
              <a:t>prophet</a:t>
            </a:r>
            <a:r>
              <a:rPr sz="5000" b="1">
                <a:ea typeface="Arial" pitchFamily="34" charset="0"/>
              </a:rPr>
              <a:t> seen of old,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when with the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ever-circling</a:t>
            </a:r>
            <a:r>
              <a:rPr sz="5000" b="1">
                <a:ea typeface="Arial" pitchFamily="34" charset="0"/>
              </a:rPr>
              <a:t> years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shall come the time foretold</a:t>
            </a:r>
            <a:endParaRPr sz="5000" b="1">
              <a:ea typeface="Arial" pitchFamily="34" charset="0"/>
            </a:endParaRPr>
          </a:p>
        </p:txBody>
      </p:sp>
      <p:sp>
        <p:nvSpPr>
          <p:cNvPr id="199683" name="NotDefined 3" title=""/>
          <p:cNvSpPr/>
          <p:nvPr>
            <p:ph type="title"/>
          </p:nvPr>
        </p:nvSpPr>
        <p:spPr>
          <a:xfrm>
            <a:off x="685800" y="-16764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lvl="0"/>
            <a:r>
              <a:t>It Came upon </a:t>
            </a:r>
            <a:r>
              <a:t>the</a:t>
            </a:r>
            <a:r>
              <a:t> Midnight Clear </a:t>
            </a:r>
            <a:br/>
            <a:r>
              <a:t>(Verse 4)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200706" name="Text Box 2" title=""/>
          <p:cNvSpPr txBox="1"/>
          <p:nvPr/>
        </p:nvSpPr>
        <p:spPr>
          <a:xfrm>
            <a:off x="0" y="1096963"/>
            <a:ext cx="9144000" cy="4664075"/>
          </a:xfrm>
          <a:prstGeom prst="rect">
            <a:avLst/>
          </a:prstGeom>
          <a:noFill/>
          <a:ln>
            <a:noFill/>
            <a:miter lim="800000"/>
          </a:ln>
          <a:effectLst>
            <a:outerShdw dist="35921" dir="2700000" algn="ctr">
              <a:schemeClr val="bg1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5000" b="1">
                <a:ea typeface="Arial" pitchFamily="34" charset="0"/>
              </a:rPr>
              <a:t>when</a:t>
            </a:r>
            <a:r>
              <a:rPr sz="5000" b="1">
                <a:ea typeface="Arial" pitchFamily="34" charset="0"/>
              </a:rPr>
              <a:t> </a:t>
            </a:r>
            <a:r>
              <a:rPr sz="5000" b="1">
                <a:ea typeface="Arial" pitchFamily="34" charset="0"/>
              </a:rPr>
              <a:t>peace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shall over all the earth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its ancient splendors fling,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and the whole world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send back the song</a:t>
            </a:r>
            <a:br>
              <a:rPr sz="5000" b="1">
                <a:ea typeface="Arial" pitchFamily="34" charset="0"/>
              </a:rPr>
            </a:br>
            <a:r>
              <a:rPr sz="5000" b="1">
                <a:ea typeface="Arial" pitchFamily="34" charset="0"/>
              </a:rPr>
              <a:t>which </a:t>
            </a:r>
            <a:r>
              <a:rPr sz="5000" b="1">
                <a:ea typeface="Arial" pitchFamily="34" charset="0"/>
              </a:rPr>
              <a:t>now</a:t>
            </a:r>
            <a:r>
              <a:rPr sz="5000" b="1">
                <a:ea typeface="Arial" pitchFamily="34" charset="0"/>
              </a:rPr>
              <a:t> the angels sing.</a:t>
            </a:r>
            <a:endParaRPr sz="5000" b="1">
              <a:ea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15.0.1015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>First Baptist Church</Company>
  <PresentationFormat>On-screen Show (4:3)</PresentationFormat>
  <Paragraphs>15</Paragraphs>
  <Slides>8</Slides>
  <Notes>0</Notes>
  <TotalTime>773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3">
      <vt:lpstr>Arial</vt:lpstr>
      <vt:lpstr>Times New Roman</vt:lpstr>
      <vt:lpstr>Tahoma</vt:lpstr>
      <vt:lpstr>Calibri</vt:lpstr>
      <vt:lpstr>Default Design</vt:lpstr>
      <vt:lpstr>It Came upon the Midnight Clear(Verse 1)</vt:lpstr>
      <vt:lpstr>PowerPoint Presentation</vt:lpstr>
      <vt:lpstr>It Came upon the Midnight Clear (Verse 2)</vt:lpstr>
      <vt:lpstr>PowerPoint Presentation</vt:lpstr>
      <vt:lpstr>It Came upon the Midnight Clear (Verse 3)</vt:lpstr>
      <vt:lpstr>PowerPoint Presentation</vt:lpstr>
      <vt:lpstr>It Came upon the Midnight Clear (Verse 4)</vt:lpstr>
      <vt:lpstr>PowerPoint Presentation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Steve</dc:creator>
  <cp:lastModifiedBy>jeriksen</cp:lastModifiedBy>
  <cp:revision>64</cp:revision>
  <dcterms:created xsi:type="dcterms:W3CDTF">2001-01-09T21:01:34Z</dcterms:created>
  <dcterms:modified xsi:type="dcterms:W3CDTF">2022-12-18T05:32:49Z</dcterms:modified>
</cp:coreProperties>
</file>