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Barlow Condensed SemiBold"/>
      <p:regular r:id="rId14"/>
      <p:bold r:id="rId15"/>
      <p:italic r:id="rId16"/>
      <p:boldItalic r:id="rId17"/>
    </p:embeddedFont>
    <p:embeddedFont>
      <p:font typeface="Inter"/>
      <p:regular r:id="rId18"/>
      <p:bold r:id="rId19"/>
    </p:embeddedFont>
    <p:embeddedFont>
      <p:font typeface="Barlow Condensed Medium"/>
      <p:regular r:id="rId20"/>
      <p:bold r:id="rId21"/>
      <p:italic r:id="rId22"/>
      <p:boldItalic r:id="rId23"/>
    </p:embeddedFont>
    <p:embeddedFont>
      <p:font typeface="Barlow Condensed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389">
          <p15:clr>
            <a:srgbClr val="A4A3A4"/>
          </p15:clr>
        </p15:guide>
        <p15:guide id="4" orient="horz" pos="1661">
          <p15:clr>
            <a:srgbClr val="A4A3A4"/>
          </p15:clr>
        </p15:guide>
        <p15:guide id="5" orient="horz" pos="3793">
          <p15:clr>
            <a:srgbClr val="A4A3A4"/>
          </p15:clr>
        </p15:guide>
        <p15:guide id="6" pos="166">
          <p15:clr>
            <a:srgbClr val="A4A3A4"/>
          </p15:clr>
        </p15:guide>
        <p15:guide id="7" pos="7514">
          <p15:clr>
            <a:srgbClr val="A4A3A4"/>
          </p15:clr>
        </p15:guide>
        <p15:guide id="8" pos="7061">
          <p15:clr>
            <a:srgbClr val="A4A3A4"/>
          </p15:clr>
        </p15:guide>
        <p15:guide id="9" pos="619">
          <p15:clr>
            <a:srgbClr val="A4A3A4"/>
          </p15:clr>
        </p15:guide>
        <p15:guide id="10" pos="3613">
          <p15:clr>
            <a:srgbClr val="A4A3A4"/>
          </p15:clr>
        </p15:guide>
        <p15:guide id="11" orient="horz" pos="260">
          <p15:clr>
            <a:srgbClr val="9AA0A6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8" roundtripDataSignature="AMtx7mgVQyBJUj/da+evJDi8VnSKsQMI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1389" orient="horz"/>
        <p:guide pos="1661" orient="horz"/>
        <p:guide pos="3793" orient="horz"/>
        <p:guide pos="166"/>
        <p:guide pos="7514"/>
        <p:guide pos="7061"/>
        <p:guide pos="619"/>
        <p:guide pos="3613"/>
        <p:guide pos="26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Medium-regular.fntdata"/><Relationship Id="rId22" Type="http://schemas.openxmlformats.org/officeDocument/2006/relationships/font" Target="fonts/BarlowCondensedMedium-italic.fntdata"/><Relationship Id="rId21" Type="http://schemas.openxmlformats.org/officeDocument/2006/relationships/font" Target="fonts/BarlowCondensedMedium-bold.fntdata"/><Relationship Id="rId24" Type="http://schemas.openxmlformats.org/officeDocument/2006/relationships/font" Target="fonts/BarlowCondensed-regular.fntdata"/><Relationship Id="rId23" Type="http://schemas.openxmlformats.org/officeDocument/2006/relationships/font" Target="fonts/BarlowCondensed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Condensed-italic.fntdata"/><Relationship Id="rId25" Type="http://schemas.openxmlformats.org/officeDocument/2006/relationships/font" Target="fonts/BarlowCondensed-bold.fntdata"/><Relationship Id="rId28" Type="http://customschemas.google.com/relationships/presentationmetadata" Target="metadata"/><Relationship Id="rId27" Type="http://schemas.openxmlformats.org/officeDocument/2006/relationships/font" Target="fonts/BarlowCondense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BarlowCondensedSemiBold-bold.fntdata"/><Relationship Id="rId14" Type="http://schemas.openxmlformats.org/officeDocument/2006/relationships/font" Target="fonts/BarlowCondensedSemiBold-regular.fntdata"/><Relationship Id="rId17" Type="http://schemas.openxmlformats.org/officeDocument/2006/relationships/font" Target="fonts/BarlowCondensedSemiBold-boldItalic.fntdata"/><Relationship Id="rId16" Type="http://schemas.openxmlformats.org/officeDocument/2006/relationships/font" Target="fonts/BarlowCondensedSemiBold-italic.fntdata"/><Relationship Id="rId19" Type="http://schemas.openxmlformats.org/officeDocument/2006/relationships/font" Target="fonts/Inter-bold.fntdata"/><Relationship Id="rId18" Type="http://schemas.openxmlformats.org/officeDocument/2006/relationships/font" Target="fonts/Int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9c3505379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219c3505379_2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9c350537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219c3505379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9c350537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219c3505379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9c350537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219c3505379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 showMasterSp="0" type="blank">
  <p:cSld name="BLANK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/>
          <p:nvPr>
            <p:ph idx="10" type="dt"/>
          </p:nvPr>
        </p:nvSpPr>
        <p:spPr>
          <a:xfrm>
            <a:off x="2783632" y="6453336"/>
            <a:ext cx="2160240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1" type="ftr"/>
          </p:nvPr>
        </p:nvSpPr>
        <p:spPr>
          <a:xfrm>
            <a:off x="4943872" y="6453336"/>
            <a:ext cx="6265466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2" type="sldNum"/>
          </p:nvPr>
        </p:nvSpPr>
        <p:spPr>
          <a:xfrm>
            <a:off x="11209338" y="6453336"/>
            <a:ext cx="719136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1"/>
          <p:cNvSpPr/>
          <p:nvPr/>
        </p:nvSpPr>
        <p:spPr>
          <a:xfrm>
            <a:off x="3534833" y="2889000"/>
            <a:ext cx="5122334" cy="1080000"/>
          </a:xfrm>
          <a:custGeom>
            <a:rect b="b" l="l" r="r" t="t"/>
            <a:pathLst>
              <a:path extrusionOk="0" h="1513" w="7176">
                <a:moveTo>
                  <a:pt x="5798" y="494"/>
                </a:moveTo>
                <a:lnTo>
                  <a:pt x="5812" y="494"/>
                </a:lnTo>
                <a:lnTo>
                  <a:pt x="5825" y="495"/>
                </a:lnTo>
                <a:lnTo>
                  <a:pt x="5838" y="496"/>
                </a:lnTo>
                <a:lnTo>
                  <a:pt x="5851" y="498"/>
                </a:lnTo>
                <a:lnTo>
                  <a:pt x="5863" y="500"/>
                </a:lnTo>
                <a:lnTo>
                  <a:pt x="5875" y="503"/>
                </a:lnTo>
                <a:lnTo>
                  <a:pt x="5887" y="506"/>
                </a:lnTo>
                <a:lnTo>
                  <a:pt x="5899" y="510"/>
                </a:lnTo>
                <a:lnTo>
                  <a:pt x="5910" y="514"/>
                </a:lnTo>
                <a:lnTo>
                  <a:pt x="5921" y="519"/>
                </a:lnTo>
                <a:lnTo>
                  <a:pt x="5931" y="525"/>
                </a:lnTo>
                <a:lnTo>
                  <a:pt x="5942" y="530"/>
                </a:lnTo>
                <a:lnTo>
                  <a:pt x="5952" y="536"/>
                </a:lnTo>
                <a:lnTo>
                  <a:pt x="5961" y="543"/>
                </a:lnTo>
                <a:lnTo>
                  <a:pt x="5970" y="550"/>
                </a:lnTo>
                <a:lnTo>
                  <a:pt x="5979" y="558"/>
                </a:lnTo>
                <a:lnTo>
                  <a:pt x="5988" y="566"/>
                </a:lnTo>
                <a:lnTo>
                  <a:pt x="5996" y="574"/>
                </a:lnTo>
                <a:lnTo>
                  <a:pt x="6003" y="583"/>
                </a:lnTo>
                <a:lnTo>
                  <a:pt x="6011" y="592"/>
                </a:lnTo>
                <a:lnTo>
                  <a:pt x="6018" y="601"/>
                </a:lnTo>
                <a:lnTo>
                  <a:pt x="6024" y="611"/>
                </a:lnTo>
                <a:lnTo>
                  <a:pt x="6030" y="622"/>
                </a:lnTo>
                <a:lnTo>
                  <a:pt x="6036" y="633"/>
                </a:lnTo>
                <a:lnTo>
                  <a:pt x="6041" y="644"/>
                </a:lnTo>
                <a:lnTo>
                  <a:pt x="6046" y="655"/>
                </a:lnTo>
                <a:lnTo>
                  <a:pt x="6050" y="667"/>
                </a:lnTo>
                <a:lnTo>
                  <a:pt x="6052" y="673"/>
                </a:lnTo>
                <a:lnTo>
                  <a:pt x="6054" y="679"/>
                </a:lnTo>
                <a:lnTo>
                  <a:pt x="6057" y="692"/>
                </a:lnTo>
                <a:lnTo>
                  <a:pt x="6060" y="705"/>
                </a:lnTo>
                <a:lnTo>
                  <a:pt x="6062" y="718"/>
                </a:lnTo>
                <a:lnTo>
                  <a:pt x="6064" y="732"/>
                </a:lnTo>
                <a:lnTo>
                  <a:pt x="6066" y="753"/>
                </a:lnTo>
                <a:lnTo>
                  <a:pt x="6068" y="778"/>
                </a:lnTo>
                <a:lnTo>
                  <a:pt x="6069" y="803"/>
                </a:lnTo>
                <a:lnTo>
                  <a:pt x="6069" y="830"/>
                </a:lnTo>
                <a:lnTo>
                  <a:pt x="6069" y="857"/>
                </a:lnTo>
                <a:lnTo>
                  <a:pt x="6068" y="882"/>
                </a:lnTo>
                <a:lnTo>
                  <a:pt x="6066" y="906"/>
                </a:lnTo>
                <a:lnTo>
                  <a:pt x="6065" y="917"/>
                </a:lnTo>
                <a:lnTo>
                  <a:pt x="6064" y="927"/>
                </a:lnTo>
                <a:lnTo>
                  <a:pt x="6062" y="941"/>
                </a:lnTo>
                <a:lnTo>
                  <a:pt x="6060" y="954"/>
                </a:lnTo>
                <a:lnTo>
                  <a:pt x="6057" y="967"/>
                </a:lnTo>
                <a:lnTo>
                  <a:pt x="6054" y="980"/>
                </a:lnTo>
                <a:lnTo>
                  <a:pt x="6050" y="992"/>
                </a:lnTo>
                <a:lnTo>
                  <a:pt x="6046" y="1004"/>
                </a:lnTo>
                <a:lnTo>
                  <a:pt x="6041" y="1015"/>
                </a:lnTo>
                <a:lnTo>
                  <a:pt x="6036" y="1026"/>
                </a:lnTo>
                <a:lnTo>
                  <a:pt x="6030" y="1037"/>
                </a:lnTo>
                <a:lnTo>
                  <a:pt x="6024" y="1048"/>
                </a:lnTo>
                <a:lnTo>
                  <a:pt x="6018" y="1058"/>
                </a:lnTo>
                <a:lnTo>
                  <a:pt x="6011" y="1067"/>
                </a:lnTo>
                <a:lnTo>
                  <a:pt x="6004" y="1076"/>
                </a:lnTo>
                <a:lnTo>
                  <a:pt x="5996" y="1085"/>
                </a:lnTo>
                <a:lnTo>
                  <a:pt x="5988" y="1093"/>
                </a:lnTo>
                <a:lnTo>
                  <a:pt x="5980" y="1101"/>
                </a:lnTo>
                <a:lnTo>
                  <a:pt x="5971" y="1109"/>
                </a:lnTo>
                <a:lnTo>
                  <a:pt x="5962" y="1116"/>
                </a:lnTo>
                <a:lnTo>
                  <a:pt x="5952" y="1123"/>
                </a:lnTo>
                <a:lnTo>
                  <a:pt x="5942" y="1129"/>
                </a:lnTo>
                <a:lnTo>
                  <a:pt x="5932" y="1134"/>
                </a:lnTo>
                <a:lnTo>
                  <a:pt x="5922" y="1140"/>
                </a:lnTo>
                <a:lnTo>
                  <a:pt x="5911" y="1144"/>
                </a:lnTo>
                <a:lnTo>
                  <a:pt x="5899" y="1149"/>
                </a:lnTo>
                <a:lnTo>
                  <a:pt x="5894" y="1151"/>
                </a:lnTo>
                <a:lnTo>
                  <a:pt x="5888" y="1153"/>
                </a:lnTo>
                <a:lnTo>
                  <a:pt x="5876" y="1156"/>
                </a:lnTo>
                <a:lnTo>
                  <a:pt x="5864" y="1159"/>
                </a:lnTo>
                <a:lnTo>
                  <a:pt x="5852" y="1161"/>
                </a:lnTo>
                <a:lnTo>
                  <a:pt x="5839" y="1163"/>
                </a:lnTo>
                <a:lnTo>
                  <a:pt x="5826" y="1164"/>
                </a:lnTo>
                <a:lnTo>
                  <a:pt x="5813" y="1165"/>
                </a:lnTo>
                <a:lnTo>
                  <a:pt x="5799" y="1165"/>
                </a:lnTo>
                <a:lnTo>
                  <a:pt x="5786" y="1165"/>
                </a:lnTo>
                <a:lnTo>
                  <a:pt x="5772" y="1164"/>
                </a:lnTo>
                <a:lnTo>
                  <a:pt x="5759" y="1163"/>
                </a:lnTo>
                <a:lnTo>
                  <a:pt x="5747" y="1161"/>
                </a:lnTo>
                <a:lnTo>
                  <a:pt x="5734" y="1159"/>
                </a:lnTo>
                <a:lnTo>
                  <a:pt x="5722" y="1156"/>
                </a:lnTo>
                <a:lnTo>
                  <a:pt x="5710" y="1153"/>
                </a:lnTo>
                <a:lnTo>
                  <a:pt x="5699" y="1149"/>
                </a:lnTo>
                <a:lnTo>
                  <a:pt x="5687" y="1144"/>
                </a:lnTo>
                <a:lnTo>
                  <a:pt x="5677" y="1140"/>
                </a:lnTo>
                <a:lnTo>
                  <a:pt x="5666" y="1134"/>
                </a:lnTo>
                <a:lnTo>
                  <a:pt x="5656" y="1129"/>
                </a:lnTo>
                <a:lnTo>
                  <a:pt x="5646" y="1123"/>
                </a:lnTo>
                <a:lnTo>
                  <a:pt x="5636" y="1116"/>
                </a:lnTo>
                <a:lnTo>
                  <a:pt x="5627" y="1109"/>
                </a:lnTo>
                <a:lnTo>
                  <a:pt x="5618" y="1101"/>
                </a:lnTo>
                <a:lnTo>
                  <a:pt x="5610" y="1093"/>
                </a:lnTo>
                <a:lnTo>
                  <a:pt x="5602" y="1085"/>
                </a:lnTo>
                <a:lnTo>
                  <a:pt x="5594" y="1076"/>
                </a:lnTo>
                <a:lnTo>
                  <a:pt x="5587" y="1067"/>
                </a:lnTo>
                <a:lnTo>
                  <a:pt x="5580" y="1058"/>
                </a:lnTo>
                <a:lnTo>
                  <a:pt x="5573" y="1048"/>
                </a:lnTo>
                <a:lnTo>
                  <a:pt x="5567" y="1037"/>
                </a:lnTo>
                <a:lnTo>
                  <a:pt x="5562" y="1026"/>
                </a:lnTo>
                <a:lnTo>
                  <a:pt x="5557" y="1015"/>
                </a:lnTo>
                <a:lnTo>
                  <a:pt x="5552" y="1004"/>
                </a:lnTo>
                <a:lnTo>
                  <a:pt x="5548" y="992"/>
                </a:lnTo>
                <a:lnTo>
                  <a:pt x="5546" y="986"/>
                </a:lnTo>
                <a:lnTo>
                  <a:pt x="5544" y="980"/>
                </a:lnTo>
                <a:lnTo>
                  <a:pt x="5540" y="967"/>
                </a:lnTo>
                <a:lnTo>
                  <a:pt x="5537" y="954"/>
                </a:lnTo>
                <a:lnTo>
                  <a:pt x="5535" y="941"/>
                </a:lnTo>
                <a:lnTo>
                  <a:pt x="5533" y="927"/>
                </a:lnTo>
                <a:lnTo>
                  <a:pt x="5531" y="906"/>
                </a:lnTo>
                <a:lnTo>
                  <a:pt x="5529" y="882"/>
                </a:lnTo>
                <a:lnTo>
                  <a:pt x="5529" y="857"/>
                </a:lnTo>
                <a:lnTo>
                  <a:pt x="5528" y="830"/>
                </a:lnTo>
                <a:lnTo>
                  <a:pt x="5529" y="803"/>
                </a:lnTo>
                <a:lnTo>
                  <a:pt x="5529" y="778"/>
                </a:lnTo>
                <a:lnTo>
                  <a:pt x="5531" y="753"/>
                </a:lnTo>
                <a:lnTo>
                  <a:pt x="5532" y="742"/>
                </a:lnTo>
                <a:lnTo>
                  <a:pt x="5533" y="732"/>
                </a:lnTo>
                <a:lnTo>
                  <a:pt x="5535" y="718"/>
                </a:lnTo>
                <a:lnTo>
                  <a:pt x="5537" y="705"/>
                </a:lnTo>
                <a:lnTo>
                  <a:pt x="5540" y="692"/>
                </a:lnTo>
                <a:lnTo>
                  <a:pt x="5544" y="679"/>
                </a:lnTo>
                <a:lnTo>
                  <a:pt x="5548" y="667"/>
                </a:lnTo>
                <a:lnTo>
                  <a:pt x="5552" y="655"/>
                </a:lnTo>
                <a:lnTo>
                  <a:pt x="5557" y="644"/>
                </a:lnTo>
                <a:lnTo>
                  <a:pt x="5562" y="633"/>
                </a:lnTo>
                <a:lnTo>
                  <a:pt x="5567" y="622"/>
                </a:lnTo>
                <a:lnTo>
                  <a:pt x="5573" y="611"/>
                </a:lnTo>
                <a:lnTo>
                  <a:pt x="5580" y="601"/>
                </a:lnTo>
                <a:lnTo>
                  <a:pt x="5587" y="592"/>
                </a:lnTo>
                <a:lnTo>
                  <a:pt x="5594" y="583"/>
                </a:lnTo>
                <a:lnTo>
                  <a:pt x="5601" y="574"/>
                </a:lnTo>
                <a:lnTo>
                  <a:pt x="5609" y="566"/>
                </a:lnTo>
                <a:lnTo>
                  <a:pt x="5618" y="558"/>
                </a:lnTo>
                <a:lnTo>
                  <a:pt x="5627" y="550"/>
                </a:lnTo>
                <a:lnTo>
                  <a:pt x="5636" y="543"/>
                </a:lnTo>
                <a:lnTo>
                  <a:pt x="5645" y="536"/>
                </a:lnTo>
                <a:lnTo>
                  <a:pt x="5655" y="530"/>
                </a:lnTo>
                <a:lnTo>
                  <a:pt x="5665" y="525"/>
                </a:lnTo>
                <a:lnTo>
                  <a:pt x="5676" y="519"/>
                </a:lnTo>
                <a:lnTo>
                  <a:pt x="5687" y="514"/>
                </a:lnTo>
                <a:lnTo>
                  <a:pt x="5698" y="510"/>
                </a:lnTo>
                <a:lnTo>
                  <a:pt x="5704" y="508"/>
                </a:lnTo>
                <a:lnTo>
                  <a:pt x="5709" y="506"/>
                </a:lnTo>
                <a:lnTo>
                  <a:pt x="5721" y="503"/>
                </a:lnTo>
                <a:lnTo>
                  <a:pt x="5733" y="500"/>
                </a:lnTo>
                <a:lnTo>
                  <a:pt x="5746" y="498"/>
                </a:lnTo>
                <a:lnTo>
                  <a:pt x="5758" y="496"/>
                </a:lnTo>
                <a:lnTo>
                  <a:pt x="5771" y="495"/>
                </a:lnTo>
                <a:lnTo>
                  <a:pt x="5785" y="494"/>
                </a:lnTo>
                <a:lnTo>
                  <a:pt x="5798" y="494"/>
                </a:lnTo>
                <a:close/>
                <a:moveTo>
                  <a:pt x="5905" y="929"/>
                </a:moveTo>
                <a:lnTo>
                  <a:pt x="5907" y="907"/>
                </a:lnTo>
                <a:lnTo>
                  <a:pt x="5909" y="883"/>
                </a:lnTo>
                <a:lnTo>
                  <a:pt x="5910" y="857"/>
                </a:lnTo>
                <a:lnTo>
                  <a:pt x="5911" y="830"/>
                </a:lnTo>
                <a:lnTo>
                  <a:pt x="5910" y="803"/>
                </a:lnTo>
                <a:lnTo>
                  <a:pt x="5909" y="777"/>
                </a:lnTo>
                <a:lnTo>
                  <a:pt x="5907" y="752"/>
                </a:lnTo>
                <a:lnTo>
                  <a:pt x="5905" y="730"/>
                </a:lnTo>
                <a:lnTo>
                  <a:pt x="5903" y="721"/>
                </a:lnTo>
                <a:lnTo>
                  <a:pt x="5901" y="712"/>
                </a:lnTo>
                <a:lnTo>
                  <a:pt x="5897" y="704"/>
                </a:lnTo>
                <a:lnTo>
                  <a:pt x="5894" y="697"/>
                </a:lnTo>
                <a:lnTo>
                  <a:pt x="5892" y="693"/>
                </a:lnTo>
                <a:lnTo>
                  <a:pt x="5889" y="690"/>
                </a:lnTo>
                <a:lnTo>
                  <a:pt x="5884" y="683"/>
                </a:lnTo>
                <a:lnTo>
                  <a:pt x="5879" y="678"/>
                </a:lnTo>
                <a:lnTo>
                  <a:pt x="5872" y="673"/>
                </a:lnTo>
                <a:lnTo>
                  <a:pt x="5869" y="670"/>
                </a:lnTo>
                <a:lnTo>
                  <a:pt x="5865" y="668"/>
                </a:lnTo>
                <a:lnTo>
                  <a:pt x="5858" y="664"/>
                </a:lnTo>
                <a:lnTo>
                  <a:pt x="5849" y="661"/>
                </a:lnTo>
                <a:lnTo>
                  <a:pt x="5840" y="658"/>
                </a:lnTo>
                <a:lnTo>
                  <a:pt x="5831" y="656"/>
                </a:lnTo>
                <a:lnTo>
                  <a:pt x="5820" y="654"/>
                </a:lnTo>
                <a:lnTo>
                  <a:pt x="5810" y="653"/>
                </a:lnTo>
                <a:lnTo>
                  <a:pt x="5798" y="653"/>
                </a:lnTo>
                <a:lnTo>
                  <a:pt x="5786" y="653"/>
                </a:lnTo>
                <a:lnTo>
                  <a:pt x="5775" y="654"/>
                </a:lnTo>
                <a:lnTo>
                  <a:pt x="5770" y="655"/>
                </a:lnTo>
                <a:lnTo>
                  <a:pt x="5765" y="656"/>
                </a:lnTo>
                <a:lnTo>
                  <a:pt x="5755" y="658"/>
                </a:lnTo>
                <a:lnTo>
                  <a:pt x="5746" y="660"/>
                </a:lnTo>
                <a:lnTo>
                  <a:pt x="5738" y="663"/>
                </a:lnTo>
                <a:lnTo>
                  <a:pt x="5731" y="667"/>
                </a:lnTo>
                <a:lnTo>
                  <a:pt x="5724" y="671"/>
                </a:lnTo>
                <a:lnTo>
                  <a:pt x="5721" y="674"/>
                </a:lnTo>
                <a:lnTo>
                  <a:pt x="5718" y="676"/>
                </a:lnTo>
                <a:lnTo>
                  <a:pt x="5713" y="682"/>
                </a:lnTo>
                <a:lnTo>
                  <a:pt x="5708" y="688"/>
                </a:lnTo>
                <a:lnTo>
                  <a:pt x="5704" y="695"/>
                </a:lnTo>
                <a:lnTo>
                  <a:pt x="5700" y="703"/>
                </a:lnTo>
                <a:lnTo>
                  <a:pt x="5697" y="712"/>
                </a:lnTo>
                <a:lnTo>
                  <a:pt x="5695" y="721"/>
                </a:lnTo>
                <a:lnTo>
                  <a:pt x="5693" y="730"/>
                </a:lnTo>
                <a:lnTo>
                  <a:pt x="5690" y="752"/>
                </a:lnTo>
                <a:lnTo>
                  <a:pt x="5688" y="777"/>
                </a:lnTo>
                <a:lnTo>
                  <a:pt x="5687" y="803"/>
                </a:lnTo>
                <a:lnTo>
                  <a:pt x="5687" y="830"/>
                </a:lnTo>
                <a:lnTo>
                  <a:pt x="5687" y="857"/>
                </a:lnTo>
                <a:lnTo>
                  <a:pt x="5688" y="883"/>
                </a:lnTo>
                <a:lnTo>
                  <a:pt x="5690" y="907"/>
                </a:lnTo>
                <a:lnTo>
                  <a:pt x="5693" y="929"/>
                </a:lnTo>
                <a:lnTo>
                  <a:pt x="5694" y="938"/>
                </a:lnTo>
                <a:lnTo>
                  <a:pt x="5697" y="947"/>
                </a:lnTo>
                <a:lnTo>
                  <a:pt x="5700" y="955"/>
                </a:lnTo>
                <a:lnTo>
                  <a:pt x="5703" y="963"/>
                </a:lnTo>
                <a:lnTo>
                  <a:pt x="5708" y="970"/>
                </a:lnTo>
                <a:lnTo>
                  <a:pt x="5713" y="976"/>
                </a:lnTo>
                <a:lnTo>
                  <a:pt x="5718" y="982"/>
                </a:lnTo>
                <a:lnTo>
                  <a:pt x="5724" y="987"/>
                </a:lnTo>
                <a:lnTo>
                  <a:pt x="5731" y="991"/>
                </a:lnTo>
                <a:lnTo>
                  <a:pt x="5739" y="995"/>
                </a:lnTo>
                <a:lnTo>
                  <a:pt x="5747" y="998"/>
                </a:lnTo>
                <a:lnTo>
                  <a:pt x="5756" y="1001"/>
                </a:lnTo>
                <a:lnTo>
                  <a:pt x="5765" y="1003"/>
                </a:lnTo>
                <a:lnTo>
                  <a:pt x="5776" y="1005"/>
                </a:lnTo>
                <a:lnTo>
                  <a:pt x="5787" y="1006"/>
                </a:lnTo>
                <a:lnTo>
                  <a:pt x="5798" y="1006"/>
                </a:lnTo>
                <a:lnTo>
                  <a:pt x="5810" y="1006"/>
                </a:lnTo>
                <a:lnTo>
                  <a:pt x="5820" y="1005"/>
                </a:lnTo>
                <a:lnTo>
                  <a:pt x="5831" y="1003"/>
                </a:lnTo>
                <a:lnTo>
                  <a:pt x="5836" y="1002"/>
                </a:lnTo>
                <a:lnTo>
                  <a:pt x="5840" y="1001"/>
                </a:lnTo>
                <a:lnTo>
                  <a:pt x="5849" y="998"/>
                </a:lnTo>
                <a:lnTo>
                  <a:pt x="5857" y="995"/>
                </a:lnTo>
                <a:lnTo>
                  <a:pt x="5865" y="991"/>
                </a:lnTo>
                <a:lnTo>
                  <a:pt x="5872" y="987"/>
                </a:lnTo>
                <a:lnTo>
                  <a:pt x="5875" y="984"/>
                </a:lnTo>
                <a:lnTo>
                  <a:pt x="5879" y="981"/>
                </a:lnTo>
                <a:lnTo>
                  <a:pt x="5884" y="976"/>
                </a:lnTo>
                <a:lnTo>
                  <a:pt x="5889" y="969"/>
                </a:lnTo>
                <a:lnTo>
                  <a:pt x="5894" y="962"/>
                </a:lnTo>
                <a:lnTo>
                  <a:pt x="5897" y="955"/>
                </a:lnTo>
                <a:lnTo>
                  <a:pt x="5899" y="951"/>
                </a:lnTo>
                <a:lnTo>
                  <a:pt x="5901" y="947"/>
                </a:lnTo>
                <a:lnTo>
                  <a:pt x="5903" y="938"/>
                </a:lnTo>
                <a:lnTo>
                  <a:pt x="5905" y="929"/>
                </a:lnTo>
                <a:close/>
                <a:moveTo>
                  <a:pt x="200" y="893"/>
                </a:moveTo>
                <a:lnTo>
                  <a:pt x="199" y="898"/>
                </a:lnTo>
                <a:lnTo>
                  <a:pt x="198" y="903"/>
                </a:lnTo>
                <a:lnTo>
                  <a:pt x="195" y="907"/>
                </a:lnTo>
                <a:lnTo>
                  <a:pt x="193" y="908"/>
                </a:lnTo>
                <a:lnTo>
                  <a:pt x="191" y="910"/>
                </a:lnTo>
                <a:lnTo>
                  <a:pt x="189" y="911"/>
                </a:lnTo>
                <a:lnTo>
                  <a:pt x="187" y="912"/>
                </a:lnTo>
                <a:lnTo>
                  <a:pt x="184" y="913"/>
                </a:lnTo>
                <a:lnTo>
                  <a:pt x="182" y="913"/>
                </a:lnTo>
                <a:lnTo>
                  <a:pt x="177" y="913"/>
                </a:lnTo>
                <a:lnTo>
                  <a:pt x="172" y="912"/>
                </a:lnTo>
                <a:lnTo>
                  <a:pt x="163" y="908"/>
                </a:lnTo>
                <a:lnTo>
                  <a:pt x="154" y="903"/>
                </a:lnTo>
                <a:lnTo>
                  <a:pt x="145" y="899"/>
                </a:lnTo>
                <a:lnTo>
                  <a:pt x="136" y="894"/>
                </a:lnTo>
                <a:lnTo>
                  <a:pt x="119" y="883"/>
                </a:lnTo>
                <a:lnTo>
                  <a:pt x="111" y="877"/>
                </a:lnTo>
                <a:lnTo>
                  <a:pt x="103" y="871"/>
                </a:lnTo>
                <a:lnTo>
                  <a:pt x="95" y="864"/>
                </a:lnTo>
                <a:lnTo>
                  <a:pt x="88" y="858"/>
                </a:lnTo>
                <a:lnTo>
                  <a:pt x="80" y="851"/>
                </a:lnTo>
                <a:lnTo>
                  <a:pt x="73" y="843"/>
                </a:lnTo>
                <a:lnTo>
                  <a:pt x="67" y="836"/>
                </a:lnTo>
                <a:lnTo>
                  <a:pt x="60" y="828"/>
                </a:lnTo>
                <a:lnTo>
                  <a:pt x="54" y="820"/>
                </a:lnTo>
                <a:lnTo>
                  <a:pt x="48" y="812"/>
                </a:lnTo>
                <a:lnTo>
                  <a:pt x="43" y="804"/>
                </a:lnTo>
                <a:lnTo>
                  <a:pt x="38" y="795"/>
                </a:lnTo>
                <a:lnTo>
                  <a:pt x="33" y="786"/>
                </a:lnTo>
                <a:lnTo>
                  <a:pt x="28" y="777"/>
                </a:lnTo>
                <a:lnTo>
                  <a:pt x="24" y="768"/>
                </a:lnTo>
                <a:lnTo>
                  <a:pt x="20" y="759"/>
                </a:lnTo>
                <a:lnTo>
                  <a:pt x="13" y="739"/>
                </a:lnTo>
                <a:lnTo>
                  <a:pt x="10" y="729"/>
                </a:lnTo>
                <a:lnTo>
                  <a:pt x="7" y="719"/>
                </a:lnTo>
                <a:lnTo>
                  <a:pt x="5" y="709"/>
                </a:lnTo>
                <a:lnTo>
                  <a:pt x="3" y="698"/>
                </a:lnTo>
                <a:lnTo>
                  <a:pt x="2" y="688"/>
                </a:lnTo>
                <a:lnTo>
                  <a:pt x="1" y="678"/>
                </a:lnTo>
                <a:lnTo>
                  <a:pt x="0" y="667"/>
                </a:lnTo>
                <a:lnTo>
                  <a:pt x="0" y="656"/>
                </a:lnTo>
                <a:lnTo>
                  <a:pt x="0" y="611"/>
                </a:lnTo>
                <a:lnTo>
                  <a:pt x="1" y="589"/>
                </a:lnTo>
                <a:lnTo>
                  <a:pt x="2" y="579"/>
                </a:lnTo>
                <a:lnTo>
                  <a:pt x="3" y="568"/>
                </a:lnTo>
                <a:lnTo>
                  <a:pt x="5" y="558"/>
                </a:lnTo>
                <a:lnTo>
                  <a:pt x="7" y="548"/>
                </a:lnTo>
                <a:lnTo>
                  <a:pt x="10" y="538"/>
                </a:lnTo>
                <a:lnTo>
                  <a:pt x="13" y="528"/>
                </a:lnTo>
                <a:lnTo>
                  <a:pt x="16" y="518"/>
                </a:lnTo>
                <a:lnTo>
                  <a:pt x="18" y="514"/>
                </a:lnTo>
                <a:lnTo>
                  <a:pt x="20" y="509"/>
                </a:lnTo>
                <a:lnTo>
                  <a:pt x="24" y="500"/>
                </a:lnTo>
                <a:lnTo>
                  <a:pt x="28" y="490"/>
                </a:lnTo>
                <a:lnTo>
                  <a:pt x="38" y="473"/>
                </a:lnTo>
                <a:lnTo>
                  <a:pt x="48" y="456"/>
                </a:lnTo>
                <a:lnTo>
                  <a:pt x="54" y="448"/>
                </a:lnTo>
                <a:lnTo>
                  <a:pt x="60" y="440"/>
                </a:lnTo>
                <a:lnTo>
                  <a:pt x="73" y="425"/>
                </a:lnTo>
                <a:lnTo>
                  <a:pt x="80" y="417"/>
                </a:lnTo>
                <a:lnTo>
                  <a:pt x="88" y="410"/>
                </a:lnTo>
                <a:lnTo>
                  <a:pt x="103" y="397"/>
                </a:lnTo>
                <a:lnTo>
                  <a:pt x="111" y="391"/>
                </a:lnTo>
                <a:lnTo>
                  <a:pt x="119" y="385"/>
                </a:lnTo>
                <a:lnTo>
                  <a:pt x="127" y="380"/>
                </a:lnTo>
                <a:lnTo>
                  <a:pt x="136" y="374"/>
                </a:lnTo>
                <a:lnTo>
                  <a:pt x="145" y="369"/>
                </a:lnTo>
                <a:lnTo>
                  <a:pt x="154" y="365"/>
                </a:lnTo>
                <a:lnTo>
                  <a:pt x="172" y="356"/>
                </a:lnTo>
                <a:lnTo>
                  <a:pt x="175" y="355"/>
                </a:lnTo>
                <a:lnTo>
                  <a:pt x="177" y="355"/>
                </a:lnTo>
                <a:lnTo>
                  <a:pt x="182" y="355"/>
                </a:lnTo>
                <a:lnTo>
                  <a:pt x="187" y="356"/>
                </a:lnTo>
                <a:lnTo>
                  <a:pt x="189" y="357"/>
                </a:lnTo>
                <a:lnTo>
                  <a:pt x="191" y="358"/>
                </a:lnTo>
                <a:lnTo>
                  <a:pt x="195" y="361"/>
                </a:lnTo>
                <a:lnTo>
                  <a:pt x="198" y="365"/>
                </a:lnTo>
                <a:lnTo>
                  <a:pt x="199" y="367"/>
                </a:lnTo>
                <a:lnTo>
                  <a:pt x="199" y="370"/>
                </a:lnTo>
                <a:lnTo>
                  <a:pt x="200" y="372"/>
                </a:lnTo>
                <a:lnTo>
                  <a:pt x="200" y="375"/>
                </a:lnTo>
                <a:lnTo>
                  <a:pt x="200" y="893"/>
                </a:lnTo>
                <a:close/>
                <a:moveTo>
                  <a:pt x="1308" y="615"/>
                </a:moveTo>
                <a:lnTo>
                  <a:pt x="1321" y="631"/>
                </a:lnTo>
                <a:lnTo>
                  <a:pt x="1334" y="648"/>
                </a:lnTo>
                <a:lnTo>
                  <a:pt x="1346" y="665"/>
                </a:lnTo>
                <a:lnTo>
                  <a:pt x="1351" y="673"/>
                </a:lnTo>
                <a:lnTo>
                  <a:pt x="1357" y="682"/>
                </a:lnTo>
                <a:lnTo>
                  <a:pt x="1368" y="700"/>
                </a:lnTo>
                <a:lnTo>
                  <a:pt x="1378" y="719"/>
                </a:lnTo>
                <a:lnTo>
                  <a:pt x="1387" y="737"/>
                </a:lnTo>
                <a:lnTo>
                  <a:pt x="1395" y="758"/>
                </a:lnTo>
                <a:lnTo>
                  <a:pt x="1403" y="777"/>
                </a:lnTo>
                <a:lnTo>
                  <a:pt x="1410" y="797"/>
                </a:lnTo>
                <a:lnTo>
                  <a:pt x="1417" y="818"/>
                </a:lnTo>
                <a:lnTo>
                  <a:pt x="1422" y="838"/>
                </a:lnTo>
                <a:lnTo>
                  <a:pt x="1427" y="859"/>
                </a:lnTo>
                <a:lnTo>
                  <a:pt x="1431" y="881"/>
                </a:lnTo>
                <a:lnTo>
                  <a:pt x="1434" y="902"/>
                </a:lnTo>
                <a:lnTo>
                  <a:pt x="1436" y="924"/>
                </a:lnTo>
                <a:lnTo>
                  <a:pt x="1436" y="928"/>
                </a:lnTo>
                <a:lnTo>
                  <a:pt x="1435" y="932"/>
                </a:lnTo>
                <a:lnTo>
                  <a:pt x="1433" y="936"/>
                </a:lnTo>
                <a:lnTo>
                  <a:pt x="1431" y="939"/>
                </a:lnTo>
                <a:lnTo>
                  <a:pt x="1428" y="942"/>
                </a:lnTo>
                <a:lnTo>
                  <a:pt x="1424" y="944"/>
                </a:lnTo>
                <a:lnTo>
                  <a:pt x="1420" y="946"/>
                </a:lnTo>
                <a:lnTo>
                  <a:pt x="1416" y="946"/>
                </a:lnTo>
                <a:lnTo>
                  <a:pt x="895" y="946"/>
                </a:lnTo>
                <a:lnTo>
                  <a:pt x="373" y="946"/>
                </a:lnTo>
                <a:lnTo>
                  <a:pt x="368" y="946"/>
                </a:lnTo>
                <a:lnTo>
                  <a:pt x="364" y="944"/>
                </a:lnTo>
                <a:lnTo>
                  <a:pt x="361" y="942"/>
                </a:lnTo>
                <a:lnTo>
                  <a:pt x="358" y="939"/>
                </a:lnTo>
                <a:lnTo>
                  <a:pt x="355" y="936"/>
                </a:lnTo>
                <a:lnTo>
                  <a:pt x="354" y="932"/>
                </a:lnTo>
                <a:lnTo>
                  <a:pt x="353" y="928"/>
                </a:lnTo>
                <a:lnTo>
                  <a:pt x="352" y="924"/>
                </a:lnTo>
                <a:lnTo>
                  <a:pt x="355" y="902"/>
                </a:lnTo>
                <a:lnTo>
                  <a:pt x="358" y="881"/>
                </a:lnTo>
                <a:lnTo>
                  <a:pt x="362" y="859"/>
                </a:lnTo>
                <a:lnTo>
                  <a:pt x="366" y="838"/>
                </a:lnTo>
                <a:lnTo>
                  <a:pt x="372" y="818"/>
                </a:lnTo>
                <a:lnTo>
                  <a:pt x="378" y="797"/>
                </a:lnTo>
                <a:lnTo>
                  <a:pt x="385" y="777"/>
                </a:lnTo>
                <a:lnTo>
                  <a:pt x="393" y="758"/>
                </a:lnTo>
                <a:lnTo>
                  <a:pt x="402" y="737"/>
                </a:lnTo>
                <a:lnTo>
                  <a:pt x="411" y="719"/>
                </a:lnTo>
                <a:lnTo>
                  <a:pt x="421" y="700"/>
                </a:lnTo>
                <a:lnTo>
                  <a:pt x="432" y="682"/>
                </a:lnTo>
                <a:lnTo>
                  <a:pt x="443" y="665"/>
                </a:lnTo>
                <a:lnTo>
                  <a:pt x="455" y="648"/>
                </a:lnTo>
                <a:lnTo>
                  <a:pt x="468" y="631"/>
                </a:lnTo>
                <a:lnTo>
                  <a:pt x="481" y="615"/>
                </a:lnTo>
                <a:lnTo>
                  <a:pt x="483" y="611"/>
                </a:lnTo>
                <a:lnTo>
                  <a:pt x="485" y="607"/>
                </a:lnTo>
                <a:lnTo>
                  <a:pt x="486" y="605"/>
                </a:lnTo>
                <a:lnTo>
                  <a:pt x="486" y="603"/>
                </a:lnTo>
                <a:lnTo>
                  <a:pt x="486" y="599"/>
                </a:lnTo>
                <a:lnTo>
                  <a:pt x="484" y="595"/>
                </a:lnTo>
                <a:lnTo>
                  <a:pt x="483" y="591"/>
                </a:lnTo>
                <a:lnTo>
                  <a:pt x="480" y="588"/>
                </a:lnTo>
                <a:lnTo>
                  <a:pt x="476" y="585"/>
                </a:lnTo>
                <a:lnTo>
                  <a:pt x="458" y="573"/>
                </a:lnTo>
                <a:lnTo>
                  <a:pt x="449" y="566"/>
                </a:lnTo>
                <a:lnTo>
                  <a:pt x="441" y="559"/>
                </a:lnTo>
                <a:lnTo>
                  <a:pt x="433" y="552"/>
                </a:lnTo>
                <a:lnTo>
                  <a:pt x="425" y="545"/>
                </a:lnTo>
                <a:lnTo>
                  <a:pt x="417" y="537"/>
                </a:lnTo>
                <a:lnTo>
                  <a:pt x="410" y="529"/>
                </a:lnTo>
                <a:lnTo>
                  <a:pt x="396" y="512"/>
                </a:lnTo>
                <a:lnTo>
                  <a:pt x="389" y="503"/>
                </a:lnTo>
                <a:lnTo>
                  <a:pt x="383" y="495"/>
                </a:lnTo>
                <a:lnTo>
                  <a:pt x="377" y="485"/>
                </a:lnTo>
                <a:lnTo>
                  <a:pt x="372" y="476"/>
                </a:lnTo>
                <a:lnTo>
                  <a:pt x="366" y="467"/>
                </a:lnTo>
                <a:lnTo>
                  <a:pt x="361" y="457"/>
                </a:lnTo>
                <a:lnTo>
                  <a:pt x="357" y="447"/>
                </a:lnTo>
                <a:lnTo>
                  <a:pt x="352" y="437"/>
                </a:lnTo>
                <a:lnTo>
                  <a:pt x="348" y="426"/>
                </a:lnTo>
                <a:lnTo>
                  <a:pt x="345" y="416"/>
                </a:lnTo>
                <a:lnTo>
                  <a:pt x="339" y="394"/>
                </a:lnTo>
                <a:lnTo>
                  <a:pt x="334" y="372"/>
                </a:lnTo>
                <a:lnTo>
                  <a:pt x="331" y="350"/>
                </a:lnTo>
                <a:lnTo>
                  <a:pt x="330" y="338"/>
                </a:lnTo>
                <a:lnTo>
                  <a:pt x="329" y="327"/>
                </a:lnTo>
                <a:lnTo>
                  <a:pt x="329" y="315"/>
                </a:lnTo>
                <a:lnTo>
                  <a:pt x="329" y="303"/>
                </a:lnTo>
                <a:lnTo>
                  <a:pt x="330" y="291"/>
                </a:lnTo>
                <a:lnTo>
                  <a:pt x="331" y="279"/>
                </a:lnTo>
                <a:lnTo>
                  <a:pt x="333" y="266"/>
                </a:lnTo>
                <a:lnTo>
                  <a:pt x="335" y="254"/>
                </a:lnTo>
                <a:lnTo>
                  <a:pt x="338" y="241"/>
                </a:lnTo>
                <a:lnTo>
                  <a:pt x="342" y="228"/>
                </a:lnTo>
                <a:lnTo>
                  <a:pt x="346" y="216"/>
                </a:lnTo>
                <a:lnTo>
                  <a:pt x="350" y="204"/>
                </a:lnTo>
                <a:lnTo>
                  <a:pt x="355" y="192"/>
                </a:lnTo>
                <a:lnTo>
                  <a:pt x="360" y="181"/>
                </a:lnTo>
                <a:lnTo>
                  <a:pt x="366" y="169"/>
                </a:lnTo>
                <a:lnTo>
                  <a:pt x="372" y="158"/>
                </a:lnTo>
                <a:lnTo>
                  <a:pt x="379" y="147"/>
                </a:lnTo>
                <a:lnTo>
                  <a:pt x="386" y="137"/>
                </a:lnTo>
                <a:lnTo>
                  <a:pt x="394" y="126"/>
                </a:lnTo>
                <a:lnTo>
                  <a:pt x="402" y="116"/>
                </a:lnTo>
                <a:lnTo>
                  <a:pt x="410" y="107"/>
                </a:lnTo>
                <a:lnTo>
                  <a:pt x="418" y="97"/>
                </a:lnTo>
                <a:lnTo>
                  <a:pt x="428" y="88"/>
                </a:lnTo>
                <a:lnTo>
                  <a:pt x="437" y="80"/>
                </a:lnTo>
                <a:lnTo>
                  <a:pt x="447" y="71"/>
                </a:lnTo>
                <a:lnTo>
                  <a:pt x="457" y="63"/>
                </a:lnTo>
                <a:lnTo>
                  <a:pt x="467" y="56"/>
                </a:lnTo>
                <a:lnTo>
                  <a:pt x="478" y="49"/>
                </a:lnTo>
                <a:lnTo>
                  <a:pt x="488" y="42"/>
                </a:lnTo>
                <a:lnTo>
                  <a:pt x="500" y="36"/>
                </a:lnTo>
                <a:lnTo>
                  <a:pt x="511" y="30"/>
                </a:lnTo>
                <a:lnTo>
                  <a:pt x="523" y="25"/>
                </a:lnTo>
                <a:lnTo>
                  <a:pt x="535" y="20"/>
                </a:lnTo>
                <a:lnTo>
                  <a:pt x="547" y="16"/>
                </a:lnTo>
                <a:lnTo>
                  <a:pt x="559" y="12"/>
                </a:lnTo>
                <a:lnTo>
                  <a:pt x="572" y="9"/>
                </a:lnTo>
                <a:lnTo>
                  <a:pt x="585" y="6"/>
                </a:lnTo>
                <a:lnTo>
                  <a:pt x="598" y="4"/>
                </a:lnTo>
                <a:lnTo>
                  <a:pt x="604" y="3"/>
                </a:lnTo>
                <a:lnTo>
                  <a:pt x="611" y="2"/>
                </a:lnTo>
                <a:lnTo>
                  <a:pt x="623" y="1"/>
                </a:lnTo>
                <a:lnTo>
                  <a:pt x="635" y="0"/>
                </a:lnTo>
                <a:lnTo>
                  <a:pt x="647" y="0"/>
                </a:lnTo>
                <a:lnTo>
                  <a:pt x="670" y="1"/>
                </a:lnTo>
                <a:lnTo>
                  <a:pt x="682" y="2"/>
                </a:lnTo>
                <a:lnTo>
                  <a:pt x="693" y="3"/>
                </a:lnTo>
                <a:lnTo>
                  <a:pt x="704" y="5"/>
                </a:lnTo>
                <a:lnTo>
                  <a:pt x="716" y="8"/>
                </a:lnTo>
                <a:lnTo>
                  <a:pt x="727" y="10"/>
                </a:lnTo>
                <a:lnTo>
                  <a:pt x="738" y="13"/>
                </a:lnTo>
                <a:lnTo>
                  <a:pt x="759" y="20"/>
                </a:lnTo>
                <a:lnTo>
                  <a:pt x="769" y="24"/>
                </a:lnTo>
                <a:lnTo>
                  <a:pt x="779" y="29"/>
                </a:lnTo>
                <a:lnTo>
                  <a:pt x="793" y="35"/>
                </a:lnTo>
                <a:lnTo>
                  <a:pt x="807" y="40"/>
                </a:lnTo>
                <a:lnTo>
                  <a:pt x="822" y="44"/>
                </a:lnTo>
                <a:lnTo>
                  <a:pt x="836" y="48"/>
                </a:lnTo>
                <a:lnTo>
                  <a:pt x="851" y="51"/>
                </a:lnTo>
                <a:lnTo>
                  <a:pt x="865" y="53"/>
                </a:lnTo>
                <a:lnTo>
                  <a:pt x="880" y="54"/>
                </a:lnTo>
                <a:lnTo>
                  <a:pt x="895" y="54"/>
                </a:lnTo>
                <a:lnTo>
                  <a:pt x="910" y="54"/>
                </a:lnTo>
                <a:lnTo>
                  <a:pt x="924" y="53"/>
                </a:lnTo>
                <a:lnTo>
                  <a:pt x="939" y="51"/>
                </a:lnTo>
                <a:lnTo>
                  <a:pt x="953" y="48"/>
                </a:lnTo>
                <a:lnTo>
                  <a:pt x="968" y="44"/>
                </a:lnTo>
                <a:lnTo>
                  <a:pt x="982" y="40"/>
                </a:lnTo>
                <a:lnTo>
                  <a:pt x="996" y="35"/>
                </a:lnTo>
                <a:lnTo>
                  <a:pt x="1010" y="29"/>
                </a:lnTo>
                <a:lnTo>
                  <a:pt x="1020" y="24"/>
                </a:lnTo>
                <a:lnTo>
                  <a:pt x="1031" y="20"/>
                </a:lnTo>
                <a:lnTo>
                  <a:pt x="1041" y="17"/>
                </a:lnTo>
                <a:lnTo>
                  <a:pt x="1052" y="13"/>
                </a:lnTo>
                <a:lnTo>
                  <a:pt x="1063" y="10"/>
                </a:lnTo>
                <a:lnTo>
                  <a:pt x="1074" y="8"/>
                </a:lnTo>
                <a:lnTo>
                  <a:pt x="1085" y="5"/>
                </a:lnTo>
                <a:lnTo>
                  <a:pt x="1097" y="3"/>
                </a:lnTo>
                <a:lnTo>
                  <a:pt x="1108" y="2"/>
                </a:lnTo>
                <a:lnTo>
                  <a:pt x="1120" y="1"/>
                </a:lnTo>
                <a:lnTo>
                  <a:pt x="1143" y="0"/>
                </a:lnTo>
                <a:lnTo>
                  <a:pt x="1155" y="0"/>
                </a:lnTo>
                <a:lnTo>
                  <a:pt x="1167" y="1"/>
                </a:lnTo>
                <a:lnTo>
                  <a:pt x="1179" y="2"/>
                </a:lnTo>
                <a:lnTo>
                  <a:pt x="1191" y="4"/>
                </a:lnTo>
                <a:lnTo>
                  <a:pt x="1204" y="6"/>
                </a:lnTo>
                <a:lnTo>
                  <a:pt x="1217" y="9"/>
                </a:lnTo>
                <a:lnTo>
                  <a:pt x="1229" y="12"/>
                </a:lnTo>
                <a:lnTo>
                  <a:pt x="1242" y="16"/>
                </a:lnTo>
                <a:lnTo>
                  <a:pt x="1254" y="20"/>
                </a:lnTo>
                <a:lnTo>
                  <a:pt x="1266" y="25"/>
                </a:lnTo>
                <a:lnTo>
                  <a:pt x="1278" y="30"/>
                </a:lnTo>
                <a:lnTo>
                  <a:pt x="1289" y="36"/>
                </a:lnTo>
                <a:lnTo>
                  <a:pt x="1300" y="42"/>
                </a:lnTo>
                <a:lnTo>
                  <a:pt x="1311" y="49"/>
                </a:lnTo>
                <a:lnTo>
                  <a:pt x="1322" y="56"/>
                </a:lnTo>
                <a:lnTo>
                  <a:pt x="1332" y="63"/>
                </a:lnTo>
                <a:lnTo>
                  <a:pt x="1342" y="71"/>
                </a:lnTo>
                <a:lnTo>
                  <a:pt x="1352" y="80"/>
                </a:lnTo>
                <a:lnTo>
                  <a:pt x="1370" y="97"/>
                </a:lnTo>
                <a:lnTo>
                  <a:pt x="1379" y="107"/>
                </a:lnTo>
                <a:lnTo>
                  <a:pt x="1387" y="116"/>
                </a:lnTo>
                <a:lnTo>
                  <a:pt x="1395" y="126"/>
                </a:lnTo>
                <a:lnTo>
                  <a:pt x="1403" y="137"/>
                </a:lnTo>
                <a:lnTo>
                  <a:pt x="1410" y="147"/>
                </a:lnTo>
                <a:lnTo>
                  <a:pt x="1416" y="158"/>
                </a:lnTo>
                <a:lnTo>
                  <a:pt x="1423" y="169"/>
                </a:lnTo>
                <a:lnTo>
                  <a:pt x="1428" y="181"/>
                </a:lnTo>
                <a:lnTo>
                  <a:pt x="1434" y="192"/>
                </a:lnTo>
                <a:lnTo>
                  <a:pt x="1439" y="204"/>
                </a:lnTo>
                <a:lnTo>
                  <a:pt x="1443" y="216"/>
                </a:lnTo>
                <a:lnTo>
                  <a:pt x="1447" y="228"/>
                </a:lnTo>
                <a:lnTo>
                  <a:pt x="1450" y="241"/>
                </a:lnTo>
                <a:lnTo>
                  <a:pt x="1453" y="254"/>
                </a:lnTo>
                <a:lnTo>
                  <a:pt x="1456" y="266"/>
                </a:lnTo>
                <a:lnTo>
                  <a:pt x="1457" y="279"/>
                </a:lnTo>
                <a:lnTo>
                  <a:pt x="1458" y="291"/>
                </a:lnTo>
                <a:lnTo>
                  <a:pt x="1459" y="303"/>
                </a:lnTo>
                <a:lnTo>
                  <a:pt x="1460" y="315"/>
                </a:lnTo>
                <a:lnTo>
                  <a:pt x="1459" y="327"/>
                </a:lnTo>
                <a:lnTo>
                  <a:pt x="1459" y="338"/>
                </a:lnTo>
                <a:lnTo>
                  <a:pt x="1458" y="350"/>
                </a:lnTo>
                <a:lnTo>
                  <a:pt x="1457" y="361"/>
                </a:lnTo>
                <a:lnTo>
                  <a:pt x="1455" y="372"/>
                </a:lnTo>
                <a:lnTo>
                  <a:pt x="1454" y="378"/>
                </a:lnTo>
                <a:lnTo>
                  <a:pt x="1453" y="384"/>
                </a:lnTo>
                <a:lnTo>
                  <a:pt x="1450" y="394"/>
                </a:lnTo>
                <a:lnTo>
                  <a:pt x="1447" y="405"/>
                </a:lnTo>
                <a:lnTo>
                  <a:pt x="1444" y="416"/>
                </a:lnTo>
                <a:lnTo>
                  <a:pt x="1440" y="426"/>
                </a:lnTo>
                <a:lnTo>
                  <a:pt x="1436" y="437"/>
                </a:lnTo>
                <a:lnTo>
                  <a:pt x="1432" y="447"/>
                </a:lnTo>
                <a:lnTo>
                  <a:pt x="1427" y="457"/>
                </a:lnTo>
                <a:lnTo>
                  <a:pt x="1417" y="476"/>
                </a:lnTo>
                <a:lnTo>
                  <a:pt x="1405" y="495"/>
                </a:lnTo>
                <a:lnTo>
                  <a:pt x="1399" y="503"/>
                </a:lnTo>
                <a:lnTo>
                  <a:pt x="1393" y="512"/>
                </a:lnTo>
                <a:lnTo>
                  <a:pt x="1386" y="521"/>
                </a:lnTo>
                <a:lnTo>
                  <a:pt x="1379" y="529"/>
                </a:lnTo>
                <a:lnTo>
                  <a:pt x="1371" y="537"/>
                </a:lnTo>
                <a:lnTo>
                  <a:pt x="1364" y="545"/>
                </a:lnTo>
                <a:lnTo>
                  <a:pt x="1356" y="552"/>
                </a:lnTo>
                <a:lnTo>
                  <a:pt x="1348" y="559"/>
                </a:lnTo>
                <a:lnTo>
                  <a:pt x="1339" y="566"/>
                </a:lnTo>
                <a:lnTo>
                  <a:pt x="1331" y="573"/>
                </a:lnTo>
                <a:lnTo>
                  <a:pt x="1322" y="579"/>
                </a:lnTo>
                <a:lnTo>
                  <a:pt x="1313" y="585"/>
                </a:lnTo>
                <a:lnTo>
                  <a:pt x="1309" y="588"/>
                </a:lnTo>
                <a:lnTo>
                  <a:pt x="1306" y="591"/>
                </a:lnTo>
                <a:lnTo>
                  <a:pt x="1304" y="595"/>
                </a:lnTo>
                <a:lnTo>
                  <a:pt x="1303" y="597"/>
                </a:lnTo>
                <a:lnTo>
                  <a:pt x="1303" y="599"/>
                </a:lnTo>
                <a:lnTo>
                  <a:pt x="1303" y="603"/>
                </a:lnTo>
                <a:lnTo>
                  <a:pt x="1304" y="607"/>
                </a:lnTo>
                <a:lnTo>
                  <a:pt x="1305" y="611"/>
                </a:lnTo>
                <a:lnTo>
                  <a:pt x="1308" y="615"/>
                </a:lnTo>
                <a:close/>
                <a:moveTo>
                  <a:pt x="1164" y="252"/>
                </a:moveTo>
                <a:lnTo>
                  <a:pt x="625" y="252"/>
                </a:lnTo>
                <a:lnTo>
                  <a:pt x="620" y="252"/>
                </a:lnTo>
                <a:lnTo>
                  <a:pt x="615" y="253"/>
                </a:lnTo>
                <a:lnTo>
                  <a:pt x="610" y="254"/>
                </a:lnTo>
                <a:lnTo>
                  <a:pt x="604" y="256"/>
                </a:lnTo>
                <a:lnTo>
                  <a:pt x="599" y="259"/>
                </a:lnTo>
                <a:lnTo>
                  <a:pt x="595" y="261"/>
                </a:lnTo>
                <a:lnTo>
                  <a:pt x="591" y="264"/>
                </a:lnTo>
                <a:lnTo>
                  <a:pt x="587" y="268"/>
                </a:lnTo>
                <a:lnTo>
                  <a:pt x="584" y="271"/>
                </a:lnTo>
                <a:lnTo>
                  <a:pt x="581" y="275"/>
                </a:lnTo>
                <a:lnTo>
                  <a:pt x="578" y="280"/>
                </a:lnTo>
                <a:lnTo>
                  <a:pt x="576" y="284"/>
                </a:lnTo>
                <a:lnTo>
                  <a:pt x="574" y="289"/>
                </a:lnTo>
                <a:lnTo>
                  <a:pt x="573" y="294"/>
                </a:lnTo>
                <a:lnTo>
                  <a:pt x="572" y="300"/>
                </a:lnTo>
                <a:lnTo>
                  <a:pt x="572" y="305"/>
                </a:lnTo>
                <a:lnTo>
                  <a:pt x="572" y="310"/>
                </a:lnTo>
                <a:lnTo>
                  <a:pt x="573" y="316"/>
                </a:lnTo>
                <a:lnTo>
                  <a:pt x="574" y="321"/>
                </a:lnTo>
                <a:lnTo>
                  <a:pt x="576" y="326"/>
                </a:lnTo>
                <a:lnTo>
                  <a:pt x="578" y="330"/>
                </a:lnTo>
                <a:lnTo>
                  <a:pt x="581" y="335"/>
                </a:lnTo>
                <a:lnTo>
                  <a:pt x="584" y="339"/>
                </a:lnTo>
                <a:lnTo>
                  <a:pt x="587" y="342"/>
                </a:lnTo>
                <a:lnTo>
                  <a:pt x="591" y="346"/>
                </a:lnTo>
                <a:lnTo>
                  <a:pt x="595" y="349"/>
                </a:lnTo>
                <a:lnTo>
                  <a:pt x="599" y="352"/>
                </a:lnTo>
                <a:lnTo>
                  <a:pt x="604" y="354"/>
                </a:lnTo>
                <a:lnTo>
                  <a:pt x="610" y="356"/>
                </a:lnTo>
                <a:lnTo>
                  <a:pt x="615" y="357"/>
                </a:lnTo>
                <a:lnTo>
                  <a:pt x="620" y="358"/>
                </a:lnTo>
                <a:lnTo>
                  <a:pt x="625" y="358"/>
                </a:lnTo>
                <a:lnTo>
                  <a:pt x="1164" y="358"/>
                </a:lnTo>
                <a:lnTo>
                  <a:pt x="1169" y="358"/>
                </a:lnTo>
                <a:lnTo>
                  <a:pt x="1175" y="357"/>
                </a:lnTo>
                <a:lnTo>
                  <a:pt x="1180" y="356"/>
                </a:lnTo>
                <a:lnTo>
                  <a:pt x="1185" y="354"/>
                </a:lnTo>
                <a:lnTo>
                  <a:pt x="1189" y="352"/>
                </a:lnTo>
                <a:lnTo>
                  <a:pt x="1194" y="349"/>
                </a:lnTo>
                <a:lnTo>
                  <a:pt x="1198" y="346"/>
                </a:lnTo>
                <a:lnTo>
                  <a:pt x="1201" y="342"/>
                </a:lnTo>
                <a:lnTo>
                  <a:pt x="1205" y="339"/>
                </a:lnTo>
                <a:lnTo>
                  <a:pt x="1208" y="335"/>
                </a:lnTo>
                <a:lnTo>
                  <a:pt x="1211" y="330"/>
                </a:lnTo>
                <a:lnTo>
                  <a:pt x="1213" y="326"/>
                </a:lnTo>
                <a:lnTo>
                  <a:pt x="1215" y="321"/>
                </a:lnTo>
                <a:lnTo>
                  <a:pt x="1216" y="316"/>
                </a:lnTo>
                <a:lnTo>
                  <a:pt x="1217" y="310"/>
                </a:lnTo>
                <a:lnTo>
                  <a:pt x="1217" y="305"/>
                </a:lnTo>
                <a:lnTo>
                  <a:pt x="1217" y="300"/>
                </a:lnTo>
                <a:lnTo>
                  <a:pt x="1216" y="294"/>
                </a:lnTo>
                <a:lnTo>
                  <a:pt x="1215" y="289"/>
                </a:lnTo>
                <a:lnTo>
                  <a:pt x="1213" y="284"/>
                </a:lnTo>
                <a:lnTo>
                  <a:pt x="1211" y="280"/>
                </a:lnTo>
                <a:lnTo>
                  <a:pt x="1208" y="275"/>
                </a:lnTo>
                <a:lnTo>
                  <a:pt x="1205" y="271"/>
                </a:lnTo>
                <a:lnTo>
                  <a:pt x="1201" y="268"/>
                </a:lnTo>
                <a:lnTo>
                  <a:pt x="1198" y="264"/>
                </a:lnTo>
                <a:lnTo>
                  <a:pt x="1194" y="261"/>
                </a:lnTo>
                <a:lnTo>
                  <a:pt x="1189" y="259"/>
                </a:lnTo>
                <a:lnTo>
                  <a:pt x="1185" y="256"/>
                </a:lnTo>
                <a:lnTo>
                  <a:pt x="1180" y="254"/>
                </a:lnTo>
                <a:lnTo>
                  <a:pt x="1175" y="253"/>
                </a:lnTo>
                <a:lnTo>
                  <a:pt x="1169" y="252"/>
                </a:lnTo>
                <a:lnTo>
                  <a:pt x="1164" y="252"/>
                </a:lnTo>
                <a:close/>
                <a:moveTo>
                  <a:pt x="998" y="535"/>
                </a:moveTo>
                <a:lnTo>
                  <a:pt x="991" y="536"/>
                </a:lnTo>
                <a:lnTo>
                  <a:pt x="985" y="537"/>
                </a:lnTo>
                <a:lnTo>
                  <a:pt x="979" y="538"/>
                </a:lnTo>
                <a:lnTo>
                  <a:pt x="973" y="540"/>
                </a:lnTo>
                <a:lnTo>
                  <a:pt x="968" y="543"/>
                </a:lnTo>
                <a:lnTo>
                  <a:pt x="963" y="546"/>
                </a:lnTo>
                <a:lnTo>
                  <a:pt x="958" y="550"/>
                </a:lnTo>
                <a:lnTo>
                  <a:pt x="953" y="554"/>
                </a:lnTo>
                <a:lnTo>
                  <a:pt x="949" y="558"/>
                </a:lnTo>
                <a:lnTo>
                  <a:pt x="946" y="563"/>
                </a:lnTo>
                <a:lnTo>
                  <a:pt x="943" y="568"/>
                </a:lnTo>
                <a:lnTo>
                  <a:pt x="940" y="574"/>
                </a:lnTo>
                <a:lnTo>
                  <a:pt x="938" y="580"/>
                </a:lnTo>
                <a:lnTo>
                  <a:pt x="936" y="586"/>
                </a:lnTo>
                <a:lnTo>
                  <a:pt x="935" y="592"/>
                </a:lnTo>
                <a:lnTo>
                  <a:pt x="935" y="598"/>
                </a:lnTo>
                <a:lnTo>
                  <a:pt x="935" y="605"/>
                </a:lnTo>
                <a:lnTo>
                  <a:pt x="936" y="611"/>
                </a:lnTo>
                <a:lnTo>
                  <a:pt x="938" y="617"/>
                </a:lnTo>
                <a:lnTo>
                  <a:pt x="940" y="623"/>
                </a:lnTo>
                <a:lnTo>
                  <a:pt x="943" y="628"/>
                </a:lnTo>
                <a:lnTo>
                  <a:pt x="946" y="634"/>
                </a:lnTo>
                <a:lnTo>
                  <a:pt x="949" y="639"/>
                </a:lnTo>
                <a:lnTo>
                  <a:pt x="953" y="643"/>
                </a:lnTo>
                <a:lnTo>
                  <a:pt x="958" y="647"/>
                </a:lnTo>
                <a:lnTo>
                  <a:pt x="963" y="651"/>
                </a:lnTo>
                <a:lnTo>
                  <a:pt x="968" y="654"/>
                </a:lnTo>
                <a:lnTo>
                  <a:pt x="973" y="656"/>
                </a:lnTo>
                <a:lnTo>
                  <a:pt x="979" y="659"/>
                </a:lnTo>
                <a:lnTo>
                  <a:pt x="985" y="660"/>
                </a:lnTo>
                <a:lnTo>
                  <a:pt x="991" y="661"/>
                </a:lnTo>
                <a:lnTo>
                  <a:pt x="998" y="661"/>
                </a:lnTo>
                <a:lnTo>
                  <a:pt x="1004" y="661"/>
                </a:lnTo>
                <a:lnTo>
                  <a:pt x="1011" y="660"/>
                </a:lnTo>
                <a:lnTo>
                  <a:pt x="1017" y="659"/>
                </a:lnTo>
                <a:lnTo>
                  <a:pt x="1022" y="656"/>
                </a:lnTo>
                <a:lnTo>
                  <a:pt x="1028" y="654"/>
                </a:lnTo>
                <a:lnTo>
                  <a:pt x="1033" y="651"/>
                </a:lnTo>
                <a:lnTo>
                  <a:pt x="1038" y="647"/>
                </a:lnTo>
                <a:lnTo>
                  <a:pt x="1042" y="643"/>
                </a:lnTo>
                <a:lnTo>
                  <a:pt x="1047" y="639"/>
                </a:lnTo>
                <a:lnTo>
                  <a:pt x="1050" y="634"/>
                </a:lnTo>
                <a:lnTo>
                  <a:pt x="1053" y="628"/>
                </a:lnTo>
                <a:lnTo>
                  <a:pt x="1056" y="623"/>
                </a:lnTo>
                <a:lnTo>
                  <a:pt x="1058" y="617"/>
                </a:lnTo>
                <a:lnTo>
                  <a:pt x="1060" y="611"/>
                </a:lnTo>
                <a:lnTo>
                  <a:pt x="1061" y="605"/>
                </a:lnTo>
                <a:lnTo>
                  <a:pt x="1061" y="598"/>
                </a:lnTo>
                <a:lnTo>
                  <a:pt x="1061" y="592"/>
                </a:lnTo>
                <a:lnTo>
                  <a:pt x="1060" y="586"/>
                </a:lnTo>
                <a:lnTo>
                  <a:pt x="1058" y="580"/>
                </a:lnTo>
                <a:lnTo>
                  <a:pt x="1056" y="574"/>
                </a:lnTo>
                <a:lnTo>
                  <a:pt x="1053" y="568"/>
                </a:lnTo>
                <a:lnTo>
                  <a:pt x="1050" y="563"/>
                </a:lnTo>
                <a:lnTo>
                  <a:pt x="1047" y="558"/>
                </a:lnTo>
                <a:lnTo>
                  <a:pt x="1042" y="554"/>
                </a:lnTo>
                <a:lnTo>
                  <a:pt x="1038" y="550"/>
                </a:lnTo>
                <a:lnTo>
                  <a:pt x="1033" y="546"/>
                </a:lnTo>
                <a:lnTo>
                  <a:pt x="1028" y="543"/>
                </a:lnTo>
                <a:lnTo>
                  <a:pt x="1022" y="540"/>
                </a:lnTo>
                <a:lnTo>
                  <a:pt x="1017" y="538"/>
                </a:lnTo>
                <a:lnTo>
                  <a:pt x="1011" y="537"/>
                </a:lnTo>
                <a:lnTo>
                  <a:pt x="1004" y="536"/>
                </a:lnTo>
                <a:lnTo>
                  <a:pt x="998" y="535"/>
                </a:lnTo>
                <a:close/>
                <a:moveTo>
                  <a:pt x="792" y="535"/>
                </a:moveTo>
                <a:lnTo>
                  <a:pt x="785" y="536"/>
                </a:lnTo>
                <a:lnTo>
                  <a:pt x="779" y="537"/>
                </a:lnTo>
                <a:lnTo>
                  <a:pt x="773" y="538"/>
                </a:lnTo>
                <a:lnTo>
                  <a:pt x="767" y="540"/>
                </a:lnTo>
                <a:lnTo>
                  <a:pt x="762" y="543"/>
                </a:lnTo>
                <a:lnTo>
                  <a:pt x="757" y="546"/>
                </a:lnTo>
                <a:lnTo>
                  <a:pt x="752" y="550"/>
                </a:lnTo>
                <a:lnTo>
                  <a:pt x="747" y="554"/>
                </a:lnTo>
                <a:lnTo>
                  <a:pt x="743" y="558"/>
                </a:lnTo>
                <a:lnTo>
                  <a:pt x="740" y="563"/>
                </a:lnTo>
                <a:lnTo>
                  <a:pt x="736" y="568"/>
                </a:lnTo>
                <a:lnTo>
                  <a:pt x="734" y="574"/>
                </a:lnTo>
                <a:lnTo>
                  <a:pt x="732" y="580"/>
                </a:lnTo>
                <a:lnTo>
                  <a:pt x="730" y="586"/>
                </a:lnTo>
                <a:lnTo>
                  <a:pt x="729" y="592"/>
                </a:lnTo>
                <a:lnTo>
                  <a:pt x="729" y="598"/>
                </a:lnTo>
                <a:lnTo>
                  <a:pt x="729" y="605"/>
                </a:lnTo>
                <a:lnTo>
                  <a:pt x="730" y="611"/>
                </a:lnTo>
                <a:lnTo>
                  <a:pt x="732" y="617"/>
                </a:lnTo>
                <a:lnTo>
                  <a:pt x="734" y="623"/>
                </a:lnTo>
                <a:lnTo>
                  <a:pt x="736" y="628"/>
                </a:lnTo>
                <a:lnTo>
                  <a:pt x="740" y="634"/>
                </a:lnTo>
                <a:lnTo>
                  <a:pt x="743" y="639"/>
                </a:lnTo>
                <a:lnTo>
                  <a:pt x="747" y="643"/>
                </a:lnTo>
                <a:lnTo>
                  <a:pt x="752" y="647"/>
                </a:lnTo>
                <a:lnTo>
                  <a:pt x="757" y="651"/>
                </a:lnTo>
                <a:lnTo>
                  <a:pt x="762" y="654"/>
                </a:lnTo>
                <a:lnTo>
                  <a:pt x="767" y="656"/>
                </a:lnTo>
                <a:lnTo>
                  <a:pt x="773" y="659"/>
                </a:lnTo>
                <a:lnTo>
                  <a:pt x="779" y="660"/>
                </a:lnTo>
                <a:lnTo>
                  <a:pt x="785" y="661"/>
                </a:lnTo>
                <a:lnTo>
                  <a:pt x="792" y="661"/>
                </a:lnTo>
                <a:lnTo>
                  <a:pt x="798" y="661"/>
                </a:lnTo>
                <a:lnTo>
                  <a:pt x="804" y="660"/>
                </a:lnTo>
                <a:lnTo>
                  <a:pt x="811" y="659"/>
                </a:lnTo>
                <a:lnTo>
                  <a:pt x="816" y="656"/>
                </a:lnTo>
                <a:lnTo>
                  <a:pt x="822" y="654"/>
                </a:lnTo>
                <a:lnTo>
                  <a:pt x="827" y="651"/>
                </a:lnTo>
                <a:lnTo>
                  <a:pt x="832" y="647"/>
                </a:lnTo>
                <a:lnTo>
                  <a:pt x="836" y="643"/>
                </a:lnTo>
                <a:lnTo>
                  <a:pt x="840" y="639"/>
                </a:lnTo>
                <a:lnTo>
                  <a:pt x="844" y="634"/>
                </a:lnTo>
                <a:lnTo>
                  <a:pt x="847" y="628"/>
                </a:lnTo>
                <a:lnTo>
                  <a:pt x="850" y="623"/>
                </a:lnTo>
                <a:lnTo>
                  <a:pt x="852" y="617"/>
                </a:lnTo>
                <a:lnTo>
                  <a:pt x="853" y="611"/>
                </a:lnTo>
                <a:lnTo>
                  <a:pt x="854" y="605"/>
                </a:lnTo>
                <a:lnTo>
                  <a:pt x="855" y="598"/>
                </a:lnTo>
                <a:lnTo>
                  <a:pt x="854" y="592"/>
                </a:lnTo>
                <a:lnTo>
                  <a:pt x="853" y="586"/>
                </a:lnTo>
                <a:lnTo>
                  <a:pt x="852" y="580"/>
                </a:lnTo>
                <a:lnTo>
                  <a:pt x="850" y="574"/>
                </a:lnTo>
                <a:lnTo>
                  <a:pt x="847" y="568"/>
                </a:lnTo>
                <a:lnTo>
                  <a:pt x="844" y="563"/>
                </a:lnTo>
                <a:lnTo>
                  <a:pt x="840" y="558"/>
                </a:lnTo>
                <a:lnTo>
                  <a:pt x="836" y="554"/>
                </a:lnTo>
                <a:lnTo>
                  <a:pt x="832" y="550"/>
                </a:lnTo>
                <a:lnTo>
                  <a:pt x="827" y="546"/>
                </a:lnTo>
                <a:lnTo>
                  <a:pt x="822" y="543"/>
                </a:lnTo>
                <a:lnTo>
                  <a:pt x="816" y="540"/>
                </a:lnTo>
                <a:lnTo>
                  <a:pt x="811" y="538"/>
                </a:lnTo>
                <a:lnTo>
                  <a:pt x="804" y="537"/>
                </a:lnTo>
                <a:lnTo>
                  <a:pt x="798" y="536"/>
                </a:lnTo>
                <a:lnTo>
                  <a:pt x="792" y="535"/>
                </a:lnTo>
                <a:close/>
                <a:moveTo>
                  <a:pt x="895" y="1513"/>
                </a:moveTo>
                <a:lnTo>
                  <a:pt x="870" y="1513"/>
                </a:lnTo>
                <a:lnTo>
                  <a:pt x="857" y="1512"/>
                </a:lnTo>
                <a:lnTo>
                  <a:pt x="845" y="1511"/>
                </a:lnTo>
                <a:lnTo>
                  <a:pt x="821" y="1508"/>
                </a:lnTo>
                <a:lnTo>
                  <a:pt x="797" y="1504"/>
                </a:lnTo>
                <a:lnTo>
                  <a:pt x="773" y="1500"/>
                </a:lnTo>
                <a:lnTo>
                  <a:pt x="750" y="1494"/>
                </a:lnTo>
                <a:lnTo>
                  <a:pt x="739" y="1490"/>
                </a:lnTo>
                <a:lnTo>
                  <a:pt x="727" y="1487"/>
                </a:lnTo>
                <a:lnTo>
                  <a:pt x="705" y="1479"/>
                </a:lnTo>
                <a:lnTo>
                  <a:pt x="683" y="1470"/>
                </a:lnTo>
                <a:lnTo>
                  <a:pt x="672" y="1465"/>
                </a:lnTo>
                <a:lnTo>
                  <a:pt x="661" y="1461"/>
                </a:lnTo>
                <a:lnTo>
                  <a:pt x="640" y="1450"/>
                </a:lnTo>
                <a:lnTo>
                  <a:pt x="620" y="1439"/>
                </a:lnTo>
                <a:lnTo>
                  <a:pt x="599" y="1426"/>
                </a:lnTo>
                <a:lnTo>
                  <a:pt x="580" y="1413"/>
                </a:lnTo>
                <a:lnTo>
                  <a:pt x="561" y="1399"/>
                </a:lnTo>
                <a:lnTo>
                  <a:pt x="543" y="1385"/>
                </a:lnTo>
                <a:lnTo>
                  <a:pt x="526" y="1369"/>
                </a:lnTo>
                <a:lnTo>
                  <a:pt x="509" y="1353"/>
                </a:lnTo>
                <a:lnTo>
                  <a:pt x="493" y="1336"/>
                </a:lnTo>
                <a:lnTo>
                  <a:pt x="478" y="1319"/>
                </a:lnTo>
                <a:lnTo>
                  <a:pt x="463" y="1301"/>
                </a:lnTo>
                <a:lnTo>
                  <a:pt x="449" y="1282"/>
                </a:lnTo>
                <a:lnTo>
                  <a:pt x="436" y="1263"/>
                </a:lnTo>
                <a:lnTo>
                  <a:pt x="424" y="1243"/>
                </a:lnTo>
                <a:lnTo>
                  <a:pt x="418" y="1232"/>
                </a:lnTo>
                <a:lnTo>
                  <a:pt x="413" y="1222"/>
                </a:lnTo>
                <a:lnTo>
                  <a:pt x="402" y="1201"/>
                </a:lnTo>
                <a:lnTo>
                  <a:pt x="393" y="1180"/>
                </a:lnTo>
                <a:lnTo>
                  <a:pt x="384" y="1158"/>
                </a:lnTo>
                <a:lnTo>
                  <a:pt x="376" y="1135"/>
                </a:lnTo>
                <a:lnTo>
                  <a:pt x="373" y="1124"/>
                </a:lnTo>
                <a:lnTo>
                  <a:pt x="369" y="1112"/>
                </a:lnTo>
                <a:lnTo>
                  <a:pt x="364" y="1089"/>
                </a:lnTo>
                <a:lnTo>
                  <a:pt x="359" y="1065"/>
                </a:lnTo>
                <a:lnTo>
                  <a:pt x="359" y="1061"/>
                </a:lnTo>
                <a:lnTo>
                  <a:pt x="359" y="1056"/>
                </a:lnTo>
                <a:lnTo>
                  <a:pt x="361" y="1052"/>
                </a:lnTo>
                <a:lnTo>
                  <a:pt x="363" y="1049"/>
                </a:lnTo>
                <a:lnTo>
                  <a:pt x="366" y="1046"/>
                </a:lnTo>
                <a:lnTo>
                  <a:pt x="368" y="1044"/>
                </a:lnTo>
                <a:lnTo>
                  <a:pt x="370" y="1043"/>
                </a:lnTo>
                <a:lnTo>
                  <a:pt x="372" y="1042"/>
                </a:lnTo>
                <a:lnTo>
                  <a:pt x="374" y="1042"/>
                </a:lnTo>
                <a:lnTo>
                  <a:pt x="379" y="1041"/>
                </a:lnTo>
                <a:lnTo>
                  <a:pt x="895" y="1041"/>
                </a:lnTo>
                <a:lnTo>
                  <a:pt x="1410" y="1041"/>
                </a:lnTo>
                <a:lnTo>
                  <a:pt x="1414" y="1042"/>
                </a:lnTo>
                <a:lnTo>
                  <a:pt x="1419" y="1043"/>
                </a:lnTo>
                <a:lnTo>
                  <a:pt x="1422" y="1046"/>
                </a:lnTo>
                <a:lnTo>
                  <a:pt x="1425" y="1049"/>
                </a:lnTo>
                <a:lnTo>
                  <a:pt x="1428" y="1052"/>
                </a:lnTo>
                <a:lnTo>
                  <a:pt x="1429" y="1056"/>
                </a:lnTo>
                <a:lnTo>
                  <a:pt x="1430" y="1061"/>
                </a:lnTo>
                <a:lnTo>
                  <a:pt x="1430" y="1065"/>
                </a:lnTo>
                <a:lnTo>
                  <a:pt x="1425" y="1089"/>
                </a:lnTo>
                <a:lnTo>
                  <a:pt x="1419" y="1112"/>
                </a:lnTo>
                <a:lnTo>
                  <a:pt x="1412" y="1135"/>
                </a:lnTo>
                <a:lnTo>
                  <a:pt x="1405" y="1158"/>
                </a:lnTo>
                <a:lnTo>
                  <a:pt x="1396" y="1180"/>
                </a:lnTo>
                <a:lnTo>
                  <a:pt x="1386" y="1201"/>
                </a:lnTo>
                <a:lnTo>
                  <a:pt x="1376" y="1222"/>
                </a:lnTo>
                <a:lnTo>
                  <a:pt x="1365" y="1243"/>
                </a:lnTo>
                <a:lnTo>
                  <a:pt x="1352" y="1263"/>
                </a:lnTo>
                <a:lnTo>
                  <a:pt x="1339" y="1282"/>
                </a:lnTo>
                <a:lnTo>
                  <a:pt x="1326" y="1301"/>
                </a:lnTo>
                <a:lnTo>
                  <a:pt x="1311" y="1319"/>
                </a:lnTo>
                <a:lnTo>
                  <a:pt x="1296" y="1336"/>
                </a:lnTo>
                <a:lnTo>
                  <a:pt x="1280" y="1353"/>
                </a:lnTo>
                <a:lnTo>
                  <a:pt x="1263" y="1369"/>
                </a:lnTo>
                <a:lnTo>
                  <a:pt x="1246" y="1385"/>
                </a:lnTo>
                <a:lnTo>
                  <a:pt x="1228" y="1399"/>
                </a:lnTo>
                <a:lnTo>
                  <a:pt x="1218" y="1406"/>
                </a:lnTo>
                <a:lnTo>
                  <a:pt x="1209" y="1413"/>
                </a:lnTo>
                <a:lnTo>
                  <a:pt x="1190" y="1426"/>
                </a:lnTo>
                <a:lnTo>
                  <a:pt x="1170" y="1439"/>
                </a:lnTo>
                <a:lnTo>
                  <a:pt x="1149" y="1450"/>
                </a:lnTo>
                <a:lnTo>
                  <a:pt x="1128" y="1461"/>
                </a:lnTo>
                <a:lnTo>
                  <a:pt x="1107" y="1470"/>
                </a:lnTo>
                <a:lnTo>
                  <a:pt x="1085" y="1479"/>
                </a:lnTo>
                <a:lnTo>
                  <a:pt x="1062" y="1487"/>
                </a:lnTo>
                <a:lnTo>
                  <a:pt x="1040" y="1494"/>
                </a:lnTo>
                <a:lnTo>
                  <a:pt x="1016" y="1500"/>
                </a:lnTo>
                <a:lnTo>
                  <a:pt x="1005" y="1502"/>
                </a:lnTo>
                <a:lnTo>
                  <a:pt x="993" y="1504"/>
                </a:lnTo>
                <a:lnTo>
                  <a:pt x="969" y="1508"/>
                </a:lnTo>
                <a:lnTo>
                  <a:pt x="944" y="1511"/>
                </a:lnTo>
                <a:lnTo>
                  <a:pt x="920" y="1513"/>
                </a:lnTo>
                <a:lnTo>
                  <a:pt x="895" y="1513"/>
                </a:lnTo>
                <a:close/>
                <a:moveTo>
                  <a:pt x="1789" y="656"/>
                </a:moveTo>
                <a:lnTo>
                  <a:pt x="1788" y="678"/>
                </a:lnTo>
                <a:lnTo>
                  <a:pt x="1787" y="688"/>
                </a:lnTo>
                <a:lnTo>
                  <a:pt x="1785" y="698"/>
                </a:lnTo>
                <a:lnTo>
                  <a:pt x="1783" y="709"/>
                </a:lnTo>
                <a:lnTo>
                  <a:pt x="1781" y="719"/>
                </a:lnTo>
                <a:lnTo>
                  <a:pt x="1779" y="729"/>
                </a:lnTo>
                <a:lnTo>
                  <a:pt x="1776" y="739"/>
                </a:lnTo>
                <a:lnTo>
                  <a:pt x="1773" y="748"/>
                </a:lnTo>
                <a:lnTo>
                  <a:pt x="1769" y="759"/>
                </a:lnTo>
                <a:lnTo>
                  <a:pt x="1765" y="768"/>
                </a:lnTo>
                <a:lnTo>
                  <a:pt x="1761" y="777"/>
                </a:lnTo>
                <a:lnTo>
                  <a:pt x="1751" y="795"/>
                </a:lnTo>
                <a:lnTo>
                  <a:pt x="1740" y="812"/>
                </a:lnTo>
                <a:lnTo>
                  <a:pt x="1734" y="820"/>
                </a:lnTo>
                <a:lnTo>
                  <a:pt x="1728" y="828"/>
                </a:lnTo>
                <a:lnTo>
                  <a:pt x="1715" y="843"/>
                </a:lnTo>
                <a:lnTo>
                  <a:pt x="1708" y="851"/>
                </a:lnTo>
                <a:lnTo>
                  <a:pt x="1701" y="858"/>
                </a:lnTo>
                <a:lnTo>
                  <a:pt x="1686" y="871"/>
                </a:lnTo>
                <a:lnTo>
                  <a:pt x="1678" y="877"/>
                </a:lnTo>
                <a:lnTo>
                  <a:pt x="1670" y="883"/>
                </a:lnTo>
                <a:lnTo>
                  <a:pt x="1661" y="888"/>
                </a:lnTo>
                <a:lnTo>
                  <a:pt x="1653" y="894"/>
                </a:lnTo>
                <a:lnTo>
                  <a:pt x="1644" y="899"/>
                </a:lnTo>
                <a:lnTo>
                  <a:pt x="1635" y="903"/>
                </a:lnTo>
                <a:lnTo>
                  <a:pt x="1617" y="912"/>
                </a:lnTo>
                <a:lnTo>
                  <a:pt x="1614" y="912"/>
                </a:lnTo>
                <a:lnTo>
                  <a:pt x="1612" y="913"/>
                </a:lnTo>
                <a:lnTo>
                  <a:pt x="1607" y="913"/>
                </a:lnTo>
                <a:lnTo>
                  <a:pt x="1602" y="912"/>
                </a:lnTo>
                <a:lnTo>
                  <a:pt x="1600" y="911"/>
                </a:lnTo>
                <a:lnTo>
                  <a:pt x="1598" y="910"/>
                </a:lnTo>
                <a:lnTo>
                  <a:pt x="1594" y="907"/>
                </a:lnTo>
                <a:lnTo>
                  <a:pt x="1591" y="903"/>
                </a:lnTo>
                <a:lnTo>
                  <a:pt x="1590" y="901"/>
                </a:lnTo>
                <a:lnTo>
                  <a:pt x="1589" y="898"/>
                </a:lnTo>
                <a:lnTo>
                  <a:pt x="1589" y="896"/>
                </a:lnTo>
                <a:lnTo>
                  <a:pt x="1589" y="893"/>
                </a:lnTo>
                <a:lnTo>
                  <a:pt x="1589" y="375"/>
                </a:lnTo>
                <a:lnTo>
                  <a:pt x="1589" y="370"/>
                </a:lnTo>
                <a:lnTo>
                  <a:pt x="1591" y="365"/>
                </a:lnTo>
                <a:lnTo>
                  <a:pt x="1594" y="361"/>
                </a:lnTo>
                <a:lnTo>
                  <a:pt x="1596" y="360"/>
                </a:lnTo>
                <a:lnTo>
                  <a:pt x="1598" y="358"/>
                </a:lnTo>
                <a:lnTo>
                  <a:pt x="1600" y="357"/>
                </a:lnTo>
                <a:lnTo>
                  <a:pt x="1602" y="356"/>
                </a:lnTo>
                <a:lnTo>
                  <a:pt x="1604" y="355"/>
                </a:lnTo>
                <a:lnTo>
                  <a:pt x="1607" y="355"/>
                </a:lnTo>
                <a:lnTo>
                  <a:pt x="1612" y="355"/>
                </a:lnTo>
                <a:lnTo>
                  <a:pt x="1617" y="356"/>
                </a:lnTo>
                <a:lnTo>
                  <a:pt x="1626" y="360"/>
                </a:lnTo>
                <a:lnTo>
                  <a:pt x="1635" y="365"/>
                </a:lnTo>
                <a:lnTo>
                  <a:pt x="1644" y="369"/>
                </a:lnTo>
                <a:lnTo>
                  <a:pt x="1653" y="374"/>
                </a:lnTo>
                <a:lnTo>
                  <a:pt x="1670" y="385"/>
                </a:lnTo>
                <a:lnTo>
                  <a:pt x="1678" y="391"/>
                </a:lnTo>
                <a:lnTo>
                  <a:pt x="1686" y="397"/>
                </a:lnTo>
                <a:lnTo>
                  <a:pt x="1694" y="404"/>
                </a:lnTo>
                <a:lnTo>
                  <a:pt x="1701" y="410"/>
                </a:lnTo>
                <a:lnTo>
                  <a:pt x="1708" y="417"/>
                </a:lnTo>
                <a:lnTo>
                  <a:pt x="1715" y="425"/>
                </a:lnTo>
                <a:lnTo>
                  <a:pt x="1722" y="432"/>
                </a:lnTo>
                <a:lnTo>
                  <a:pt x="1728" y="440"/>
                </a:lnTo>
                <a:lnTo>
                  <a:pt x="1734" y="448"/>
                </a:lnTo>
                <a:lnTo>
                  <a:pt x="1740" y="456"/>
                </a:lnTo>
                <a:lnTo>
                  <a:pt x="1746" y="464"/>
                </a:lnTo>
                <a:lnTo>
                  <a:pt x="1751" y="473"/>
                </a:lnTo>
                <a:lnTo>
                  <a:pt x="1756" y="481"/>
                </a:lnTo>
                <a:lnTo>
                  <a:pt x="1761" y="490"/>
                </a:lnTo>
                <a:lnTo>
                  <a:pt x="1765" y="500"/>
                </a:lnTo>
                <a:lnTo>
                  <a:pt x="1769" y="509"/>
                </a:lnTo>
                <a:lnTo>
                  <a:pt x="1776" y="528"/>
                </a:lnTo>
                <a:lnTo>
                  <a:pt x="1779" y="538"/>
                </a:lnTo>
                <a:lnTo>
                  <a:pt x="1781" y="548"/>
                </a:lnTo>
                <a:lnTo>
                  <a:pt x="1783" y="558"/>
                </a:lnTo>
                <a:lnTo>
                  <a:pt x="1785" y="568"/>
                </a:lnTo>
                <a:lnTo>
                  <a:pt x="1787" y="579"/>
                </a:lnTo>
                <a:lnTo>
                  <a:pt x="1788" y="589"/>
                </a:lnTo>
                <a:lnTo>
                  <a:pt x="1788" y="600"/>
                </a:lnTo>
                <a:lnTo>
                  <a:pt x="1789" y="611"/>
                </a:lnTo>
                <a:lnTo>
                  <a:pt x="1789" y="656"/>
                </a:lnTo>
                <a:close/>
                <a:moveTo>
                  <a:pt x="2754" y="612"/>
                </a:moveTo>
                <a:lnTo>
                  <a:pt x="2764" y="612"/>
                </a:lnTo>
                <a:lnTo>
                  <a:pt x="2774" y="610"/>
                </a:lnTo>
                <a:lnTo>
                  <a:pt x="2784" y="608"/>
                </a:lnTo>
                <a:lnTo>
                  <a:pt x="2793" y="604"/>
                </a:lnTo>
                <a:lnTo>
                  <a:pt x="2801" y="600"/>
                </a:lnTo>
                <a:lnTo>
                  <a:pt x="2810" y="595"/>
                </a:lnTo>
                <a:lnTo>
                  <a:pt x="2813" y="592"/>
                </a:lnTo>
                <a:lnTo>
                  <a:pt x="2817" y="589"/>
                </a:lnTo>
                <a:lnTo>
                  <a:pt x="2821" y="585"/>
                </a:lnTo>
                <a:lnTo>
                  <a:pt x="2824" y="582"/>
                </a:lnTo>
                <a:lnTo>
                  <a:pt x="2830" y="575"/>
                </a:lnTo>
                <a:lnTo>
                  <a:pt x="2836" y="567"/>
                </a:lnTo>
                <a:lnTo>
                  <a:pt x="2841" y="558"/>
                </a:lnTo>
                <a:lnTo>
                  <a:pt x="2844" y="549"/>
                </a:lnTo>
                <a:lnTo>
                  <a:pt x="2846" y="544"/>
                </a:lnTo>
                <a:lnTo>
                  <a:pt x="2847" y="540"/>
                </a:lnTo>
                <a:lnTo>
                  <a:pt x="2849" y="530"/>
                </a:lnTo>
                <a:lnTo>
                  <a:pt x="2850" y="520"/>
                </a:lnTo>
                <a:lnTo>
                  <a:pt x="2850" y="515"/>
                </a:lnTo>
                <a:lnTo>
                  <a:pt x="2850" y="509"/>
                </a:lnTo>
                <a:lnTo>
                  <a:pt x="2849" y="500"/>
                </a:lnTo>
                <a:lnTo>
                  <a:pt x="2847" y="491"/>
                </a:lnTo>
                <a:lnTo>
                  <a:pt x="2846" y="486"/>
                </a:lnTo>
                <a:lnTo>
                  <a:pt x="2844" y="482"/>
                </a:lnTo>
                <a:lnTo>
                  <a:pt x="2840" y="474"/>
                </a:lnTo>
                <a:lnTo>
                  <a:pt x="2836" y="466"/>
                </a:lnTo>
                <a:lnTo>
                  <a:pt x="2831" y="459"/>
                </a:lnTo>
                <a:lnTo>
                  <a:pt x="2828" y="455"/>
                </a:lnTo>
                <a:lnTo>
                  <a:pt x="2825" y="452"/>
                </a:lnTo>
                <a:lnTo>
                  <a:pt x="2818" y="445"/>
                </a:lnTo>
                <a:lnTo>
                  <a:pt x="2811" y="440"/>
                </a:lnTo>
                <a:lnTo>
                  <a:pt x="2804" y="435"/>
                </a:lnTo>
                <a:lnTo>
                  <a:pt x="2796" y="430"/>
                </a:lnTo>
                <a:lnTo>
                  <a:pt x="2787" y="426"/>
                </a:lnTo>
                <a:lnTo>
                  <a:pt x="2779" y="424"/>
                </a:lnTo>
                <a:lnTo>
                  <a:pt x="2770" y="421"/>
                </a:lnTo>
                <a:lnTo>
                  <a:pt x="2760" y="420"/>
                </a:lnTo>
                <a:lnTo>
                  <a:pt x="2751" y="420"/>
                </a:lnTo>
                <a:lnTo>
                  <a:pt x="2592" y="420"/>
                </a:lnTo>
                <a:lnTo>
                  <a:pt x="2589" y="420"/>
                </a:lnTo>
                <a:lnTo>
                  <a:pt x="2586" y="421"/>
                </a:lnTo>
                <a:lnTo>
                  <a:pt x="2584" y="422"/>
                </a:lnTo>
                <a:lnTo>
                  <a:pt x="2582" y="424"/>
                </a:lnTo>
                <a:lnTo>
                  <a:pt x="2580" y="426"/>
                </a:lnTo>
                <a:lnTo>
                  <a:pt x="2579" y="428"/>
                </a:lnTo>
                <a:lnTo>
                  <a:pt x="2578" y="430"/>
                </a:lnTo>
                <a:lnTo>
                  <a:pt x="2578" y="433"/>
                </a:lnTo>
                <a:lnTo>
                  <a:pt x="2578" y="599"/>
                </a:lnTo>
                <a:lnTo>
                  <a:pt x="2578" y="602"/>
                </a:lnTo>
                <a:lnTo>
                  <a:pt x="2579" y="604"/>
                </a:lnTo>
                <a:lnTo>
                  <a:pt x="2582" y="608"/>
                </a:lnTo>
                <a:lnTo>
                  <a:pt x="2584" y="610"/>
                </a:lnTo>
                <a:lnTo>
                  <a:pt x="2586" y="611"/>
                </a:lnTo>
                <a:lnTo>
                  <a:pt x="2589" y="612"/>
                </a:lnTo>
                <a:lnTo>
                  <a:pt x="2592" y="612"/>
                </a:lnTo>
                <a:lnTo>
                  <a:pt x="2754" y="612"/>
                </a:lnTo>
                <a:close/>
                <a:moveTo>
                  <a:pt x="2869" y="768"/>
                </a:moveTo>
                <a:lnTo>
                  <a:pt x="3026" y="1137"/>
                </a:lnTo>
                <a:lnTo>
                  <a:pt x="3027" y="1140"/>
                </a:lnTo>
                <a:lnTo>
                  <a:pt x="3027" y="1142"/>
                </a:lnTo>
                <a:lnTo>
                  <a:pt x="3027" y="1144"/>
                </a:lnTo>
                <a:lnTo>
                  <a:pt x="3026" y="1147"/>
                </a:lnTo>
                <a:lnTo>
                  <a:pt x="3024" y="1148"/>
                </a:lnTo>
                <a:lnTo>
                  <a:pt x="3022" y="1150"/>
                </a:lnTo>
                <a:lnTo>
                  <a:pt x="3020" y="1151"/>
                </a:lnTo>
                <a:lnTo>
                  <a:pt x="3017" y="1151"/>
                </a:lnTo>
                <a:lnTo>
                  <a:pt x="2854" y="1151"/>
                </a:lnTo>
                <a:lnTo>
                  <a:pt x="2851" y="1151"/>
                </a:lnTo>
                <a:lnTo>
                  <a:pt x="2848" y="1150"/>
                </a:lnTo>
                <a:lnTo>
                  <a:pt x="2845" y="1149"/>
                </a:lnTo>
                <a:lnTo>
                  <a:pt x="2843" y="1148"/>
                </a:lnTo>
                <a:lnTo>
                  <a:pt x="2840" y="1146"/>
                </a:lnTo>
                <a:lnTo>
                  <a:pt x="2838" y="1144"/>
                </a:lnTo>
                <a:lnTo>
                  <a:pt x="2836" y="1141"/>
                </a:lnTo>
                <a:lnTo>
                  <a:pt x="2835" y="1138"/>
                </a:lnTo>
                <a:lnTo>
                  <a:pt x="2698" y="799"/>
                </a:lnTo>
                <a:lnTo>
                  <a:pt x="2697" y="796"/>
                </a:lnTo>
                <a:lnTo>
                  <a:pt x="2695" y="794"/>
                </a:lnTo>
                <a:lnTo>
                  <a:pt x="2691" y="790"/>
                </a:lnTo>
                <a:lnTo>
                  <a:pt x="2688" y="788"/>
                </a:lnTo>
                <a:lnTo>
                  <a:pt x="2685" y="787"/>
                </a:lnTo>
                <a:lnTo>
                  <a:pt x="2682" y="787"/>
                </a:lnTo>
                <a:lnTo>
                  <a:pt x="2679" y="786"/>
                </a:lnTo>
                <a:lnTo>
                  <a:pt x="2592" y="786"/>
                </a:lnTo>
                <a:lnTo>
                  <a:pt x="2589" y="786"/>
                </a:lnTo>
                <a:lnTo>
                  <a:pt x="2586" y="787"/>
                </a:lnTo>
                <a:lnTo>
                  <a:pt x="2584" y="788"/>
                </a:lnTo>
                <a:lnTo>
                  <a:pt x="2582" y="790"/>
                </a:lnTo>
                <a:lnTo>
                  <a:pt x="2580" y="792"/>
                </a:lnTo>
                <a:lnTo>
                  <a:pt x="2579" y="794"/>
                </a:lnTo>
                <a:lnTo>
                  <a:pt x="2578" y="797"/>
                </a:lnTo>
                <a:lnTo>
                  <a:pt x="2578" y="799"/>
                </a:lnTo>
                <a:lnTo>
                  <a:pt x="2578" y="1138"/>
                </a:lnTo>
                <a:lnTo>
                  <a:pt x="2578" y="1140"/>
                </a:lnTo>
                <a:lnTo>
                  <a:pt x="2577" y="1143"/>
                </a:lnTo>
                <a:lnTo>
                  <a:pt x="2574" y="1147"/>
                </a:lnTo>
                <a:lnTo>
                  <a:pt x="2572" y="1149"/>
                </a:lnTo>
                <a:lnTo>
                  <a:pt x="2570" y="1150"/>
                </a:lnTo>
                <a:lnTo>
                  <a:pt x="2567" y="1151"/>
                </a:lnTo>
                <a:lnTo>
                  <a:pt x="2565" y="1151"/>
                </a:lnTo>
                <a:lnTo>
                  <a:pt x="2419" y="1151"/>
                </a:lnTo>
                <a:lnTo>
                  <a:pt x="2416" y="1151"/>
                </a:lnTo>
                <a:lnTo>
                  <a:pt x="2414" y="1150"/>
                </a:lnTo>
                <a:lnTo>
                  <a:pt x="2410" y="1147"/>
                </a:lnTo>
                <a:lnTo>
                  <a:pt x="2408" y="1145"/>
                </a:lnTo>
                <a:lnTo>
                  <a:pt x="2407" y="1143"/>
                </a:lnTo>
                <a:lnTo>
                  <a:pt x="2406" y="1140"/>
                </a:lnTo>
                <a:lnTo>
                  <a:pt x="2406" y="1138"/>
                </a:lnTo>
                <a:lnTo>
                  <a:pt x="2406" y="698"/>
                </a:lnTo>
                <a:lnTo>
                  <a:pt x="2406" y="260"/>
                </a:lnTo>
                <a:lnTo>
                  <a:pt x="2406" y="258"/>
                </a:lnTo>
                <a:lnTo>
                  <a:pt x="2407" y="255"/>
                </a:lnTo>
                <a:lnTo>
                  <a:pt x="2409" y="251"/>
                </a:lnTo>
                <a:lnTo>
                  <a:pt x="2411" y="249"/>
                </a:lnTo>
                <a:lnTo>
                  <a:pt x="2414" y="248"/>
                </a:lnTo>
                <a:lnTo>
                  <a:pt x="2416" y="247"/>
                </a:lnTo>
                <a:lnTo>
                  <a:pt x="2419" y="247"/>
                </a:lnTo>
                <a:lnTo>
                  <a:pt x="2754" y="247"/>
                </a:lnTo>
                <a:lnTo>
                  <a:pt x="2767" y="247"/>
                </a:lnTo>
                <a:lnTo>
                  <a:pt x="2781" y="248"/>
                </a:lnTo>
                <a:lnTo>
                  <a:pt x="2794" y="250"/>
                </a:lnTo>
                <a:lnTo>
                  <a:pt x="2807" y="252"/>
                </a:lnTo>
                <a:lnTo>
                  <a:pt x="2820" y="255"/>
                </a:lnTo>
                <a:lnTo>
                  <a:pt x="2832" y="259"/>
                </a:lnTo>
                <a:lnTo>
                  <a:pt x="2845" y="263"/>
                </a:lnTo>
                <a:lnTo>
                  <a:pt x="2857" y="267"/>
                </a:lnTo>
                <a:lnTo>
                  <a:pt x="2863" y="270"/>
                </a:lnTo>
                <a:lnTo>
                  <a:pt x="2868" y="273"/>
                </a:lnTo>
                <a:lnTo>
                  <a:pt x="2880" y="278"/>
                </a:lnTo>
                <a:lnTo>
                  <a:pt x="2891" y="284"/>
                </a:lnTo>
                <a:lnTo>
                  <a:pt x="2902" y="291"/>
                </a:lnTo>
                <a:lnTo>
                  <a:pt x="2912" y="298"/>
                </a:lnTo>
                <a:lnTo>
                  <a:pt x="2922" y="306"/>
                </a:lnTo>
                <a:lnTo>
                  <a:pt x="2932" y="314"/>
                </a:lnTo>
                <a:lnTo>
                  <a:pt x="2941" y="323"/>
                </a:lnTo>
                <a:lnTo>
                  <a:pt x="2950" y="332"/>
                </a:lnTo>
                <a:lnTo>
                  <a:pt x="2959" y="341"/>
                </a:lnTo>
                <a:lnTo>
                  <a:pt x="2967" y="351"/>
                </a:lnTo>
                <a:lnTo>
                  <a:pt x="2974" y="361"/>
                </a:lnTo>
                <a:lnTo>
                  <a:pt x="2981" y="372"/>
                </a:lnTo>
                <a:lnTo>
                  <a:pt x="2988" y="383"/>
                </a:lnTo>
                <a:lnTo>
                  <a:pt x="2994" y="394"/>
                </a:lnTo>
                <a:lnTo>
                  <a:pt x="3000" y="405"/>
                </a:lnTo>
                <a:lnTo>
                  <a:pt x="3005" y="417"/>
                </a:lnTo>
                <a:lnTo>
                  <a:pt x="3009" y="429"/>
                </a:lnTo>
                <a:lnTo>
                  <a:pt x="3011" y="436"/>
                </a:lnTo>
                <a:lnTo>
                  <a:pt x="3013" y="442"/>
                </a:lnTo>
                <a:lnTo>
                  <a:pt x="3016" y="454"/>
                </a:lnTo>
                <a:lnTo>
                  <a:pt x="3019" y="467"/>
                </a:lnTo>
                <a:lnTo>
                  <a:pt x="3021" y="480"/>
                </a:lnTo>
                <a:lnTo>
                  <a:pt x="3022" y="494"/>
                </a:lnTo>
                <a:lnTo>
                  <a:pt x="3023" y="507"/>
                </a:lnTo>
                <a:lnTo>
                  <a:pt x="3023" y="526"/>
                </a:lnTo>
                <a:lnTo>
                  <a:pt x="3022" y="543"/>
                </a:lnTo>
                <a:lnTo>
                  <a:pt x="3020" y="561"/>
                </a:lnTo>
                <a:lnTo>
                  <a:pt x="3016" y="577"/>
                </a:lnTo>
                <a:lnTo>
                  <a:pt x="3014" y="585"/>
                </a:lnTo>
                <a:lnTo>
                  <a:pt x="3012" y="593"/>
                </a:lnTo>
                <a:lnTo>
                  <a:pt x="3010" y="601"/>
                </a:lnTo>
                <a:lnTo>
                  <a:pt x="3007" y="609"/>
                </a:lnTo>
                <a:lnTo>
                  <a:pt x="3004" y="616"/>
                </a:lnTo>
                <a:lnTo>
                  <a:pt x="3001" y="624"/>
                </a:lnTo>
                <a:lnTo>
                  <a:pt x="2997" y="631"/>
                </a:lnTo>
                <a:lnTo>
                  <a:pt x="2993" y="638"/>
                </a:lnTo>
                <a:lnTo>
                  <a:pt x="2989" y="645"/>
                </a:lnTo>
                <a:lnTo>
                  <a:pt x="2984" y="652"/>
                </a:lnTo>
                <a:lnTo>
                  <a:pt x="2980" y="659"/>
                </a:lnTo>
                <a:lnTo>
                  <a:pt x="2975" y="666"/>
                </a:lnTo>
                <a:lnTo>
                  <a:pt x="2963" y="679"/>
                </a:lnTo>
                <a:lnTo>
                  <a:pt x="2951" y="693"/>
                </a:lnTo>
                <a:lnTo>
                  <a:pt x="2938" y="705"/>
                </a:lnTo>
                <a:lnTo>
                  <a:pt x="2923" y="718"/>
                </a:lnTo>
                <a:lnTo>
                  <a:pt x="2907" y="730"/>
                </a:lnTo>
                <a:lnTo>
                  <a:pt x="2889" y="743"/>
                </a:lnTo>
                <a:lnTo>
                  <a:pt x="2879" y="750"/>
                </a:lnTo>
                <a:lnTo>
                  <a:pt x="2872" y="755"/>
                </a:lnTo>
                <a:lnTo>
                  <a:pt x="2870" y="758"/>
                </a:lnTo>
                <a:lnTo>
                  <a:pt x="2868" y="761"/>
                </a:lnTo>
                <a:lnTo>
                  <a:pt x="2868" y="764"/>
                </a:lnTo>
                <a:lnTo>
                  <a:pt x="2869" y="768"/>
                </a:lnTo>
                <a:close/>
                <a:moveTo>
                  <a:pt x="3445" y="929"/>
                </a:moveTo>
                <a:lnTo>
                  <a:pt x="3448" y="907"/>
                </a:lnTo>
                <a:lnTo>
                  <a:pt x="3449" y="883"/>
                </a:lnTo>
                <a:lnTo>
                  <a:pt x="3451" y="857"/>
                </a:lnTo>
                <a:lnTo>
                  <a:pt x="3451" y="830"/>
                </a:lnTo>
                <a:lnTo>
                  <a:pt x="3451" y="803"/>
                </a:lnTo>
                <a:lnTo>
                  <a:pt x="3449" y="777"/>
                </a:lnTo>
                <a:lnTo>
                  <a:pt x="3448" y="752"/>
                </a:lnTo>
                <a:lnTo>
                  <a:pt x="3445" y="730"/>
                </a:lnTo>
                <a:lnTo>
                  <a:pt x="3443" y="721"/>
                </a:lnTo>
                <a:lnTo>
                  <a:pt x="3441" y="712"/>
                </a:lnTo>
                <a:lnTo>
                  <a:pt x="3438" y="704"/>
                </a:lnTo>
                <a:lnTo>
                  <a:pt x="3434" y="697"/>
                </a:lnTo>
                <a:lnTo>
                  <a:pt x="3432" y="693"/>
                </a:lnTo>
                <a:lnTo>
                  <a:pt x="3429" y="690"/>
                </a:lnTo>
                <a:lnTo>
                  <a:pt x="3424" y="683"/>
                </a:lnTo>
                <a:lnTo>
                  <a:pt x="3419" y="678"/>
                </a:lnTo>
                <a:lnTo>
                  <a:pt x="3412" y="673"/>
                </a:lnTo>
                <a:lnTo>
                  <a:pt x="3409" y="670"/>
                </a:lnTo>
                <a:lnTo>
                  <a:pt x="3405" y="668"/>
                </a:lnTo>
                <a:lnTo>
                  <a:pt x="3398" y="664"/>
                </a:lnTo>
                <a:lnTo>
                  <a:pt x="3389" y="661"/>
                </a:lnTo>
                <a:lnTo>
                  <a:pt x="3380" y="658"/>
                </a:lnTo>
                <a:lnTo>
                  <a:pt x="3371" y="656"/>
                </a:lnTo>
                <a:lnTo>
                  <a:pt x="3361" y="654"/>
                </a:lnTo>
                <a:lnTo>
                  <a:pt x="3350" y="653"/>
                </a:lnTo>
                <a:lnTo>
                  <a:pt x="3338" y="653"/>
                </a:lnTo>
                <a:lnTo>
                  <a:pt x="3326" y="653"/>
                </a:lnTo>
                <a:lnTo>
                  <a:pt x="3315" y="654"/>
                </a:lnTo>
                <a:lnTo>
                  <a:pt x="3310" y="655"/>
                </a:lnTo>
                <a:lnTo>
                  <a:pt x="3305" y="656"/>
                </a:lnTo>
                <a:lnTo>
                  <a:pt x="3295" y="658"/>
                </a:lnTo>
                <a:lnTo>
                  <a:pt x="3287" y="660"/>
                </a:lnTo>
                <a:lnTo>
                  <a:pt x="3278" y="663"/>
                </a:lnTo>
                <a:lnTo>
                  <a:pt x="3271" y="667"/>
                </a:lnTo>
                <a:lnTo>
                  <a:pt x="3264" y="671"/>
                </a:lnTo>
                <a:lnTo>
                  <a:pt x="3261" y="674"/>
                </a:lnTo>
                <a:lnTo>
                  <a:pt x="3258" y="676"/>
                </a:lnTo>
                <a:lnTo>
                  <a:pt x="3253" y="682"/>
                </a:lnTo>
                <a:lnTo>
                  <a:pt x="3248" y="688"/>
                </a:lnTo>
                <a:lnTo>
                  <a:pt x="3244" y="695"/>
                </a:lnTo>
                <a:lnTo>
                  <a:pt x="3240" y="703"/>
                </a:lnTo>
                <a:lnTo>
                  <a:pt x="3237" y="712"/>
                </a:lnTo>
                <a:lnTo>
                  <a:pt x="3235" y="721"/>
                </a:lnTo>
                <a:lnTo>
                  <a:pt x="3233" y="730"/>
                </a:lnTo>
                <a:lnTo>
                  <a:pt x="3230" y="752"/>
                </a:lnTo>
                <a:lnTo>
                  <a:pt x="3228" y="777"/>
                </a:lnTo>
                <a:lnTo>
                  <a:pt x="3227" y="803"/>
                </a:lnTo>
                <a:lnTo>
                  <a:pt x="3227" y="830"/>
                </a:lnTo>
                <a:lnTo>
                  <a:pt x="3227" y="857"/>
                </a:lnTo>
                <a:lnTo>
                  <a:pt x="3228" y="883"/>
                </a:lnTo>
                <a:lnTo>
                  <a:pt x="3230" y="907"/>
                </a:lnTo>
                <a:lnTo>
                  <a:pt x="3233" y="929"/>
                </a:lnTo>
                <a:lnTo>
                  <a:pt x="3235" y="938"/>
                </a:lnTo>
                <a:lnTo>
                  <a:pt x="3237" y="947"/>
                </a:lnTo>
                <a:lnTo>
                  <a:pt x="3240" y="955"/>
                </a:lnTo>
                <a:lnTo>
                  <a:pt x="3243" y="963"/>
                </a:lnTo>
                <a:lnTo>
                  <a:pt x="3248" y="970"/>
                </a:lnTo>
                <a:lnTo>
                  <a:pt x="3253" y="976"/>
                </a:lnTo>
                <a:lnTo>
                  <a:pt x="3258" y="982"/>
                </a:lnTo>
                <a:lnTo>
                  <a:pt x="3264" y="987"/>
                </a:lnTo>
                <a:lnTo>
                  <a:pt x="3271" y="991"/>
                </a:lnTo>
                <a:lnTo>
                  <a:pt x="3279" y="995"/>
                </a:lnTo>
                <a:lnTo>
                  <a:pt x="3287" y="998"/>
                </a:lnTo>
                <a:lnTo>
                  <a:pt x="3296" y="1001"/>
                </a:lnTo>
                <a:lnTo>
                  <a:pt x="3306" y="1003"/>
                </a:lnTo>
                <a:lnTo>
                  <a:pt x="3316" y="1005"/>
                </a:lnTo>
                <a:lnTo>
                  <a:pt x="3327" y="1006"/>
                </a:lnTo>
                <a:lnTo>
                  <a:pt x="3338" y="1006"/>
                </a:lnTo>
                <a:lnTo>
                  <a:pt x="3350" y="1006"/>
                </a:lnTo>
                <a:lnTo>
                  <a:pt x="3361" y="1005"/>
                </a:lnTo>
                <a:lnTo>
                  <a:pt x="3371" y="1003"/>
                </a:lnTo>
                <a:lnTo>
                  <a:pt x="3376" y="1002"/>
                </a:lnTo>
                <a:lnTo>
                  <a:pt x="3380" y="1001"/>
                </a:lnTo>
                <a:lnTo>
                  <a:pt x="3389" y="998"/>
                </a:lnTo>
                <a:lnTo>
                  <a:pt x="3398" y="995"/>
                </a:lnTo>
                <a:lnTo>
                  <a:pt x="3405" y="991"/>
                </a:lnTo>
                <a:lnTo>
                  <a:pt x="3412" y="987"/>
                </a:lnTo>
                <a:lnTo>
                  <a:pt x="3416" y="984"/>
                </a:lnTo>
                <a:lnTo>
                  <a:pt x="3419" y="981"/>
                </a:lnTo>
                <a:lnTo>
                  <a:pt x="3424" y="976"/>
                </a:lnTo>
                <a:lnTo>
                  <a:pt x="3429" y="969"/>
                </a:lnTo>
                <a:lnTo>
                  <a:pt x="3434" y="962"/>
                </a:lnTo>
                <a:lnTo>
                  <a:pt x="3438" y="955"/>
                </a:lnTo>
                <a:lnTo>
                  <a:pt x="3439" y="951"/>
                </a:lnTo>
                <a:lnTo>
                  <a:pt x="3441" y="947"/>
                </a:lnTo>
                <a:lnTo>
                  <a:pt x="3443" y="938"/>
                </a:lnTo>
                <a:lnTo>
                  <a:pt x="3445" y="929"/>
                </a:lnTo>
                <a:close/>
                <a:moveTo>
                  <a:pt x="3338" y="494"/>
                </a:moveTo>
                <a:lnTo>
                  <a:pt x="3352" y="494"/>
                </a:lnTo>
                <a:lnTo>
                  <a:pt x="3365" y="495"/>
                </a:lnTo>
                <a:lnTo>
                  <a:pt x="3378" y="496"/>
                </a:lnTo>
                <a:lnTo>
                  <a:pt x="3391" y="498"/>
                </a:lnTo>
                <a:lnTo>
                  <a:pt x="3403" y="500"/>
                </a:lnTo>
                <a:lnTo>
                  <a:pt x="3415" y="503"/>
                </a:lnTo>
                <a:lnTo>
                  <a:pt x="3427" y="506"/>
                </a:lnTo>
                <a:lnTo>
                  <a:pt x="3439" y="510"/>
                </a:lnTo>
                <a:lnTo>
                  <a:pt x="3450" y="514"/>
                </a:lnTo>
                <a:lnTo>
                  <a:pt x="3461" y="519"/>
                </a:lnTo>
                <a:lnTo>
                  <a:pt x="3472" y="525"/>
                </a:lnTo>
                <a:lnTo>
                  <a:pt x="3482" y="530"/>
                </a:lnTo>
                <a:lnTo>
                  <a:pt x="3492" y="536"/>
                </a:lnTo>
                <a:lnTo>
                  <a:pt x="3501" y="543"/>
                </a:lnTo>
                <a:lnTo>
                  <a:pt x="3511" y="550"/>
                </a:lnTo>
                <a:lnTo>
                  <a:pt x="3519" y="558"/>
                </a:lnTo>
                <a:lnTo>
                  <a:pt x="3528" y="566"/>
                </a:lnTo>
                <a:lnTo>
                  <a:pt x="3537" y="574"/>
                </a:lnTo>
                <a:lnTo>
                  <a:pt x="3545" y="583"/>
                </a:lnTo>
                <a:lnTo>
                  <a:pt x="3552" y="592"/>
                </a:lnTo>
                <a:lnTo>
                  <a:pt x="3559" y="601"/>
                </a:lnTo>
                <a:lnTo>
                  <a:pt x="3565" y="611"/>
                </a:lnTo>
                <a:lnTo>
                  <a:pt x="3571" y="622"/>
                </a:lnTo>
                <a:lnTo>
                  <a:pt x="3577" y="633"/>
                </a:lnTo>
                <a:lnTo>
                  <a:pt x="3582" y="644"/>
                </a:lnTo>
                <a:lnTo>
                  <a:pt x="3587" y="655"/>
                </a:lnTo>
                <a:lnTo>
                  <a:pt x="3591" y="667"/>
                </a:lnTo>
                <a:lnTo>
                  <a:pt x="3593" y="673"/>
                </a:lnTo>
                <a:lnTo>
                  <a:pt x="3595" y="679"/>
                </a:lnTo>
                <a:lnTo>
                  <a:pt x="3598" y="692"/>
                </a:lnTo>
                <a:lnTo>
                  <a:pt x="3601" y="705"/>
                </a:lnTo>
                <a:lnTo>
                  <a:pt x="3604" y="718"/>
                </a:lnTo>
                <a:lnTo>
                  <a:pt x="3605" y="732"/>
                </a:lnTo>
                <a:lnTo>
                  <a:pt x="3608" y="753"/>
                </a:lnTo>
                <a:lnTo>
                  <a:pt x="3609" y="778"/>
                </a:lnTo>
                <a:lnTo>
                  <a:pt x="3610" y="803"/>
                </a:lnTo>
                <a:lnTo>
                  <a:pt x="3610" y="830"/>
                </a:lnTo>
                <a:lnTo>
                  <a:pt x="3610" y="857"/>
                </a:lnTo>
                <a:lnTo>
                  <a:pt x="3609" y="882"/>
                </a:lnTo>
                <a:lnTo>
                  <a:pt x="3608" y="906"/>
                </a:lnTo>
                <a:lnTo>
                  <a:pt x="3607" y="917"/>
                </a:lnTo>
                <a:lnTo>
                  <a:pt x="3605" y="927"/>
                </a:lnTo>
                <a:lnTo>
                  <a:pt x="3604" y="941"/>
                </a:lnTo>
                <a:lnTo>
                  <a:pt x="3601" y="954"/>
                </a:lnTo>
                <a:lnTo>
                  <a:pt x="3598" y="967"/>
                </a:lnTo>
                <a:lnTo>
                  <a:pt x="3595" y="980"/>
                </a:lnTo>
                <a:lnTo>
                  <a:pt x="3591" y="992"/>
                </a:lnTo>
                <a:lnTo>
                  <a:pt x="3587" y="1004"/>
                </a:lnTo>
                <a:lnTo>
                  <a:pt x="3582" y="1015"/>
                </a:lnTo>
                <a:lnTo>
                  <a:pt x="3577" y="1026"/>
                </a:lnTo>
                <a:lnTo>
                  <a:pt x="3571" y="1037"/>
                </a:lnTo>
                <a:lnTo>
                  <a:pt x="3565" y="1048"/>
                </a:lnTo>
                <a:lnTo>
                  <a:pt x="3559" y="1058"/>
                </a:lnTo>
                <a:lnTo>
                  <a:pt x="3552" y="1067"/>
                </a:lnTo>
                <a:lnTo>
                  <a:pt x="3545" y="1076"/>
                </a:lnTo>
                <a:lnTo>
                  <a:pt x="3537" y="1085"/>
                </a:lnTo>
                <a:lnTo>
                  <a:pt x="3528" y="1093"/>
                </a:lnTo>
                <a:lnTo>
                  <a:pt x="3520" y="1101"/>
                </a:lnTo>
                <a:lnTo>
                  <a:pt x="3511" y="1109"/>
                </a:lnTo>
                <a:lnTo>
                  <a:pt x="3502" y="1116"/>
                </a:lnTo>
                <a:lnTo>
                  <a:pt x="3492" y="1123"/>
                </a:lnTo>
                <a:lnTo>
                  <a:pt x="3482" y="1129"/>
                </a:lnTo>
                <a:lnTo>
                  <a:pt x="3472" y="1134"/>
                </a:lnTo>
                <a:lnTo>
                  <a:pt x="3462" y="1140"/>
                </a:lnTo>
                <a:lnTo>
                  <a:pt x="3451" y="1144"/>
                </a:lnTo>
                <a:lnTo>
                  <a:pt x="3440" y="1149"/>
                </a:lnTo>
                <a:lnTo>
                  <a:pt x="3434" y="1151"/>
                </a:lnTo>
                <a:lnTo>
                  <a:pt x="3428" y="1153"/>
                </a:lnTo>
                <a:lnTo>
                  <a:pt x="3416" y="1156"/>
                </a:lnTo>
                <a:lnTo>
                  <a:pt x="3404" y="1159"/>
                </a:lnTo>
                <a:lnTo>
                  <a:pt x="3392" y="1161"/>
                </a:lnTo>
                <a:lnTo>
                  <a:pt x="3379" y="1163"/>
                </a:lnTo>
                <a:lnTo>
                  <a:pt x="3366" y="1164"/>
                </a:lnTo>
                <a:lnTo>
                  <a:pt x="3353" y="1165"/>
                </a:lnTo>
                <a:lnTo>
                  <a:pt x="3339" y="1165"/>
                </a:lnTo>
                <a:lnTo>
                  <a:pt x="3326" y="1165"/>
                </a:lnTo>
                <a:lnTo>
                  <a:pt x="3313" y="1164"/>
                </a:lnTo>
                <a:lnTo>
                  <a:pt x="3300" y="1163"/>
                </a:lnTo>
                <a:lnTo>
                  <a:pt x="3287" y="1161"/>
                </a:lnTo>
                <a:lnTo>
                  <a:pt x="3274" y="1159"/>
                </a:lnTo>
                <a:lnTo>
                  <a:pt x="3262" y="1156"/>
                </a:lnTo>
                <a:lnTo>
                  <a:pt x="3250" y="1153"/>
                </a:lnTo>
                <a:lnTo>
                  <a:pt x="3239" y="1149"/>
                </a:lnTo>
                <a:lnTo>
                  <a:pt x="3228" y="1144"/>
                </a:lnTo>
                <a:lnTo>
                  <a:pt x="3217" y="1140"/>
                </a:lnTo>
                <a:lnTo>
                  <a:pt x="3206" y="1134"/>
                </a:lnTo>
                <a:lnTo>
                  <a:pt x="3196" y="1129"/>
                </a:lnTo>
                <a:lnTo>
                  <a:pt x="3186" y="1123"/>
                </a:lnTo>
                <a:lnTo>
                  <a:pt x="3176" y="1116"/>
                </a:lnTo>
                <a:lnTo>
                  <a:pt x="3167" y="1109"/>
                </a:lnTo>
                <a:lnTo>
                  <a:pt x="3158" y="1101"/>
                </a:lnTo>
                <a:lnTo>
                  <a:pt x="3150" y="1093"/>
                </a:lnTo>
                <a:lnTo>
                  <a:pt x="3142" y="1085"/>
                </a:lnTo>
                <a:lnTo>
                  <a:pt x="3134" y="1076"/>
                </a:lnTo>
                <a:lnTo>
                  <a:pt x="3127" y="1067"/>
                </a:lnTo>
                <a:lnTo>
                  <a:pt x="3120" y="1058"/>
                </a:lnTo>
                <a:lnTo>
                  <a:pt x="3114" y="1048"/>
                </a:lnTo>
                <a:lnTo>
                  <a:pt x="3108" y="1037"/>
                </a:lnTo>
                <a:lnTo>
                  <a:pt x="3102" y="1026"/>
                </a:lnTo>
                <a:lnTo>
                  <a:pt x="3097" y="1015"/>
                </a:lnTo>
                <a:lnTo>
                  <a:pt x="3092" y="1004"/>
                </a:lnTo>
                <a:lnTo>
                  <a:pt x="3088" y="992"/>
                </a:lnTo>
                <a:lnTo>
                  <a:pt x="3086" y="986"/>
                </a:lnTo>
                <a:lnTo>
                  <a:pt x="3084" y="980"/>
                </a:lnTo>
                <a:lnTo>
                  <a:pt x="3081" y="967"/>
                </a:lnTo>
                <a:lnTo>
                  <a:pt x="3078" y="954"/>
                </a:lnTo>
                <a:lnTo>
                  <a:pt x="3075" y="941"/>
                </a:lnTo>
                <a:lnTo>
                  <a:pt x="3073" y="927"/>
                </a:lnTo>
                <a:lnTo>
                  <a:pt x="3071" y="906"/>
                </a:lnTo>
                <a:lnTo>
                  <a:pt x="3070" y="882"/>
                </a:lnTo>
                <a:lnTo>
                  <a:pt x="3069" y="857"/>
                </a:lnTo>
                <a:lnTo>
                  <a:pt x="3068" y="830"/>
                </a:lnTo>
                <a:lnTo>
                  <a:pt x="3069" y="803"/>
                </a:lnTo>
                <a:lnTo>
                  <a:pt x="3070" y="778"/>
                </a:lnTo>
                <a:lnTo>
                  <a:pt x="3071" y="753"/>
                </a:lnTo>
                <a:lnTo>
                  <a:pt x="3072" y="742"/>
                </a:lnTo>
                <a:lnTo>
                  <a:pt x="3073" y="732"/>
                </a:lnTo>
                <a:lnTo>
                  <a:pt x="3075" y="718"/>
                </a:lnTo>
                <a:lnTo>
                  <a:pt x="3078" y="705"/>
                </a:lnTo>
                <a:lnTo>
                  <a:pt x="3081" y="692"/>
                </a:lnTo>
                <a:lnTo>
                  <a:pt x="3084" y="679"/>
                </a:lnTo>
                <a:lnTo>
                  <a:pt x="3088" y="667"/>
                </a:lnTo>
                <a:lnTo>
                  <a:pt x="3092" y="655"/>
                </a:lnTo>
                <a:lnTo>
                  <a:pt x="3097" y="644"/>
                </a:lnTo>
                <a:lnTo>
                  <a:pt x="3102" y="633"/>
                </a:lnTo>
                <a:lnTo>
                  <a:pt x="3107" y="622"/>
                </a:lnTo>
                <a:lnTo>
                  <a:pt x="3113" y="611"/>
                </a:lnTo>
                <a:lnTo>
                  <a:pt x="3120" y="601"/>
                </a:lnTo>
                <a:lnTo>
                  <a:pt x="3127" y="592"/>
                </a:lnTo>
                <a:lnTo>
                  <a:pt x="3134" y="583"/>
                </a:lnTo>
                <a:lnTo>
                  <a:pt x="3142" y="574"/>
                </a:lnTo>
                <a:lnTo>
                  <a:pt x="3150" y="566"/>
                </a:lnTo>
                <a:lnTo>
                  <a:pt x="3158" y="558"/>
                </a:lnTo>
                <a:lnTo>
                  <a:pt x="3167" y="550"/>
                </a:lnTo>
                <a:lnTo>
                  <a:pt x="3176" y="543"/>
                </a:lnTo>
                <a:lnTo>
                  <a:pt x="3185" y="536"/>
                </a:lnTo>
                <a:lnTo>
                  <a:pt x="3195" y="530"/>
                </a:lnTo>
                <a:lnTo>
                  <a:pt x="3206" y="525"/>
                </a:lnTo>
                <a:lnTo>
                  <a:pt x="3216" y="519"/>
                </a:lnTo>
                <a:lnTo>
                  <a:pt x="3227" y="514"/>
                </a:lnTo>
                <a:lnTo>
                  <a:pt x="3238" y="510"/>
                </a:lnTo>
                <a:lnTo>
                  <a:pt x="3244" y="508"/>
                </a:lnTo>
                <a:lnTo>
                  <a:pt x="3250" y="506"/>
                </a:lnTo>
                <a:lnTo>
                  <a:pt x="3261" y="503"/>
                </a:lnTo>
                <a:lnTo>
                  <a:pt x="3273" y="500"/>
                </a:lnTo>
                <a:lnTo>
                  <a:pt x="3286" y="498"/>
                </a:lnTo>
                <a:lnTo>
                  <a:pt x="3299" y="496"/>
                </a:lnTo>
                <a:lnTo>
                  <a:pt x="3312" y="495"/>
                </a:lnTo>
                <a:lnTo>
                  <a:pt x="3325" y="494"/>
                </a:lnTo>
                <a:lnTo>
                  <a:pt x="3338" y="494"/>
                </a:lnTo>
                <a:close/>
                <a:moveTo>
                  <a:pt x="4075" y="928"/>
                </a:moveTo>
                <a:lnTo>
                  <a:pt x="4076" y="907"/>
                </a:lnTo>
                <a:lnTo>
                  <a:pt x="4077" y="883"/>
                </a:lnTo>
                <a:lnTo>
                  <a:pt x="4078" y="857"/>
                </a:lnTo>
                <a:lnTo>
                  <a:pt x="4078" y="830"/>
                </a:lnTo>
                <a:lnTo>
                  <a:pt x="4078" y="803"/>
                </a:lnTo>
                <a:lnTo>
                  <a:pt x="4077" y="777"/>
                </a:lnTo>
                <a:lnTo>
                  <a:pt x="4076" y="752"/>
                </a:lnTo>
                <a:lnTo>
                  <a:pt x="4075" y="731"/>
                </a:lnTo>
                <a:lnTo>
                  <a:pt x="4074" y="722"/>
                </a:lnTo>
                <a:lnTo>
                  <a:pt x="4072" y="713"/>
                </a:lnTo>
                <a:lnTo>
                  <a:pt x="4070" y="704"/>
                </a:lnTo>
                <a:lnTo>
                  <a:pt x="4066" y="697"/>
                </a:lnTo>
                <a:lnTo>
                  <a:pt x="4062" y="689"/>
                </a:lnTo>
                <a:lnTo>
                  <a:pt x="4057" y="682"/>
                </a:lnTo>
                <a:lnTo>
                  <a:pt x="4051" y="676"/>
                </a:lnTo>
                <a:lnTo>
                  <a:pt x="4045" y="670"/>
                </a:lnTo>
                <a:lnTo>
                  <a:pt x="4038" y="665"/>
                </a:lnTo>
                <a:lnTo>
                  <a:pt x="4030" y="661"/>
                </a:lnTo>
                <a:lnTo>
                  <a:pt x="4022" y="657"/>
                </a:lnTo>
                <a:lnTo>
                  <a:pt x="4013" y="654"/>
                </a:lnTo>
                <a:lnTo>
                  <a:pt x="4004" y="651"/>
                </a:lnTo>
                <a:lnTo>
                  <a:pt x="3994" y="649"/>
                </a:lnTo>
                <a:lnTo>
                  <a:pt x="3983" y="648"/>
                </a:lnTo>
                <a:lnTo>
                  <a:pt x="3972" y="648"/>
                </a:lnTo>
                <a:lnTo>
                  <a:pt x="3958" y="648"/>
                </a:lnTo>
                <a:lnTo>
                  <a:pt x="3951" y="649"/>
                </a:lnTo>
                <a:lnTo>
                  <a:pt x="3945" y="650"/>
                </a:lnTo>
                <a:lnTo>
                  <a:pt x="3933" y="652"/>
                </a:lnTo>
                <a:lnTo>
                  <a:pt x="3922" y="655"/>
                </a:lnTo>
                <a:lnTo>
                  <a:pt x="3913" y="659"/>
                </a:lnTo>
                <a:lnTo>
                  <a:pt x="3905" y="664"/>
                </a:lnTo>
                <a:lnTo>
                  <a:pt x="3897" y="669"/>
                </a:lnTo>
                <a:lnTo>
                  <a:pt x="3891" y="675"/>
                </a:lnTo>
                <a:lnTo>
                  <a:pt x="3886" y="681"/>
                </a:lnTo>
                <a:lnTo>
                  <a:pt x="3881" y="688"/>
                </a:lnTo>
                <a:lnTo>
                  <a:pt x="3877" y="695"/>
                </a:lnTo>
                <a:lnTo>
                  <a:pt x="3874" y="702"/>
                </a:lnTo>
                <a:lnTo>
                  <a:pt x="3872" y="709"/>
                </a:lnTo>
                <a:lnTo>
                  <a:pt x="3870" y="716"/>
                </a:lnTo>
                <a:lnTo>
                  <a:pt x="3869" y="724"/>
                </a:lnTo>
                <a:lnTo>
                  <a:pt x="3868" y="731"/>
                </a:lnTo>
                <a:lnTo>
                  <a:pt x="3867" y="752"/>
                </a:lnTo>
                <a:lnTo>
                  <a:pt x="3866" y="777"/>
                </a:lnTo>
                <a:lnTo>
                  <a:pt x="3865" y="803"/>
                </a:lnTo>
                <a:lnTo>
                  <a:pt x="3865" y="830"/>
                </a:lnTo>
                <a:lnTo>
                  <a:pt x="3865" y="857"/>
                </a:lnTo>
                <a:lnTo>
                  <a:pt x="3866" y="883"/>
                </a:lnTo>
                <a:lnTo>
                  <a:pt x="3867" y="907"/>
                </a:lnTo>
                <a:lnTo>
                  <a:pt x="3868" y="928"/>
                </a:lnTo>
                <a:lnTo>
                  <a:pt x="3869" y="938"/>
                </a:lnTo>
                <a:lnTo>
                  <a:pt x="3871" y="947"/>
                </a:lnTo>
                <a:lnTo>
                  <a:pt x="3874" y="955"/>
                </a:lnTo>
                <a:lnTo>
                  <a:pt x="3878" y="963"/>
                </a:lnTo>
                <a:lnTo>
                  <a:pt x="3882" y="971"/>
                </a:lnTo>
                <a:lnTo>
                  <a:pt x="3887" y="978"/>
                </a:lnTo>
                <a:lnTo>
                  <a:pt x="3892" y="984"/>
                </a:lnTo>
                <a:lnTo>
                  <a:pt x="3899" y="989"/>
                </a:lnTo>
                <a:lnTo>
                  <a:pt x="3906" y="994"/>
                </a:lnTo>
                <a:lnTo>
                  <a:pt x="3913" y="999"/>
                </a:lnTo>
                <a:lnTo>
                  <a:pt x="3922" y="1003"/>
                </a:lnTo>
                <a:lnTo>
                  <a:pt x="3926" y="1004"/>
                </a:lnTo>
                <a:lnTo>
                  <a:pt x="3931" y="1006"/>
                </a:lnTo>
                <a:lnTo>
                  <a:pt x="3940" y="1008"/>
                </a:lnTo>
                <a:lnTo>
                  <a:pt x="3950" y="1010"/>
                </a:lnTo>
                <a:lnTo>
                  <a:pt x="3961" y="1011"/>
                </a:lnTo>
                <a:lnTo>
                  <a:pt x="3972" y="1011"/>
                </a:lnTo>
                <a:lnTo>
                  <a:pt x="3983" y="1011"/>
                </a:lnTo>
                <a:lnTo>
                  <a:pt x="3994" y="1010"/>
                </a:lnTo>
                <a:lnTo>
                  <a:pt x="4004" y="1008"/>
                </a:lnTo>
                <a:lnTo>
                  <a:pt x="4013" y="1005"/>
                </a:lnTo>
                <a:lnTo>
                  <a:pt x="4022" y="1002"/>
                </a:lnTo>
                <a:lnTo>
                  <a:pt x="4030" y="998"/>
                </a:lnTo>
                <a:lnTo>
                  <a:pt x="4038" y="994"/>
                </a:lnTo>
                <a:lnTo>
                  <a:pt x="4045" y="989"/>
                </a:lnTo>
                <a:lnTo>
                  <a:pt x="4051" y="983"/>
                </a:lnTo>
                <a:lnTo>
                  <a:pt x="4057" y="977"/>
                </a:lnTo>
                <a:lnTo>
                  <a:pt x="4062" y="970"/>
                </a:lnTo>
                <a:lnTo>
                  <a:pt x="4066" y="962"/>
                </a:lnTo>
                <a:lnTo>
                  <a:pt x="4070" y="955"/>
                </a:lnTo>
                <a:lnTo>
                  <a:pt x="4072" y="946"/>
                </a:lnTo>
                <a:lnTo>
                  <a:pt x="4074" y="937"/>
                </a:lnTo>
                <a:lnTo>
                  <a:pt x="4075" y="928"/>
                </a:lnTo>
                <a:close/>
                <a:moveTo>
                  <a:pt x="3992" y="494"/>
                </a:moveTo>
                <a:lnTo>
                  <a:pt x="4004" y="494"/>
                </a:lnTo>
                <a:lnTo>
                  <a:pt x="4016" y="495"/>
                </a:lnTo>
                <a:lnTo>
                  <a:pt x="4028" y="496"/>
                </a:lnTo>
                <a:lnTo>
                  <a:pt x="4039" y="498"/>
                </a:lnTo>
                <a:lnTo>
                  <a:pt x="4051" y="501"/>
                </a:lnTo>
                <a:lnTo>
                  <a:pt x="4062" y="504"/>
                </a:lnTo>
                <a:lnTo>
                  <a:pt x="4073" y="507"/>
                </a:lnTo>
                <a:lnTo>
                  <a:pt x="4083" y="511"/>
                </a:lnTo>
                <a:lnTo>
                  <a:pt x="4094" y="516"/>
                </a:lnTo>
                <a:lnTo>
                  <a:pt x="4104" y="521"/>
                </a:lnTo>
                <a:lnTo>
                  <a:pt x="4113" y="527"/>
                </a:lnTo>
                <a:lnTo>
                  <a:pt x="4123" y="533"/>
                </a:lnTo>
                <a:lnTo>
                  <a:pt x="4132" y="539"/>
                </a:lnTo>
                <a:lnTo>
                  <a:pt x="4141" y="546"/>
                </a:lnTo>
                <a:lnTo>
                  <a:pt x="4150" y="553"/>
                </a:lnTo>
                <a:lnTo>
                  <a:pt x="4158" y="561"/>
                </a:lnTo>
                <a:lnTo>
                  <a:pt x="4166" y="569"/>
                </a:lnTo>
                <a:lnTo>
                  <a:pt x="4173" y="578"/>
                </a:lnTo>
                <a:lnTo>
                  <a:pt x="4181" y="586"/>
                </a:lnTo>
                <a:lnTo>
                  <a:pt x="4187" y="596"/>
                </a:lnTo>
                <a:lnTo>
                  <a:pt x="4194" y="605"/>
                </a:lnTo>
                <a:lnTo>
                  <a:pt x="4200" y="615"/>
                </a:lnTo>
                <a:lnTo>
                  <a:pt x="4205" y="626"/>
                </a:lnTo>
                <a:lnTo>
                  <a:pt x="4211" y="636"/>
                </a:lnTo>
                <a:lnTo>
                  <a:pt x="4215" y="647"/>
                </a:lnTo>
                <a:lnTo>
                  <a:pt x="4219" y="658"/>
                </a:lnTo>
                <a:lnTo>
                  <a:pt x="4223" y="670"/>
                </a:lnTo>
                <a:lnTo>
                  <a:pt x="4226" y="682"/>
                </a:lnTo>
                <a:lnTo>
                  <a:pt x="4229" y="694"/>
                </a:lnTo>
                <a:lnTo>
                  <a:pt x="4232" y="706"/>
                </a:lnTo>
                <a:lnTo>
                  <a:pt x="4233" y="719"/>
                </a:lnTo>
                <a:lnTo>
                  <a:pt x="4235" y="732"/>
                </a:lnTo>
                <a:lnTo>
                  <a:pt x="4236" y="753"/>
                </a:lnTo>
                <a:lnTo>
                  <a:pt x="4237" y="778"/>
                </a:lnTo>
                <a:lnTo>
                  <a:pt x="4237" y="803"/>
                </a:lnTo>
                <a:lnTo>
                  <a:pt x="4238" y="830"/>
                </a:lnTo>
                <a:lnTo>
                  <a:pt x="4237" y="857"/>
                </a:lnTo>
                <a:lnTo>
                  <a:pt x="4237" y="882"/>
                </a:lnTo>
                <a:lnTo>
                  <a:pt x="4236" y="906"/>
                </a:lnTo>
                <a:lnTo>
                  <a:pt x="4235" y="927"/>
                </a:lnTo>
                <a:lnTo>
                  <a:pt x="4232" y="953"/>
                </a:lnTo>
                <a:lnTo>
                  <a:pt x="4229" y="965"/>
                </a:lnTo>
                <a:lnTo>
                  <a:pt x="4226" y="977"/>
                </a:lnTo>
                <a:lnTo>
                  <a:pt x="4223" y="989"/>
                </a:lnTo>
                <a:lnTo>
                  <a:pt x="4219" y="1001"/>
                </a:lnTo>
                <a:lnTo>
                  <a:pt x="4215" y="1012"/>
                </a:lnTo>
                <a:lnTo>
                  <a:pt x="4211" y="1023"/>
                </a:lnTo>
                <a:lnTo>
                  <a:pt x="4205" y="1033"/>
                </a:lnTo>
                <a:lnTo>
                  <a:pt x="4200" y="1044"/>
                </a:lnTo>
                <a:lnTo>
                  <a:pt x="4194" y="1054"/>
                </a:lnTo>
                <a:lnTo>
                  <a:pt x="4187" y="1063"/>
                </a:lnTo>
                <a:lnTo>
                  <a:pt x="4181" y="1073"/>
                </a:lnTo>
                <a:lnTo>
                  <a:pt x="4173" y="1081"/>
                </a:lnTo>
                <a:lnTo>
                  <a:pt x="4166" y="1090"/>
                </a:lnTo>
                <a:lnTo>
                  <a:pt x="4158" y="1098"/>
                </a:lnTo>
                <a:lnTo>
                  <a:pt x="4150" y="1106"/>
                </a:lnTo>
                <a:lnTo>
                  <a:pt x="4141" y="1113"/>
                </a:lnTo>
                <a:lnTo>
                  <a:pt x="4132" y="1120"/>
                </a:lnTo>
                <a:lnTo>
                  <a:pt x="4123" y="1126"/>
                </a:lnTo>
                <a:lnTo>
                  <a:pt x="4113" y="1132"/>
                </a:lnTo>
                <a:lnTo>
                  <a:pt x="4104" y="1138"/>
                </a:lnTo>
                <a:lnTo>
                  <a:pt x="4094" y="1143"/>
                </a:lnTo>
                <a:lnTo>
                  <a:pt x="4083" y="1148"/>
                </a:lnTo>
                <a:lnTo>
                  <a:pt x="4073" y="1152"/>
                </a:lnTo>
                <a:lnTo>
                  <a:pt x="4062" y="1155"/>
                </a:lnTo>
                <a:lnTo>
                  <a:pt x="4051" y="1158"/>
                </a:lnTo>
                <a:lnTo>
                  <a:pt x="4039" y="1161"/>
                </a:lnTo>
                <a:lnTo>
                  <a:pt x="4028" y="1163"/>
                </a:lnTo>
                <a:lnTo>
                  <a:pt x="4016" y="1164"/>
                </a:lnTo>
                <a:lnTo>
                  <a:pt x="4004" y="1165"/>
                </a:lnTo>
                <a:lnTo>
                  <a:pt x="3992" y="1165"/>
                </a:lnTo>
                <a:lnTo>
                  <a:pt x="3980" y="1165"/>
                </a:lnTo>
                <a:lnTo>
                  <a:pt x="3969" y="1164"/>
                </a:lnTo>
                <a:lnTo>
                  <a:pt x="3959" y="1162"/>
                </a:lnTo>
                <a:lnTo>
                  <a:pt x="3950" y="1160"/>
                </a:lnTo>
                <a:lnTo>
                  <a:pt x="3941" y="1157"/>
                </a:lnTo>
                <a:lnTo>
                  <a:pt x="3932" y="1153"/>
                </a:lnTo>
                <a:lnTo>
                  <a:pt x="3924" y="1149"/>
                </a:lnTo>
                <a:lnTo>
                  <a:pt x="3917" y="1145"/>
                </a:lnTo>
                <a:lnTo>
                  <a:pt x="3910" y="1140"/>
                </a:lnTo>
                <a:lnTo>
                  <a:pt x="3903" y="1135"/>
                </a:lnTo>
                <a:lnTo>
                  <a:pt x="3897" y="1130"/>
                </a:lnTo>
                <a:lnTo>
                  <a:pt x="3892" y="1124"/>
                </a:lnTo>
                <a:lnTo>
                  <a:pt x="3886" y="1118"/>
                </a:lnTo>
                <a:lnTo>
                  <a:pt x="3881" y="1113"/>
                </a:lnTo>
                <a:lnTo>
                  <a:pt x="3872" y="1100"/>
                </a:lnTo>
                <a:lnTo>
                  <a:pt x="3871" y="1099"/>
                </a:lnTo>
                <a:lnTo>
                  <a:pt x="3869" y="1098"/>
                </a:lnTo>
                <a:lnTo>
                  <a:pt x="3866" y="1097"/>
                </a:lnTo>
                <a:lnTo>
                  <a:pt x="3862" y="1098"/>
                </a:lnTo>
                <a:lnTo>
                  <a:pt x="3860" y="1099"/>
                </a:lnTo>
                <a:lnTo>
                  <a:pt x="3860" y="1100"/>
                </a:lnTo>
                <a:lnTo>
                  <a:pt x="3859" y="1100"/>
                </a:lnTo>
                <a:lnTo>
                  <a:pt x="3827" y="1143"/>
                </a:lnTo>
                <a:lnTo>
                  <a:pt x="3825" y="1145"/>
                </a:lnTo>
                <a:lnTo>
                  <a:pt x="3823" y="1146"/>
                </a:lnTo>
                <a:lnTo>
                  <a:pt x="3819" y="1149"/>
                </a:lnTo>
                <a:lnTo>
                  <a:pt x="3815" y="1151"/>
                </a:lnTo>
                <a:lnTo>
                  <a:pt x="3811" y="1151"/>
                </a:lnTo>
                <a:lnTo>
                  <a:pt x="3723" y="1151"/>
                </a:lnTo>
                <a:lnTo>
                  <a:pt x="3721" y="1151"/>
                </a:lnTo>
                <a:lnTo>
                  <a:pt x="3718" y="1150"/>
                </a:lnTo>
                <a:lnTo>
                  <a:pt x="3716" y="1149"/>
                </a:lnTo>
                <a:lnTo>
                  <a:pt x="3714" y="1147"/>
                </a:lnTo>
                <a:lnTo>
                  <a:pt x="3712" y="1145"/>
                </a:lnTo>
                <a:lnTo>
                  <a:pt x="3711" y="1143"/>
                </a:lnTo>
                <a:lnTo>
                  <a:pt x="3710" y="1140"/>
                </a:lnTo>
                <a:lnTo>
                  <a:pt x="3710" y="1138"/>
                </a:lnTo>
                <a:lnTo>
                  <a:pt x="3710" y="699"/>
                </a:lnTo>
                <a:lnTo>
                  <a:pt x="3710" y="261"/>
                </a:lnTo>
                <a:lnTo>
                  <a:pt x="3710" y="258"/>
                </a:lnTo>
                <a:lnTo>
                  <a:pt x="3711" y="255"/>
                </a:lnTo>
                <a:lnTo>
                  <a:pt x="3714" y="251"/>
                </a:lnTo>
                <a:lnTo>
                  <a:pt x="3716" y="249"/>
                </a:lnTo>
                <a:lnTo>
                  <a:pt x="3718" y="248"/>
                </a:lnTo>
                <a:lnTo>
                  <a:pt x="3721" y="247"/>
                </a:lnTo>
                <a:lnTo>
                  <a:pt x="3723" y="247"/>
                </a:lnTo>
                <a:lnTo>
                  <a:pt x="3856" y="247"/>
                </a:lnTo>
                <a:lnTo>
                  <a:pt x="3859" y="247"/>
                </a:lnTo>
                <a:lnTo>
                  <a:pt x="3861" y="248"/>
                </a:lnTo>
                <a:lnTo>
                  <a:pt x="3865" y="251"/>
                </a:lnTo>
                <a:lnTo>
                  <a:pt x="3867" y="253"/>
                </a:lnTo>
                <a:lnTo>
                  <a:pt x="3868" y="255"/>
                </a:lnTo>
                <a:lnTo>
                  <a:pt x="3869" y="258"/>
                </a:lnTo>
                <a:lnTo>
                  <a:pt x="3869" y="261"/>
                </a:lnTo>
                <a:lnTo>
                  <a:pt x="3869" y="523"/>
                </a:lnTo>
                <a:lnTo>
                  <a:pt x="3870" y="526"/>
                </a:lnTo>
                <a:lnTo>
                  <a:pt x="3871" y="528"/>
                </a:lnTo>
                <a:lnTo>
                  <a:pt x="3872" y="530"/>
                </a:lnTo>
                <a:lnTo>
                  <a:pt x="3874" y="531"/>
                </a:lnTo>
                <a:lnTo>
                  <a:pt x="3876" y="531"/>
                </a:lnTo>
                <a:lnTo>
                  <a:pt x="3878" y="532"/>
                </a:lnTo>
                <a:lnTo>
                  <a:pt x="3881" y="531"/>
                </a:lnTo>
                <a:lnTo>
                  <a:pt x="3883" y="530"/>
                </a:lnTo>
                <a:lnTo>
                  <a:pt x="3892" y="521"/>
                </a:lnTo>
                <a:lnTo>
                  <a:pt x="3903" y="514"/>
                </a:lnTo>
                <a:lnTo>
                  <a:pt x="3914" y="508"/>
                </a:lnTo>
                <a:lnTo>
                  <a:pt x="3920" y="505"/>
                </a:lnTo>
                <a:lnTo>
                  <a:pt x="3926" y="503"/>
                </a:lnTo>
                <a:lnTo>
                  <a:pt x="3933" y="501"/>
                </a:lnTo>
                <a:lnTo>
                  <a:pt x="3940" y="499"/>
                </a:lnTo>
                <a:lnTo>
                  <a:pt x="3947" y="497"/>
                </a:lnTo>
                <a:lnTo>
                  <a:pt x="3955" y="496"/>
                </a:lnTo>
                <a:lnTo>
                  <a:pt x="3963" y="495"/>
                </a:lnTo>
                <a:lnTo>
                  <a:pt x="3972" y="494"/>
                </a:lnTo>
                <a:lnTo>
                  <a:pt x="3982" y="494"/>
                </a:lnTo>
                <a:lnTo>
                  <a:pt x="3992" y="494"/>
                </a:lnTo>
                <a:close/>
                <a:moveTo>
                  <a:pt x="5195" y="494"/>
                </a:moveTo>
                <a:lnTo>
                  <a:pt x="5209" y="494"/>
                </a:lnTo>
                <a:lnTo>
                  <a:pt x="5223" y="495"/>
                </a:lnTo>
                <a:lnTo>
                  <a:pt x="5237" y="496"/>
                </a:lnTo>
                <a:lnTo>
                  <a:pt x="5250" y="498"/>
                </a:lnTo>
                <a:lnTo>
                  <a:pt x="5263" y="501"/>
                </a:lnTo>
                <a:lnTo>
                  <a:pt x="5276" y="504"/>
                </a:lnTo>
                <a:lnTo>
                  <a:pt x="5289" y="508"/>
                </a:lnTo>
                <a:lnTo>
                  <a:pt x="5301" y="512"/>
                </a:lnTo>
                <a:lnTo>
                  <a:pt x="5312" y="517"/>
                </a:lnTo>
                <a:lnTo>
                  <a:pt x="5324" y="522"/>
                </a:lnTo>
                <a:lnTo>
                  <a:pt x="5335" y="528"/>
                </a:lnTo>
                <a:lnTo>
                  <a:pt x="5345" y="534"/>
                </a:lnTo>
                <a:lnTo>
                  <a:pt x="5355" y="541"/>
                </a:lnTo>
                <a:lnTo>
                  <a:pt x="5365" y="548"/>
                </a:lnTo>
                <a:lnTo>
                  <a:pt x="5374" y="556"/>
                </a:lnTo>
                <a:lnTo>
                  <a:pt x="5383" y="564"/>
                </a:lnTo>
                <a:lnTo>
                  <a:pt x="5392" y="572"/>
                </a:lnTo>
                <a:lnTo>
                  <a:pt x="5400" y="581"/>
                </a:lnTo>
                <a:lnTo>
                  <a:pt x="5407" y="590"/>
                </a:lnTo>
                <a:lnTo>
                  <a:pt x="5414" y="600"/>
                </a:lnTo>
                <a:lnTo>
                  <a:pt x="5420" y="610"/>
                </a:lnTo>
                <a:lnTo>
                  <a:pt x="5426" y="621"/>
                </a:lnTo>
                <a:lnTo>
                  <a:pt x="5432" y="632"/>
                </a:lnTo>
                <a:lnTo>
                  <a:pt x="5437" y="643"/>
                </a:lnTo>
                <a:lnTo>
                  <a:pt x="5441" y="654"/>
                </a:lnTo>
                <a:lnTo>
                  <a:pt x="5445" y="666"/>
                </a:lnTo>
                <a:lnTo>
                  <a:pt x="5448" y="679"/>
                </a:lnTo>
                <a:lnTo>
                  <a:pt x="5451" y="691"/>
                </a:lnTo>
                <a:lnTo>
                  <a:pt x="5453" y="704"/>
                </a:lnTo>
                <a:lnTo>
                  <a:pt x="5455" y="717"/>
                </a:lnTo>
                <a:lnTo>
                  <a:pt x="5456" y="730"/>
                </a:lnTo>
                <a:lnTo>
                  <a:pt x="5456" y="744"/>
                </a:lnTo>
                <a:lnTo>
                  <a:pt x="5456" y="752"/>
                </a:lnTo>
                <a:lnTo>
                  <a:pt x="5456" y="755"/>
                </a:lnTo>
                <a:lnTo>
                  <a:pt x="5455" y="758"/>
                </a:lnTo>
                <a:lnTo>
                  <a:pt x="5452" y="762"/>
                </a:lnTo>
                <a:lnTo>
                  <a:pt x="5450" y="764"/>
                </a:lnTo>
                <a:lnTo>
                  <a:pt x="5448" y="765"/>
                </a:lnTo>
                <a:lnTo>
                  <a:pt x="5445" y="766"/>
                </a:lnTo>
                <a:lnTo>
                  <a:pt x="5443" y="766"/>
                </a:lnTo>
                <a:lnTo>
                  <a:pt x="5317" y="766"/>
                </a:lnTo>
                <a:lnTo>
                  <a:pt x="5314" y="766"/>
                </a:lnTo>
                <a:lnTo>
                  <a:pt x="5312" y="765"/>
                </a:lnTo>
                <a:lnTo>
                  <a:pt x="5310" y="764"/>
                </a:lnTo>
                <a:lnTo>
                  <a:pt x="5308" y="763"/>
                </a:lnTo>
                <a:lnTo>
                  <a:pt x="5306" y="761"/>
                </a:lnTo>
                <a:lnTo>
                  <a:pt x="5305" y="759"/>
                </a:lnTo>
                <a:lnTo>
                  <a:pt x="5304" y="756"/>
                </a:lnTo>
                <a:lnTo>
                  <a:pt x="5303" y="753"/>
                </a:lnTo>
                <a:lnTo>
                  <a:pt x="5303" y="749"/>
                </a:lnTo>
                <a:lnTo>
                  <a:pt x="5302" y="738"/>
                </a:lnTo>
                <a:lnTo>
                  <a:pt x="5300" y="727"/>
                </a:lnTo>
                <a:lnTo>
                  <a:pt x="5297" y="717"/>
                </a:lnTo>
                <a:lnTo>
                  <a:pt x="5294" y="708"/>
                </a:lnTo>
                <a:lnTo>
                  <a:pt x="5290" y="699"/>
                </a:lnTo>
                <a:lnTo>
                  <a:pt x="5285" y="691"/>
                </a:lnTo>
                <a:lnTo>
                  <a:pt x="5279" y="684"/>
                </a:lnTo>
                <a:lnTo>
                  <a:pt x="5272" y="678"/>
                </a:lnTo>
                <a:lnTo>
                  <a:pt x="5265" y="672"/>
                </a:lnTo>
                <a:lnTo>
                  <a:pt x="5257" y="667"/>
                </a:lnTo>
                <a:lnTo>
                  <a:pt x="5248" y="663"/>
                </a:lnTo>
                <a:lnTo>
                  <a:pt x="5239" y="659"/>
                </a:lnTo>
                <a:lnTo>
                  <a:pt x="5229" y="657"/>
                </a:lnTo>
                <a:lnTo>
                  <a:pt x="5218" y="655"/>
                </a:lnTo>
                <a:lnTo>
                  <a:pt x="5206" y="654"/>
                </a:lnTo>
                <a:lnTo>
                  <a:pt x="5194" y="653"/>
                </a:lnTo>
                <a:lnTo>
                  <a:pt x="5182" y="653"/>
                </a:lnTo>
                <a:lnTo>
                  <a:pt x="5171" y="654"/>
                </a:lnTo>
                <a:lnTo>
                  <a:pt x="5160" y="656"/>
                </a:lnTo>
                <a:lnTo>
                  <a:pt x="5150" y="658"/>
                </a:lnTo>
                <a:lnTo>
                  <a:pt x="5141" y="660"/>
                </a:lnTo>
                <a:lnTo>
                  <a:pt x="5133" y="664"/>
                </a:lnTo>
                <a:lnTo>
                  <a:pt x="5126" y="667"/>
                </a:lnTo>
                <a:lnTo>
                  <a:pt x="5122" y="669"/>
                </a:lnTo>
                <a:lnTo>
                  <a:pt x="5119" y="672"/>
                </a:lnTo>
                <a:lnTo>
                  <a:pt x="5116" y="674"/>
                </a:lnTo>
                <a:lnTo>
                  <a:pt x="5113" y="677"/>
                </a:lnTo>
                <a:lnTo>
                  <a:pt x="5107" y="683"/>
                </a:lnTo>
                <a:lnTo>
                  <a:pt x="5103" y="689"/>
                </a:lnTo>
                <a:lnTo>
                  <a:pt x="5098" y="696"/>
                </a:lnTo>
                <a:lnTo>
                  <a:pt x="5095" y="704"/>
                </a:lnTo>
                <a:lnTo>
                  <a:pt x="5092" y="712"/>
                </a:lnTo>
                <a:lnTo>
                  <a:pt x="5090" y="721"/>
                </a:lnTo>
                <a:lnTo>
                  <a:pt x="5089" y="726"/>
                </a:lnTo>
                <a:lnTo>
                  <a:pt x="5088" y="731"/>
                </a:lnTo>
                <a:lnTo>
                  <a:pt x="5086" y="752"/>
                </a:lnTo>
                <a:lnTo>
                  <a:pt x="5085" y="765"/>
                </a:lnTo>
                <a:lnTo>
                  <a:pt x="5085" y="777"/>
                </a:lnTo>
                <a:lnTo>
                  <a:pt x="5084" y="803"/>
                </a:lnTo>
                <a:lnTo>
                  <a:pt x="5083" y="830"/>
                </a:lnTo>
                <a:lnTo>
                  <a:pt x="5084" y="857"/>
                </a:lnTo>
                <a:lnTo>
                  <a:pt x="5085" y="883"/>
                </a:lnTo>
                <a:lnTo>
                  <a:pt x="5086" y="907"/>
                </a:lnTo>
                <a:lnTo>
                  <a:pt x="5087" y="918"/>
                </a:lnTo>
                <a:lnTo>
                  <a:pt x="5088" y="928"/>
                </a:lnTo>
                <a:lnTo>
                  <a:pt x="5089" y="933"/>
                </a:lnTo>
                <a:lnTo>
                  <a:pt x="5090" y="938"/>
                </a:lnTo>
                <a:lnTo>
                  <a:pt x="5091" y="942"/>
                </a:lnTo>
                <a:lnTo>
                  <a:pt x="5092" y="946"/>
                </a:lnTo>
                <a:lnTo>
                  <a:pt x="5095" y="955"/>
                </a:lnTo>
                <a:lnTo>
                  <a:pt x="5098" y="962"/>
                </a:lnTo>
                <a:lnTo>
                  <a:pt x="5103" y="969"/>
                </a:lnTo>
                <a:lnTo>
                  <a:pt x="5108" y="976"/>
                </a:lnTo>
                <a:lnTo>
                  <a:pt x="5113" y="981"/>
                </a:lnTo>
                <a:lnTo>
                  <a:pt x="5119" y="986"/>
                </a:lnTo>
                <a:lnTo>
                  <a:pt x="5123" y="989"/>
                </a:lnTo>
                <a:lnTo>
                  <a:pt x="5127" y="991"/>
                </a:lnTo>
                <a:lnTo>
                  <a:pt x="5134" y="995"/>
                </a:lnTo>
                <a:lnTo>
                  <a:pt x="5143" y="998"/>
                </a:lnTo>
                <a:lnTo>
                  <a:pt x="5152" y="1001"/>
                </a:lnTo>
                <a:lnTo>
                  <a:pt x="5162" y="1003"/>
                </a:lnTo>
                <a:lnTo>
                  <a:pt x="5172" y="1005"/>
                </a:lnTo>
                <a:lnTo>
                  <a:pt x="5183" y="1006"/>
                </a:lnTo>
                <a:lnTo>
                  <a:pt x="5195" y="1006"/>
                </a:lnTo>
                <a:lnTo>
                  <a:pt x="5207" y="1006"/>
                </a:lnTo>
                <a:lnTo>
                  <a:pt x="5218" y="1005"/>
                </a:lnTo>
                <a:lnTo>
                  <a:pt x="5229" y="1003"/>
                </a:lnTo>
                <a:lnTo>
                  <a:pt x="5238" y="1000"/>
                </a:lnTo>
                <a:lnTo>
                  <a:pt x="5247" y="997"/>
                </a:lnTo>
                <a:lnTo>
                  <a:pt x="5256" y="993"/>
                </a:lnTo>
                <a:lnTo>
                  <a:pt x="5263" y="989"/>
                </a:lnTo>
                <a:lnTo>
                  <a:pt x="5270" y="983"/>
                </a:lnTo>
                <a:lnTo>
                  <a:pt x="5276" y="977"/>
                </a:lnTo>
                <a:lnTo>
                  <a:pt x="5282" y="970"/>
                </a:lnTo>
                <a:lnTo>
                  <a:pt x="5287" y="962"/>
                </a:lnTo>
                <a:lnTo>
                  <a:pt x="5291" y="954"/>
                </a:lnTo>
                <a:lnTo>
                  <a:pt x="5295" y="944"/>
                </a:lnTo>
                <a:lnTo>
                  <a:pt x="5298" y="934"/>
                </a:lnTo>
                <a:lnTo>
                  <a:pt x="5301" y="923"/>
                </a:lnTo>
                <a:lnTo>
                  <a:pt x="5303" y="910"/>
                </a:lnTo>
                <a:lnTo>
                  <a:pt x="5304" y="905"/>
                </a:lnTo>
                <a:lnTo>
                  <a:pt x="5305" y="903"/>
                </a:lnTo>
                <a:lnTo>
                  <a:pt x="5306" y="900"/>
                </a:lnTo>
                <a:lnTo>
                  <a:pt x="5307" y="899"/>
                </a:lnTo>
                <a:lnTo>
                  <a:pt x="5308" y="897"/>
                </a:lnTo>
                <a:lnTo>
                  <a:pt x="5310" y="896"/>
                </a:lnTo>
                <a:lnTo>
                  <a:pt x="5312" y="895"/>
                </a:lnTo>
                <a:lnTo>
                  <a:pt x="5317" y="894"/>
                </a:lnTo>
                <a:lnTo>
                  <a:pt x="5443" y="894"/>
                </a:lnTo>
                <a:lnTo>
                  <a:pt x="5445" y="894"/>
                </a:lnTo>
                <a:lnTo>
                  <a:pt x="5448" y="895"/>
                </a:lnTo>
                <a:lnTo>
                  <a:pt x="5450" y="896"/>
                </a:lnTo>
                <a:lnTo>
                  <a:pt x="5452" y="898"/>
                </a:lnTo>
                <a:lnTo>
                  <a:pt x="5454" y="900"/>
                </a:lnTo>
                <a:lnTo>
                  <a:pt x="5455" y="902"/>
                </a:lnTo>
                <a:lnTo>
                  <a:pt x="5456" y="904"/>
                </a:lnTo>
                <a:lnTo>
                  <a:pt x="5456" y="907"/>
                </a:lnTo>
                <a:lnTo>
                  <a:pt x="5456" y="915"/>
                </a:lnTo>
                <a:lnTo>
                  <a:pt x="5456" y="930"/>
                </a:lnTo>
                <a:lnTo>
                  <a:pt x="5455" y="945"/>
                </a:lnTo>
                <a:lnTo>
                  <a:pt x="5453" y="959"/>
                </a:lnTo>
                <a:lnTo>
                  <a:pt x="5450" y="973"/>
                </a:lnTo>
                <a:lnTo>
                  <a:pt x="5447" y="986"/>
                </a:lnTo>
                <a:lnTo>
                  <a:pt x="5443" y="999"/>
                </a:lnTo>
                <a:lnTo>
                  <a:pt x="5439" y="1011"/>
                </a:lnTo>
                <a:lnTo>
                  <a:pt x="5433" y="1023"/>
                </a:lnTo>
                <a:lnTo>
                  <a:pt x="5428" y="1035"/>
                </a:lnTo>
                <a:lnTo>
                  <a:pt x="5422" y="1046"/>
                </a:lnTo>
                <a:lnTo>
                  <a:pt x="5415" y="1056"/>
                </a:lnTo>
                <a:lnTo>
                  <a:pt x="5408" y="1066"/>
                </a:lnTo>
                <a:lnTo>
                  <a:pt x="5400" y="1076"/>
                </a:lnTo>
                <a:lnTo>
                  <a:pt x="5396" y="1081"/>
                </a:lnTo>
                <a:lnTo>
                  <a:pt x="5392" y="1085"/>
                </a:lnTo>
                <a:lnTo>
                  <a:pt x="5383" y="1094"/>
                </a:lnTo>
                <a:lnTo>
                  <a:pt x="5374" y="1102"/>
                </a:lnTo>
                <a:lnTo>
                  <a:pt x="5365" y="1109"/>
                </a:lnTo>
                <a:lnTo>
                  <a:pt x="5355" y="1117"/>
                </a:lnTo>
                <a:lnTo>
                  <a:pt x="5345" y="1123"/>
                </a:lnTo>
                <a:lnTo>
                  <a:pt x="5335" y="1129"/>
                </a:lnTo>
                <a:lnTo>
                  <a:pt x="5324" y="1135"/>
                </a:lnTo>
                <a:lnTo>
                  <a:pt x="5313" y="1140"/>
                </a:lnTo>
                <a:lnTo>
                  <a:pt x="5302" y="1145"/>
                </a:lnTo>
                <a:lnTo>
                  <a:pt x="5291" y="1149"/>
                </a:lnTo>
                <a:lnTo>
                  <a:pt x="5279" y="1153"/>
                </a:lnTo>
                <a:lnTo>
                  <a:pt x="5267" y="1156"/>
                </a:lnTo>
                <a:lnTo>
                  <a:pt x="5255" y="1159"/>
                </a:lnTo>
                <a:lnTo>
                  <a:pt x="5243" y="1161"/>
                </a:lnTo>
                <a:lnTo>
                  <a:pt x="5231" y="1163"/>
                </a:lnTo>
                <a:lnTo>
                  <a:pt x="5219" y="1164"/>
                </a:lnTo>
                <a:lnTo>
                  <a:pt x="5207" y="1165"/>
                </a:lnTo>
                <a:lnTo>
                  <a:pt x="5195" y="1165"/>
                </a:lnTo>
                <a:lnTo>
                  <a:pt x="5181" y="1165"/>
                </a:lnTo>
                <a:lnTo>
                  <a:pt x="5168" y="1164"/>
                </a:lnTo>
                <a:lnTo>
                  <a:pt x="5155" y="1163"/>
                </a:lnTo>
                <a:lnTo>
                  <a:pt x="5142" y="1161"/>
                </a:lnTo>
                <a:lnTo>
                  <a:pt x="5130" y="1159"/>
                </a:lnTo>
                <a:lnTo>
                  <a:pt x="5118" y="1156"/>
                </a:lnTo>
                <a:lnTo>
                  <a:pt x="5106" y="1153"/>
                </a:lnTo>
                <a:lnTo>
                  <a:pt x="5094" y="1149"/>
                </a:lnTo>
                <a:lnTo>
                  <a:pt x="5083" y="1144"/>
                </a:lnTo>
                <a:lnTo>
                  <a:pt x="5072" y="1140"/>
                </a:lnTo>
                <a:lnTo>
                  <a:pt x="5062" y="1134"/>
                </a:lnTo>
                <a:lnTo>
                  <a:pt x="5051" y="1129"/>
                </a:lnTo>
                <a:lnTo>
                  <a:pt x="5041" y="1123"/>
                </a:lnTo>
                <a:lnTo>
                  <a:pt x="5032" y="1116"/>
                </a:lnTo>
                <a:lnTo>
                  <a:pt x="5023" y="1109"/>
                </a:lnTo>
                <a:lnTo>
                  <a:pt x="5014" y="1101"/>
                </a:lnTo>
                <a:lnTo>
                  <a:pt x="5005" y="1093"/>
                </a:lnTo>
                <a:lnTo>
                  <a:pt x="4997" y="1085"/>
                </a:lnTo>
                <a:lnTo>
                  <a:pt x="4989" y="1076"/>
                </a:lnTo>
                <a:lnTo>
                  <a:pt x="4981" y="1067"/>
                </a:lnTo>
                <a:lnTo>
                  <a:pt x="4975" y="1058"/>
                </a:lnTo>
                <a:lnTo>
                  <a:pt x="4968" y="1048"/>
                </a:lnTo>
                <a:lnTo>
                  <a:pt x="4962" y="1037"/>
                </a:lnTo>
                <a:lnTo>
                  <a:pt x="4956" y="1026"/>
                </a:lnTo>
                <a:lnTo>
                  <a:pt x="4951" y="1015"/>
                </a:lnTo>
                <a:lnTo>
                  <a:pt x="4947" y="1004"/>
                </a:lnTo>
                <a:lnTo>
                  <a:pt x="4942" y="992"/>
                </a:lnTo>
                <a:lnTo>
                  <a:pt x="4940" y="986"/>
                </a:lnTo>
                <a:lnTo>
                  <a:pt x="4938" y="980"/>
                </a:lnTo>
                <a:lnTo>
                  <a:pt x="4935" y="967"/>
                </a:lnTo>
                <a:lnTo>
                  <a:pt x="4932" y="954"/>
                </a:lnTo>
                <a:lnTo>
                  <a:pt x="4930" y="941"/>
                </a:lnTo>
                <a:lnTo>
                  <a:pt x="4928" y="927"/>
                </a:lnTo>
                <a:lnTo>
                  <a:pt x="4926" y="906"/>
                </a:lnTo>
                <a:lnTo>
                  <a:pt x="4924" y="882"/>
                </a:lnTo>
                <a:lnTo>
                  <a:pt x="4923" y="857"/>
                </a:lnTo>
                <a:lnTo>
                  <a:pt x="4923" y="830"/>
                </a:lnTo>
                <a:lnTo>
                  <a:pt x="4923" y="803"/>
                </a:lnTo>
                <a:lnTo>
                  <a:pt x="4924" y="778"/>
                </a:lnTo>
                <a:lnTo>
                  <a:pt x="4926" y="753"/>
                </a:lnTo>
                <a:lnTo>
                  <a:pt x="4927" y="742"/>
                </a:lnTo>
                <a:lnTo>
                  <a:pt x="4928" y="732"/>
                </a:lnTo>
                <a:lnTo>
                  <a:pt x="4930" y="718"/>
                </a:lnTo>
                <a:lnTo>
                  <a:pt x="4932" y="705"/>
                </a:lnTo>
                <a:lnTo>
                  <a:pt x="4935" y="692"/>
                </a:lnTo>
                <a:lnTo>
                  <a:pt x="4938" y="679"/>
                </a:lnTo>
                <a:lnTo>
                  <a:pt x="4942" y="667"/>
                </a:lnTo>
                <a:lnTo>
                  <a:pt x="4947" y="655"/>
                </a:lnTo>
                <a:lnTo>
                  <a:pt x="4951" y="644"/>
                </a:lnTo>
                <a:lnTo>
                  <a:pt x="4956" y="633"/>
                </a:lnTo>
                <a:lnTo>
                  <a:pt x="4962" y="622"/>
                </a:lnTo>
                <a:lnTo>
                  <a:pt x="4968" y="611"/>
                </a:lnTo>
                <a:lnTo>
                  <a:pt x="4975" y="601"/>
                </a:lnTo>
                <a:lnTo>
                  <a:pt x="4981" y="592"/>
                </a:lnTo>
                <a:lnTo>
                  <a:pt x="4989" y="583"/>
                </a:lnTo>
                <a:lnTo>
                  <a:pt x="4997" y="574"/>
                </a:lnTo>
                <a:lnTo>
                  <a:pt x="5005" y="566"/>
                </a:lnTo>
                <a:lnTo>
                  <a:pt x="5014" y="558"/>
                </a:lnTo>
                <a:lnTo>
                  <a:pt x="5023" y="550"/>
                </a:lnTo>
                <a:lnTo>
                  <a:pt x="5032" y="543"/>
                </a:lnTo>
                <a:lnTo>
                  <a:pt x="5041" y="536"/>
                </a:lnTo>
                <a:lnTo>
                  <a:pt x="5051" y="530"/>
                </a:lnTo>
                <a:lnTo>
                  <a:pt x="5062" y="525"/>
                </a:lnTo>
                <a:lnTo>
                  <a:pt x="5072" y="519"/>
                </a:lnTo>
                <a:lnTo>
                  <a:pt x="5083" y="514"/>
                </a:lnTo>
                <a:lnTo>
                  <a:pt x="5094" y="510"/>
                </a:lnTo>
                <a:lnTo>
                  <a:pt x="5106" y="506"/>
                </a:lnTo>
                <a:lnTo>
                  <a:pt x="5118" y="503"/>
                </a:lnTo>
                <a:lnTo>
                  <a:pt x="5130" y="500"/>
                </a:lnTo>
                <a:lnTo>
                  <a:pt x="5142" y="498"/>
                </a:lnTo>
                <a:lnTo>
                  <a:pt x="5155" y="496"/>
                </a:lnTo>
                <a:lnTo>
                  <a:pt x="5168" y="495"/>
                </a:lnTo>
                <a:lnTo>
                  <a:pt x="5181" y="494"/>
                </a:lnTo>
                <a:lnTo>
                  <a:pt x="5195" y="494"/>
                </a:lnTo>
                <a:close/>
                <a:moveTo>
                  <a:pt x="4686" y="929"/>
                </a:moveTo>
                <a:lnTo>
                  <a:pt x="4689" y="907"/>
                </a:lnTo>
                <a:lnTo>
                  <a:pt x="4691" y="883"/>
                </a:lnTo>
                <a:lnTo>
                  <a:pt x="4692" y="857"/>
                </a:lnTo>
                <a:lnTo>
                  <a:pt x="4692" y="830"/>
                </a:lnTo>
                <a:lnTo>
                  <a:pt x="4692" y="803"/>
                </a:lnTo>
                <a:lnTo>
                  <a:pt x="4691" y="777"/>
                </a:lnTo>
                <a:lnTo>
                  <a:pt x="4689" y="752"/>
                </a:lnTo>
                <a:lnTo>
                  <a:pt x="4686" y="730"/>
                </a:lnTo>
                <a:lnTo>
                  <a:pt x="4685" y="721"/>
                </a:lnTo>
                <a:lnTo>
                  <a:pt x="4682" y="712"/>
                </a:lnTo>
                <a:lnTo>
                  <a:pt x="4679" y="704"/>
                </a:lnTo>
                <a:lnTo>
                  <a:pt x="4675" y="697"/>
                </a:lnTo>
                <a:lnTo>
                  <a:pt x="4673" y="693"/>
                </a:lnTo>
                <a:lnTo>
                  <a:pt x="4671" y="690"/>
                </a:lnTo>
                <a:lnTo>
                  <a:pt x="4666" y="683"/>
                </a:lnTo>
                <a:lnTo>
                  <a:pt x="4660" y="678"/>
                </a:lnTo>
                <a:lnTo>
                  <a:pt x="4654" y="673"/>
                </a:lnTo>
                <a:lnTo>
                  <a:pt x="4650" y="670"/>
                </a:lnTo>
                <a:lnTo>
                  <a:pt x="4647" y="668"/>
                </a:lnTo>
                <a:lnTo>
                  <a:pt x="4639" y="664"/>
                </a:lnTo>
                <a:lnTo>
                  <a:pt x="4631" y="661"/>
                </a:lnTo>
                <a:lnTo>
                  <a:pt x="4622" y="658"/>
                </a:lnTo>
                <a:lnTo>
                  <a:pt x="4612" y="656"/>
                </a:lnTo>
                <a:lnTo>
                  <a:pt x="4602" y="654"/>
                </a:lnTo>
                <a:lnTo>
                  <a:pt x="4591" y="653"/>
                </a:lnTo>
                <a:lnTo>
                  <a:pt x="4580" y="653"/>
                </a:lnTo>
                <a:lnTo>
                  <a:pt x="4568" y="653"/>
                </a:lnTo>
                <a:lnTo>
                  <a:pt x="4557" y="654"/>
                </a:lnTo>
                <a:lnTo>
                  <a:pt x="4551" y="655"/>
                </a:lnTo>
                <a:lnTo>
                  <a:pt x="4546" y="656"/>
                </a:lnTo>
                <a:lnTo>
                  <a:pt x="4537" y="658"/>
                </a:lnTo>
                <a:lnTo>
                  <a:pt x="4528" y="660"/>
                </a:lnTo>
                <a:lnTo>
                  <a:pt x="4520" y="663"/>
                </a:lnTo>
                <a:lnTo>
                  <a:pt x="4512" y="667"/>
                </a:lnTo>
                <a:lnTo>
                  <a:pt x="4506" y="671"/>
                </a:lnTo>
                <a:lnTo>
                  <a:pt x="4502" y="674"/>
                </a:lnTo>
                <a:lnTo>
                  <a:pt x="4499" y="676"/>
                </a:lnTo>
                <a:lnTo>
                  <a:pt x="4494" y="682"/>
                </a:lnTo>
                <a:lnTo>
                  <a:pt x="4489" y="688"/>
                </a:lnTo>
                <a:lnTo>
                  <a:pt x="4485" y="695"/>
                </a:lnTo>
                <a:lnTo>
                  <a:pt x="4481" y="703"/>
                </a:lnTo>
                <a:lnTo>
                  <a:pt x="4478" y="712"/>
                </a:lnTo>
                <a:lnTo>
                  <a:pt x="4476" y="721"/>
                </a:lnTo>
                <a:lnTo>
                  <a:pt x="4474" y="730"/>
                </a:lnTo>
                <a:lnTo>
                  <a:pt x="4472" y="752"/>
                </a:lnTo>
                <a:lnTo>
                  <a:pt x="4470" y="777"/>
                </a:lnTo>
                <a:lnTo>
                  <a:pt x="4469" y="803"/>
                </a:lnTo>
                <a:lnTo>
                  <a:pt x="4468" y="830"/>
                </a:lnTo>
                <a:lnTo>
                  <a:pt x="4469" y="857"/>
                </a:lnTo>
                <a:lnTo>
                  <a:pt x="4470" y="883"/>
                </a:lnTo>
                <a:lnTo>
                  <a:pt x="4472" y="907"/>
                </a:lnTo>
                <a:lnTo>
                  <a:pt x="4474" y="929"/>
                </a:lnTo>
                <a:lnTo>
                  <a:pt x="4476" y="938"/>
                </a:lnTo>
                <a:lnTo>
                  <a:pt x="4478" y="947"/>
                </a:lnTo>
                <a:lnTo>
                  <a:pt x="4481" y="955"/>
                </a:lnTo>
                <a:lnTo>
                  <a:pt x="4485" y="963"/>
                </a:lnTo>
                <a:lnTo>
                  <a:pt x="4489" y="970"/>
                </a:lnTo>
                <a:lnTo>
                  <a:pt x="4494" y="976"/>
                </a:lnTo>
                <a:lnTo>
                  <a:pt x="4500" y="982"/>
                </a:lnTo>
                <a:lnTo>
                  <a:pt x="4506" y="987"/>
                </a:lnTo>
                <a:lnTo>
                  <a:pt x="4513" y="991"/>
                </a:lnTo>
                <a:lnTo>
                  <a:pt x="4520" y="995"/>
                </a:lnTo>
                <a:lnTo>
                  <a:pt x="4528" y="998"/>
                </a:lnTo>
                <a:lnTo>
                  <a:pt x="4537" y="1001"/>
                </a:lnTo>
                <a:lnTo>
                  <a:pt x="4547" y="1003"/>
                </a:lnTo>
                <a:lnTo>
                  <a:pt x="4557" y="1005"/>
                </a:lnTo>
                <a:lnTo>
                  <a:pt x="4568" y="1006"/>
                </a:lnTo>
                <a:lnTo>
                  <a:pt x="4580" y="1006"/>
                </a:lnTo>
                <a:lnTo>
                  <a:pt x="4591" y="1006"/>
                </a:lnTo>
                <a:lnTo>
                  <a:pt x="4602" y="1005"/>
                </a:lnTo>
                <a:lnTo>
                  <a:pt x="4612" y="1003"/>
                </a:lnTo>
                <a:lnTo>
                  <a:pt x="4617" y="1002"/>
                </a:lnTo>
                <a:lnTo>
                  <a:pt x="4622" y="1001"/>
                </a:lnTo>
                <a:lnTo>
                  <a:pt x="4631" y="998"/>
                </a:lnTo>
                <a:lnTo>
                  <a:pt x="4639" y="995"/>
                </a:lnTo>
                <a:lnTo>
                  <a:pt x="4647" y="991"/>
                </a:lnTo>
                <a:lnTo>
                  <a:pt x="4654" y="987"/>
                </a:lnTo>
                <a:lnTo>
                  <a:pt x="4657" y="984"/>
                </a:lnTo>
                <a:lnTo>
                  <a:pt x="4660" y="981"/>
                </a:lnTo>
                <a:lnTo>
                  <a:pt x="4666" y="976"/>
                </a:lnTo>
                <a:lnTo>
                  <a:pt x="4671" y="969"/>
                </a:lnTo>
                <a:lnTo>
                  <a:pt x="4675" y="962"/>
                </a:lnTo>
                <a:lnTo>
                  <a:pt x="4679" y="955"/>
                </a:lnTo>
                <a:lnTo>
                  <a:pt x="4681" y="951"/>
                </a:lnTo>
                <a:lnTo>
                  <a:pt x="4682" y="947"/>
                </a:lnTo>
                <a:lnTo>
                  <a:pt x="4685" y="938"/>
                </a:lnTo>
                <a:lnTo>
                  <a:pt x="4686" y="929"/>
                </a:lnTo>
                <a:close/>
                <a:moveTo>
                  <a:pt x="4580" y="494"/>
                </a:moveTo>
                <a:lnTo>
                  <a:pt x="4593" y="494"/>
                </a:lnTo>
                <a:lnTo>
                  <a:pt x="4606" y="495"/>
                </a:lnTo>
                <a:lnTo>
                  <a:pt x="4619" y="496"/>
                </a:lnTo>
                <a:lnTo>
                  <a:pt x="4632" y="498"/>
                </a:lnTo>
                <a:lnTo>
                  <a:pt x="4645" y="500"/>
                </a:lnTo>
                <a:lnTo>
                  <a:pt x="4657" y="503"/>
                </a:lnTo>
                <a:lnTo>
                  <a:pt x="4669" y="506"/>
                </a:lnTo>
                <a:lnTo>
                  <a:pt x="4680" y="510"/>
                </a:lnTo>
                <a:lnTo>
                  <a:pt x="4691" y="514"/>
                </a:lnTo>
                <a:lnTo>
                  <a:pt x="4702" y="519"/>
                </a:lnTo>
                <a:lnTo>
                  <a:pt x="4713" y="525"/>
                </a:lnTo>
                <a:lnTo>
                  <a:pt x="4723" y="530"/>
                </a:lnTo>
                <a:lnTo>
                  <a:pt x="4733" y="536"/>
                </a:lnTo>
                <a:lnTo>
                  <a:pt x="4743" y="543"/>
                </a:lnTo>
                <a:lnTo>
                  <a:pt x="4752" y="550"/>
                </a:lnTo>
                <a:lnTo>
                  <a:pt x="4761" y="558"/>
                </a:lnTo>
                <a:lnTo>
                  <a:pt x="4769" y="566"/>
                </a:lnTo>
                <a:lnTo>
                  <a:pt x="4777" y="574"/>
                </a:lnTo>
                <a:lnTo>
                  <a:pt x="4785" y="583"/>
                </a:lnTo>
                <a:lnTo>
                  <a:pt x="4792" y="592"/>
                </a:lnTo>
                <a:lnTo>
                  <a:pt x="4799" y="601"/>
                </a:lnTo>
                <a:lnTo>
                  <a:pt x="4805" y="611"/>
                </a:lnTo>
                <a:lnTo>
                  <a:pt x="4811" y="622"/>
                </a:lnTo>
                <a:lnTo>
                  <a:pt x="4817" y="633"/>
                </a:lnTo>
                <a:lnTo>
                  <a:pt x="4822" y="644"/>
                </a:lnTo>
                <a:lnTo>
                  <a:pt x="4827" y="655"/>
                </a:lnTo>
                <a:lnTo>
                  <a:pt x="4831" y="667"/>
                </a:lnTo>
                <a:lnTo>
                  <a:pt x="4833" y="673"/>
                </a:lnTo>
                <a:lnTo>
                  <a:pt x="4835" y="679"/>
                </a:lnTo>
                <a:lnTo>
                  <a:pt x="4839" y="692"/>
                </a:lnTo>
                <a:lnTo>
                  <a:pt x="4841" y="705"/>
                </a:lnTo>
                <a:lnTo>
                  <a:pt x="4844" y="718"/>
                </a:lnTo>
                <a:lnTo>
                  <a:pt x="4846" y="732"/>
                </a:lnTo>
                <a:lnTo>
                  <a:pt x="4848" y="753"/>
                </a:lnTo>
                <a:lnTo>
                  <a:pt x="4849" y="778"/>
                </a:lnTo>
                <a:lnTo>
                  <a:pt x="4850" y="803"/>
                </a:lnTo>
                <a:lnTo>
                  <a:pt x="4851" y="830"/>
                </a:lnTo>
                <a:lnTo>
                  <a:pt x="4850" y="857"/>
                </a:lnTo>
                <a:lnTo>
                  <a:pt x="4849" y="882"/>
                </a:lnTo>
                <a:lnTo>
                  <a:pt x="4848" y="906"/>
                </a:lnTo>
                <a:lnTo>
                  <a:pt x="4847" y="917"/>
                </a:lnTo>
                <a:lnTo>
                  <a:pt x="4846" y="927"/>
                </a:lnTo>
                <a:lnTo>
                  <a:pt x="4844" y="941"/>
                </a:lnTo>
                <a:lnTo>
                  <a:pt x="4841" y="954"/>
                </a:lnTo>
                <a:lnTo>
                  <a:pt x="4839" y="967"/>
                </a:lnTo>
                <a:lnTo>
                  <a:pt x="4835" y="980"/>
                </a:lnTo>
                <a:lnTo>
                  <a:pt x="4831" y="992"/>
                </a:lnTo>
                <a:lnTo>
                  <a:pt x="4827" y="1004"/>
                </a:lnTo>
                <a:lnTo>
                  <a:pt x="4822" y="1015"/>
                </a:lnTo>
                <a:lnTo>
                  <a:pt x="4817" y="1026"/>
                </a:lnTo>
                <a:lnTo>
                  <a:pt x="4812" y="1037"/>
                </a:lnTo>
                <a:lnTo>
                  <a:pt x="4806" y="1048"/>
                </a:lnTo>
                <a:lnTo>
                  <a:pt x="4799" y="1058"/>
                </a:lnTo>
                <a:lnTo>
                  <a:pt x="4792" y="1067"/>
                </a:lnTo>
                <a:lnTo>
                  <a:pt x="4785" y="1076"/>
                </a:lnTo>
                <a:lnTo>
                  <a:pt x="4777" y="1085"/>
                </a:lnTo>
                <a:lnTo>
                  <a:pt x="4769" y="1093"/>
                </a:lnTo>
                <a:lnTo>
                  <a:pt x="4761" y="1101"/>
                </a:lnTo>
                <a:lnTo>
                  <a:pt x="4752" y="1109"/>
                </a:lnTo>
                <a:lnTo>
                  <a:pt x="4743" y="1116"/>
                </a:lnTo>
                <a:lnTo>
                  <a:pt x="4734" y="1123"/>
                </a:lnTo>
                <a:lnTo>
                  <a:pt x="4724" y="1129"/>
                </a:lnTo>
                <a:lnTo>
                  <a:pt x="4714" y="1134"/>
                </a:lnTo>
                <a:lnTo>
                  <a:pt x="4703" y="1140"/>
                </a:lnTo>
                <a:lnTo>
                  <a:pt x="4692" y="1144"/>
                </a:lnTo>
                <a:lnTo>
                  <a:pt x="4681" y="1149"/>
                </a:lnTo>
                <a:lnTo>
                  <a:pt x="4675" y="1151"/>
                </a:lnTo>
                <a:lnTo>
                  <a:pt x="4669" y="1153"/>
                </a:lnTo>
                <a:lnTo>
                  <a:pt x="4658" y="1156"/>
                </a:lnTo>
                <a:lnTo>
                  <a:pt x="4646" y="1159"/>
                </a:lnTo>
                <a:lnTo>
                  <a:pt x="4633" y="1161"/>
                </a:lnTo>
                <a:lnTo>
                  <a:pt x="4620" y="1163"/>
                </a:lnTo>
                <a:lnTo>
                  <a:pt x="4608" y="1164"/>
                </a:lnTo>
                <a:lnTo>
                  <a:pt x="4594" y="1165"/>
                </a:lnTo>
                <a:lnTo>
                  <a:pt x="4581" y="1165"/>
                </a:lnTo>
                <a:lnTo>
                  <a:pt x="4567" y="1165"/>
                </a:lnTo>
                <a:lnTo>
                  <a:pt x="4554" y="1164"/>
                </a:lnTo>
                <a:lnTo>
                  <a:pt x="4541" y="1163"/>
                </a:lnTo>
                <a:lnTo>
                  <a:pt x="4528" y="1161"/>
                </a:lnTo>
                <a:lnTo>
                  <a:pt x="4516" y="1159"/>
                </a:lnTo>
                <a:lnTo>
                  <a:pt x="4504" y="1156"/>
                </a:lnTo>
                <a:lnTo>
                  <a:pt x="4492" y="1153"/>
                </a:lnTo>
                <a:lnTo>
                  <a:pt x="4480" y="1149"/>
                </a:lnTo>
                <a:lnTo>
                  <a:pt x="4469" y="1144"/>
                </a:lnTo>
                <a:lnTo>
                  <a:pt x="4458" y="1140"/>
                </a:lnTo>
                <a:lnTo>
                  <a:pt x="4447" y="1134"/>
                </a:lnTo>
                <a:lnTo>
                  <a:pt x="4437" y="1129"/>
                </a:lnTo>
                <a:lnTo>
                  <a:pt x="4427" y="1123"/>
                </a:lnTo>
                <a:lnTo>
                  <a:pt x="4418" y="1116"/>
                </a:lnTo>
                <a:lnTo>
                  <a:pt x="4409" y="1109"/>
                </a:lnTo>
                <a:lnTo>
                  <a:pt x="4400" y="1101"/>
                </a:lnTo>
                <a:lnTo>
                  <a:pt x="4391" y="1093"/>
                </a:lnTo>
                <a:lnTo>
                  <a:pt x="4383" y="1085"/>
                </a:lnTo>
                <a:lnTo>
                  <a:pt x="4376" y="1076"/>
                </a:lnTo>
                <a:lnTo>
                  <a:pt x="4368" y="1067"/>
                </a:lnTo>
                <a:lnTo>
                  <a:pt x="4361" y="1058"/>
                </a:lnTo>
                <a:lnTo>
                  <a:pt x="4355" y="1048"/>
                </a:lnTo>
                <a:lnTo>
                  <a:pt x="4349" y="1037"/>
                </a:lnTo>
                <a:lnTo>
                  <a:pt x="4343" y="1026"/>
                </a:lnTo>
                <a:lnTo>
                  <a:pt x="4338" y="1015"/>
                </a:lnTo>
                <a:lnTo>
                  <a:pt x="4333" y="1004"/>
                </a:lnTo>
                <a:lnTo>
                  <a:pt x="4329" y="992"/>
                </a:lnTo>
                <a:lnTo>
                  <a:pt x="4327" y="986"/>
                </a:lnTo>
                <a:lnTo>
                  <a:pt x="4325" y="980"/>
                </a:lnTo>
                <a:lnTo>
                  <a:pt x="4322" y="967"/>
                </a:lnTo>
                <a:lnTo>
                  <a:pt x="4319" y="954"/>
                </a:lnTo>
                <a:lnTo>
                  <a:pt x="4316" y="941"/>
                </a:lnTo>
                <a:lnTo>
                  <a:pt x="4315" y="927"/>
                </a:lnTo>
                <a:lnTo>
                  <a:pt x="4312" y="906"/>
                </a:lnTo>
                <a:lnTo>
                  <a:pt x="4311" y="882"/>
                </a:lnTo>
                <a:lnTo>
                  <a:pt x="4310" y="857"/>
                </a:lnTo>
                <a:lnTo>
                  <a:pt x="4310" y="830"/>
                </a:lnTo>
                <a:lnTo>
                  <a:pt x="4310" y="803"/>
                </a:lnTo>
                <a:lnTo>
                  <a:pt x="4311" y="778"/>
                </a:lnTo>
                <a:lnTo>
                  <a:pt x="4312" y="753"/>
                </a:lnTo>
                <a:lnTo>
                  <a:pt x="4313" y="742"/>
                </a:lnTo>
                <a:lnTo>
                  <a:pt x="4315" y="732"/>
                </a:lnTo>
                <a:lnTo>
                  <a:pt x="4316" y="718"/>
                </a:lnTo>
                <a:lnTo>
                  <a:pt x="4319" y="705"/>
                </a:lnTo>
                <a:lnTo>
                  <a:pt x="4322" y="692"/>
                </a:lnTo>
                <a:lnTo>
                  <a:pt x="4325" y="679"/>
                </a:lnTo>
                <a:lnTo>
                  <a:pt x="4329" y="667"/>
                </a:lnTo>
                <a:lnTo>
                  <a:pt x="4333" y="655"/>
                </a:lnTo>
                <a:lnTo>
                  <a:pt x="4338" y="644"/>
                </a:lnTo>
                <a:lnTo>
                  <a:pt x="4343" y="633"/>
                </a:lnTo>
                <a:lnTo>
                  <a:pt x="4349" y="622"/>
                </a:lnTo>
                <a:lnTo>
                  <a:pt x="4355" y="611"/>
                </a:lnTo>
                <a:lnTo>
                  <a:pt x="4361" y="601"/>
                </a:lnTo>
                <a:lnTo>
                  <a:pt x="4368" y="592"/>
                </a:lnTo>
                <a:lnTo>
                  <a:pt x="4375" y="583"/>
                </a:lnTo>
                <a:lnTo>
                  <a:pt x="4383" y="574"/>
                </a:lnTo>
                <a:lnTo>
                  <a:pt x="4391" y="566"/>
                </a:lnTo>
                <a:lnTo>
                  <a:pt x="4399" y="558"/>
                </a:lnTo>
                <a:lnTo>
                  <a:pt x="4408" y="550"/>
                </a:lnTo>
                <a:lnTo>
                  <a:pt x="4417" y="543"/>
                </a:lnTo>
                <a:lnTo>
                  <a:pt x="4427" y="536"/>
                </a:lnTo>
                <a:lnTo>
                  <a:pt x="4437" y="530"/>
                </a:lnTo>
                <a:lnTo>
                  <a:pt x="4447" y="525"/>
                </a:lnTo>
                <a:lnTo>
                  <a:pt x="4457" y="519"/>
                </a:lnTo>
                <a:lnTo>
                  <a:pt x="4468" y="514"/>
                </a:lnTo>
                <a:lnTo>
                  <a:pt x="4479" y="510"/>
                </a:lnTo>
                <a:lnTo>
                  <a:pt x="4485" y="508"/>
                </a:lnTo>
                <a:lnTo>
                  <a:pt x="4491" y="506"/>
                </a:lnTo>
                <a:lnTo>
                  <a:pt x="4503" y="503"/>
                </a:lnTo>
                <a:lnTo>
                  <a:pt x="4515" y="500"/>
                </a:lnTo>
                <a:lnTo>
                  <a:pt x="4527" y="498"/>
                </a:lnTo>
                <a:lnTo>
                  <a:pt x="4540" y="496"/>
                </a:lnTo>
                <a:lnTo>
                  <a:pt x="4553" y="495"/>
                </a:lnTo>
                <a:lnTo>
                  <a:pt x="4566" y="494"/>
                </a:lnTo>
                <a:lnTo>
                  <a:pt x="4580" y="494"/>
                </a:lnTo>
                <a:close/>
                <a:moveTo>
                  <a:pt x="7014" y="928"/>
                </a:moveTo>
                <a:lnTo>
                  <a:pt x="7015" y="907"/>
                </a:lnTo>
                <a:lnTo>
                  <a:pt x="7016" y="883"/>
                </a:lnTo>
                <a:lnTo>
                  <a:pt x="7017" y="857"/>
                </a:lnTo>
                <a:lnTo>
                  <a:pt x="7017" y="830"/>
                </a:lnTo>
                <a:lnTo>
                  <a:pt x="7017" y="803"/>
                </a:lnTo>
                <a:lnTo>
                  <a:pt x="7016" y="777"/>
                </a:lnTo>
                <a:lnTo>
                  <a:pt x="7015" y="752"/>
                </a:lnTo>
                <a:lnTo>
                  <a:pt x="7014" y="731"/>
                </a:lnTo>
                <a:lnTo>
                  <a:pt x="7013" y="722"/>
                </a:lnTo>
                <a:lnTo>
                  <a:pt x="7011" y="713"/>
                </a:lnTo>
                <a:lnTo>
                  <a:pt x="7009" y="704"/>
                </a:lnTo>
                <a:lnTo>
                  <a:pt x="7005" y="697"/>
                </a:lnTo>
                <a:lnTo>
                  <a:pt x="7001" y="689"/>
                </a:lnTo>
                <a:lnTo>
                  <a:pt x="6996" y="682"/>
                </a:lnTo>
                <a:lnTo>
                  <a:pt x="6990" y="676"/>
                </a:lnTo>
                <a:lnTo>
                  <a:pt x="6984" y="670"/>
                </a:lnTo>
                <a:lnTo>
                  <a:pt x="6977" y="665"/>
                </a:lnTo>
                <a:lnTo>
                  <a:pt x="6969" y="661"/>
                </a:lnTo>
                <a:lnTo>
                  <a:pt x="6961" y="657"/>
                </a:lnTo>
                <a:lnTo>
                  <a:pt x="6952" y="654"/>
                </a:lnTo>
                <a:lnTo>
                  <a:pt x="6943" y="651"/>
                </a:lnTo>
                <a:lnTo>
                  <a:pt x="6933" y="649"/>
                </a:lnTo>
                <a:lnTo>
                  <a:pt x="6922" y="648"/>
                </a:lnTo>
                <a:lnTo>
                  <a:pt x="6911" y="648"/>
                </a:lnTo>
                <a:lnTo>
                  <a:pt x="6900" y="648"/>
                </a:lnTo>
                <a:lnTo>
                  <a:pt x="6889" y="649"/>
                </a:lnTo>
                <a:lnTo>
                  <a:pt x="6879" y="651"/>
                </a:lnTo>
                <a:lnTo>
                  <a:pt x="6870" y="653"/>
                </a:lnTo>
                <a:lnTo>
                  <a:pt x="6861" y="656"/>
                </a:lnTo>
                <a:lnTo>
                  <a:pt x="6852" y="660"/>
                </a:lnTo>
                <a:lnTo>
                  <a:pt x="6845" y="665"/>
                </a:lnTo>
                <a:lnTo>
                  <a:pt x="6838" y="670"/>
                </a:lnTo>
                <a:lnTo>
                  <a:pt x="6831" y="675"/>
                </a:lnTo>
                <a:lnTo>
                  <a:pt x="6826" y="681"/>
                </a:lnTo>
                <a:lnTo>
                  <a:pt x="6821" y="688"/>
                </a:lnTo>
                <a:lnTo>
                  <a:pt x="6817" y="696"/>
                </a:lnTo>
                <a:lnTo>
                  <a:pt x="6813" y="704"/>
                </a:lnTo>
                <a:lnTo>
                  <a:pt x="6810" y="712"/>
                </a:lnTo>
                <a:lnTo>
                  <a:pt x="6808" y="721"/>
                </a:lnTo>
                <a:lnTo>
                  <a:pt x="6807" y="731"/>
                </a:lnTo>
                <a:lnTo>
                  <a:pt x="6806" y="752"/>
                </a:lnTo>
                <a:lnTo>
                  <a:pt x="6805" y="777"/>
                </a:lnTo>
                <a:lnTo>
                  <a:pt x="6804" y="803"/>
                </a:lnTo>
                <a:lnTo>
                  <a:pt x="6804" y="830"/>
                </a:lnTo>
                <a:lnTo>
                  <a:pt x="6804" y="857"/>
                </a:lnTo>
                <a:lnTo>
                  <a:pt x="6805" y="883"/>
                </a:lnTo>
                <a:lnTo>
                  <a:pt x="6806" y="907"/>
                </a:lnTo>
                <a:lnTo>
                  <a:pt x="6807" y="928"/>
                </a:lnTo>
                <a:lnTo>
                  <a:pt x="6808" y="935"/>
                </a:lnTo>
                <a:lnTo>
                  <a:pt x="6809" y="943"/>
                </a:lnTo>
                <a:lnTo>
                  <a:pt x="6811" y="950"/>
                </a:lnTo>
                <a:lnTo>
                  <a:pt x="6813" y="957"/>
                </a:lnTo>
                <a:lnTo>
                  <a:pt x="6816" y="964"/>
                </a:lnTo>
                <a:lnTo>
                  <a:pt x="6820" y="971"/>
                </a:lnTo>
                <a:lnTo>
                  <a:pt x="6825" y="978"/>
                </a:lnTo>
                <a:lnTo>
                  <a:pt x="6830" y="984"/>
                </a:lnTo>
                <a:lnTo>
                  <a:pt x="6836" y="990"/>
                </a:lnTo>
                <a:lnTo>
                  <a:pt x="6844" y="995"/>
                </a:lnTo>
                <a:lnTo>
                  <a:pt x="6852" y="1000"/>
                </a:lnTo>
                <a:lnTo>
                  <a:pt x="6861" y="1003"/>
                </a:lnTo>
                <a:lnTo>
                  <a:pt x="6872" y="1007"/>
                </a:lnTo>
                <a:lnTo>
                  <a:pt x="6884" y="1009"/>
                </a:lnTo>
                <a:lnTo>
                  <a:pt x="6890" y="1010"/>
                </a:lnTo>
                <a:lnTo>
                  <a:pt x="6897" y="1011"/>
                </a:lnTo>
                <a:lnTo>
                  <a:pt x="6911" y="1011"/>
                </a:lnTo>
                <a:lnTo>
                  <a:pt x="6922" y="1011"/>
                </a:lnTo>
                <a:lnTo>
                  <a:pt x="6933" y="1010"/>
                </a:lnTo>
                <a:lnTo>
                  <a:pt x="6943" y="1008"/>
                </a:lnTo>
                <a:lnTo>
                  <a:pt x="6952" y="1005"/>
                </a:lnTo>
                <a:lnTo>
                  <a:pt x="6961" y="1002"/>
                </a:lnTo>
                <a:lnTo>
                  <a:pt x="6969" y="998"/>
                </a:lnTo>
                <a:lnTo>
                  <a:pt x="6977" y="994"/>
                </a:lnTo>
                <a:lnTo>
                  <a:pt x="6984" y="989"/>
                </a:lnTo>
                <a:lnTo>
                  <a:pt x="6990" y="983"/>
                </a:lnTo>
                <a:lnTo>
                  <a:pt x="6996" y="977"/>
                </a:lnTo>
                <a:lnTo>
                  <a:pt x="7001" y="970"/>
                </a:lnTo>
                <a:lnTo>
                  <a:pt x="7005" y="962"/>
                </a:lnTo>
                <a:lnTo>
                  <a:pt x="7009" y="954"/>
                </a:lnTo>
                <a:lnTo>
                  <a:pt x="7011" y="946"/>
                </a:lnTo>
                <a:lnTo>
                  <a:pt x="7013" y="937"/>
                </a:lnTo>
                <a:lnTo>
                  <a:pt x="7014" y="928"/>
                </a:lnTo>
                <a:close/>
                <a:moveTo>
                  <a:pt x="7174" y="732"/>
                </a:moveTo>
                <a:lnTo>
                  <a:pt x="7175" y="753"/>
                </a:lnTo>
                <a:lnTo>
                  <a:pt x="7176" y="778"/>
                </a:lnTo>
                <a:lnTo>
                  <a:pt x="7176" y="803"/>
                </a:lnTo>
                <a:lnTo>
                  <a:pt x="7176" y="830"/>
                </a:lnTo>
                <a:lnTo>
                  <a:pt x="7176" y="857"/>
                </a:lnTo>
                <a:lnTo>
                  <a:pt x="7176" y="882"/>
                </a:lnTo>
                <a:lnTo>
                  <a:pt x="7175" y="906"/>
                </a:lnTo>
                <a:lnTo>
                  <a:pt x="7174" y="927"/>
                </a:lnTo>
                <a:lnTo>
                  <a:pt x="7171" y="953"/>
                </a:lnTo>
                <a:lnTo>
                  <a:pt x="7168" y="965"/>
                </a:lnTo>
                <a:lnTo>
                  <a:pt x="7165" y="977"/>
                </a:lnTo>
                <a:lnTo>
                  <a:pt x="7162" y="989"/>
                </a:lnTo>
                <a:lnTo>
                  <a:pt x="7158" y="1001"/>
                </a:lnTo>
                <a:lnTo>
                  <a:pt x="7154" y="1012"/>
                </a:lnTo>
                <a:lnTo>
                  <a:pt x="7149" y="1023"/>
                </a:lnTo>
                <a:lnTo>
                  <a:pt x="7144" y="1033"/>
                </a:lnTo>
                <a:lnTo>
                  <a:pt x="7139" y="1044"/>
                </a:lnTo>
                <a:lnTo>
                  <a:pt x="7133" y="1054"/>
                </a:lnTo>
                <a:lnTo>
                  <a:pt x="7126" y="1063"/>
                </a:lnTo>
                <a:lnTo>
                  <a:pt x="7120" y="1073"/>
                </a:lnTo>
                <a:lnTo>
                  <a:pt x="7112" y="1081"/>
                </a:lnTo>
                <a:lnTo>
                  <a:pt x="7105" y="1090"/>
                </a:lnTo>
                <a:lnTo>
                  <a:pt x="7097" y="1098"/>
                </a:lnTo>
                <a:lnTo>
                  <a:pt x="7089" y="1106"/>
                </a:lnTo>
                <a:lnTo>
                  <a:pt x="7080" y="1113"/>
                </a:lnTo>
                <a:lnTo>
                  <a:pt x="7071" y="1120"/>
                </a:lnTo>
                <a:lnTo>
                  <a:pt x="7062" y="1126"/>
                </a:lnTo>
                <a:lnTo>
                  <a:pt x="7052" y="1132"/>
                </a:lnTo>
                <a:lnTo>
                  <a:pt x="7043" y="1138"/>
                </a:lnTo>
                <a:lnTo>
                  <a:pt x="7033" y="1143"/>
                </a:lnTo>
                <a:lnTo>
                  <a:pt x="7022" y="1148"/>
                </a:lnTo>
                <a:lnTo>
                  <a:pt x="7012" y="1152"/>
                </a:lnTo>
                <a:lnTo>
                  <a:pt x="7001" y="1155"/>
                </a:lnTo>
                <a:lnTo>
                  <a:pt x="6990" y="1158"/>
                </a:lnTo>
                <a:lnTo>
                  <a:pt x="6978" y="1161"/>
                </a:lnTo>
                <a:lnTo>
                  <a:pt x="6967" y="1163"/>
                </a:lnTo>
                <a:lnTo>
                  <a:pt x="6955" y="1164"/>
                </a:lnTo>
                <a:lnTo>
                  <a:pt x="6943" y="1165"/>
                </a:lnTo>
                <a:lnTo>
                  <a:pt x="6931" y="1165"/>
                </a:lnTo>
                <a:lnTo>
                  <a:pt x="6911" y="1165"/>
                </a:lnTo>
                <a:lnTo>
                  <a:pt x="6894" y="1163"/>
                </a:lnTo>
                <a:lnTo>
                  <a:pt x="6886" y="1162"/>
                </a:lnTo>
                <a:lnTo>
                  <a:pt x="6879" y="1160"/>
                </a:lnTo>
                <a:lnTo>
                  <a:pt x="6865" y="1156"/>
                </a:lnTo>
                <a:lnTo>
                  <a:pt x="6853" y="1151"/>
                </a:lnTo>
                <a:lnTo>
                  <a:pt x="6842" y="1145"/>
                </a:lnTo>
                <a:lnTo>
                  <a:pt x="6837" y="1141"/>
                </a:lnTo>
                <a:lnTo>
                  <a:pt x="6831" y="1138"/>
                </a:lnTo>
                <a:lnTo>
                  <a:pt x="6822" y="1129"/>
                </a:lnTo>
                <a:lnTo>
                  <a:pt x="6820" y="1128"/>
                </a:lnTo>
                <a:lnTo>
                  <a:pt x="6817" y="1127"/>
                </a:lnTo>
                <a:lnTo>
                  <a:pt x="6815" y="1128"/>
                </a:lnTo>
                <a:lnTo>
                  <a:pt x="6813" y="1128"/>
                </a:lnTo>
                <a:lnTo>
                  <a:pt x="6811" y="1129"/>
                </a:lnTo>
                <a:lnTo>
                  <a:pt x="6810" y="1131"/>
                </a:lnTo>
                <a:lnTo>
                  <a:pt x="6809" y="1133"/>
                </a:lnTo>
                <a:lnTo>
                  <a:pt x="6808" y="1136"/>
                </a:lnTo>
                <a:lnTo>
                  <a:pt x="6808" y="1391"/>
                </a:lnTo>
                <a:lnTo>
                  <a:pt x="6808" y="1394"/>
                </a:lnTo>
                <a:lnTo>
                  <a:pt x="6807" y="1397"/>
                </a:lnTo>
                <a:lnTo>
                  <a:pt x="6804" y="1401"/>
                </a:lnTo>
                <a:lnTo>
                  <a:pt x="6802" y="1403"/>
                </a:lnTo>
                <a:lnTo>
                  <a:pt x="6800" y="1404"/>
                </a:lnTo>
                <a:lnTo>
                  <a:pt x="6798" y="1405"/>
                </a:lnTo>
                <a:lnTo>
                  <a:pt x="6795" y="1405"/>
                </a:lnTo>
                <a:lnTo>
                  <a:pt x="6662" y="1405"/>
                </a:lnTo>
                <a:lnTo>
                  <a:pt x="6659" y="1405"/>
                </a:lnTo>
                <a:lnTo>
                  <a:pt x="6657" y="1404"/>
                </a:lnTo>
                <a:lnTo>
                  <a:pt x="6653" y="1401"/>
                </a:lnTo>
                <a:lnTo>
                  <a:pt x="6651" y="1399"/>
                </a:lnTo>
                <a:lnTo>
                  <a:pt x="6650" y="1397"/>
                </a:lnTo>
                <a:lnTo>
                  <a:pt x="6649" y="1394"/>
                </a:lnTo>
                <a:lnTo>
                  <a:pt x="6649" y="1391"/>
                </a:lnTo>
                <a:lnTo>
                  <a:pt x="6649" y="956"/>
                </a:lnTo>
                <a:lnTo>
                  <a:pt x="6649" y="521"/>
                </a:lnTo>
                <a:lnTo>
                  <a:pt x="6649" y="519"/>
                </a:lnTo>
                <a:lnTo>
                  <a:pt x="6650" y="516"/>
                </a:lnTo>
                <a:lnTo>
                  <a:pt x="6651" y="514"/>
                </a:lnTo>
                <a:lnTo>
                  <a:pt x="6653" y="512"/>
                </a:lnTo>
                <a:lnTo>
                  <a:pt x="6655" y="510"/>
                </a:lnTo>
                <a:lnTo>
                  <a:pt x="6657" y="509"/>
                </a:lnTo>
                <a:lnTo>
                  <a:pt x="6660" y="508"/>
                </a:lnTo>
                <a:lnTo>
                  <a:pt x="6662" y="508"/>
                </a:lnTo>
                <a:lnTo>
                  <a:pt x="6750" y="508"/>
                </a:lnTo>
                <a:lnTo>
                  <a:pt x="6754" y="508"/>
                </a:lnTo>
                <a:lnTo>
                  <a:pt x="6758" y="510"/>
                </a:lnTo>
                <a:lnTo>
                  <a:pt x="6762" y="513"/>
                </a:lnTo>
                <a:lnTo>
                  <a:pt x="6766" y="516"/>
                </a:lnTo>
                <a:lnTo>
                  <a:pt x="6798" y="559"/>
                </a:lnTo>
                <a:lnTo>
                  <a:pt x="6799" y="560"/>
                </a:lnTo>
                <a:lnTo>
                  <a:pt x="6801" y="561"/>
                </a:lnTo>
                <a:lnTo>
                  <a:pt x="6804" y="562"/>
                </a:lnTo>
                <a:lnTo>
                  <a:pt x="6808" y="561"/>
                </a:lnTo>
                <a:lnTo>
                  <a:pt x="6811" y="559"/>
                </a:lnTo>
                <a:lnTo>
                  <a:pt x="6820" y="546"/>
                </a:lnTo>
                <a:lnTo>
                  <a:pt x="6825" y="541"/>
                </a:lnTo>
                <a:lnTo>
                  <a:pt x="6831" y="535"/>
                </a:lnTo>
                <a:lnTo>
                  <a:pt x="6842" y="524"/>
                </a:lnTo>
                <a:lnTo>
                  <a:pt x="6849" y="519"/>
                </a:lnTo>
                <a:lnTo>
                  <a:pt x="6856" y="514"/>
                </a:lnTo>
                <a:lnTo>
                  <a:pt x="6863" y="510"/>
                </a:lnTo>
                <a:lnTo>
                  <a:pt x="6871" y="506"/>
                </a:lnTo>
                <a:lnTo>
                  <a:pt x="6880" y="502"/>
                </a:lnTo>
                <a:lnTo>
                  <a:pt x="6889" y="499"/>
                </a:lnTo>
                <a:lnTo>
                  <a:pt x="6893" y="498"/>
                </a:lnTo>
                <a:lnTo>
                  <a:pt x="6898" y="497"/>
                </a:lnTo>
                <a:lnTo>
                  <a:pt x="6908" y="495"/>
                </a:lnTo>
                <a:lnTo>
                  <a:pt x="6919" y="494"/>
                </a:lnTo>
                <a:lnTo>
                  <a:pt x="6931" y="494"/>
                </a:lnTo>
                <a:lnTo>
                  <a:pt x="6943" y="494"/>
                </a:lnTo>
                <a:lnTo>
                  <a:pt x="6955" y="495"/>
                </a:lnTo>
                <a:lnTo>
                  <a:pt x="6967" y="496"/>
                </a:lnTo>
                <a:lnTo>
                  <a:pt x="6978" y="498"/>
                </a:lnTo>
                <a:lnTo>
                  <a:pt x="6989" y="501"/>
                </a:lnTo>
                <a:lnTo>
                  <a:pt x="7001" y="504"/>
                </a:lnTo>
                <a:lnTo>
                  <a:pt x="7012" y="507"/>
                </a:lnTo>
                <a:lnTo>
                  <a:pt x="7022" y="511"/>
                </a:lnTo>
                <a:lnTo>
                  <a:pt x="7033" y="516"/>
                </a:lnTo>
                <a:lnTo>
                  <a:pt x="7043" y="521"/>
                </a:lnTo>
                <a:lnTo>
                  <a:pt x="7052" y="527"/>
                </a:lnTo>
                <a:lnTo>
                  <a:pt x="7062" y="533"/>
                </a:lnTo>
                <a:lnTo>
                  <a:pt x="7071" y="539"/>
                </a:lnTo>
                <a:lnTo>
                  <a:pt x="7080" y="546"/>
                </a:lnTo>
                <a:lnTo>
                  <a:pt x="7089" y="553"/>
                </a:lnTo>
                <a:lnTo>
                  <a:pt x="7097" y="561"/>
                </a:lnTo>
                <a:lnTo>
                  <a:pt x="7105" y="569"/>
                </a:lnTo>
                <a:lnTo>
                  <a:pt x="7112" y="578"/>
                </a:lnTo>
                <a:lnTo>
                  <a:pt x="7120" y="586"/>
                </a:lnTo>
                <a:lnTo>
                  <a:pt x="7126" y="596"/>
                </a:lnTo>
                <a:lnTo>
                  <a:pt x="7133" y="605"/>
                </a:lnTo>
                <a:lnTo>
                  <a:pt x="7139" y="615"/>
                </a:lnTo>
                <a:lnTo>
                  <a:pt x="7144" y="626"/>
                </a:lnTo>
                <a:lnTo>
                  <a:pt x="7149" y="636"/>
                </a:lnTo>
                <a:lnTo>
                  <a:pt x="7154" y="647"/>
                </a:lnTo>
                <a:lnTo>
                  <a:pt x="7158" y="658"/>
                </a:lnTo>
                <a:lnTo>
                  <a:pt x="7162" y="670"/>
                </a:lnTo>
                <a:lnTo>
                  <a:pt x="7165" y="682"/>
                </a:lnTo>
                <a:lnTo>
                  <a:pt x="7168" y="694"/>
                </a:lnTo>
                <a:lnTo>
                  <a:pt x="7171" y="706"/>
                </a:lnTo>
                <a:lnTo>
                  <a:pt x="7172" y="719"/>
                </a:lnTo>
                <a:lnTo>
                  <a:pt x="7174" y="732"/>
                </a:lnTo>
                <a:close/>
                <a:moveTo>
                  <a:pt x="6554" y="508"/>
                </a:moveTo>
                <a:lnTo>
                  <a:pt x="6557" y="508"/>
                </a:lnTo>
                <a:lnTo>
                  <a:pt x="6559" y="509"/>
                </a:lnTo>
                <a:lnTo>
                  <a:pt x="6563" y="512"/>
                </a:lnTo>
                <a:lnTo>
                  <a:pt x="6565" y="514"/>
                </a:lnTo>
                <a:lnTo>
                  <a:pt x="6566" y="516"/>
                </a:lnTo>
                <a:lnTo>
                  <a:pt x="6567" y="519"/>
                </a:lnTo>
                <a:lnTo>
                  <a:pt x="6567" y="521"/>
                </a:lnTo>
                <a:lnTo>
                  <a:pt x="6567" y="641"/>
                </a:lnTo>
                <a:lnTo>
                  <a:pt x="6567" y="644"/>
                </a:lnTo>
                <a:lnTo>
                  <a:pt x="6566" y="646"/>
                </a:lnTo>
                <a:lnTo>
                  <a:pt x="6563" y="650"/>
                </a:lnTo>
                <a:lnTo>
                  <a:pt x="6561" y="652"/>
                </a:lnTo>
                <a:lnTo>
                  <a:pt x="6559" y="653"/>
                </a:lnTo>
                <a:lnTo>
                  <a:pt x="6557" y="654"/>
                </a:lnTo>
                <a:lnTo>
                  <a:pt x="6554" y="654"/>
                </a:lnTo>
                <a:lnTo>
                  <a:pt x="6501" y="654"/>
                </a:lnTo>
                <a:lnTo>
                  <a:pt x="6481" y="655"/>
                </a:lnTo>
                <a:lnTo>
                  <a:pt x="6462" y="657"/>
                </a:lnTo>
                <a:lnTo>
                  <a:pt x="6453" y="659"/>
                </a:lnTo>
                <a:lnTo>
                  <a:pt x="6443" y="661"/>
                </a:lnTo>
                <a:lnTo>
                  <a:pt x="6426" y="666"/>
                </a:lnTo>
                <a:lnTo>
                  <a:pt x="6418" y="668"/>
                </a:lnTo>
                <a:lnTo>
                  <a:pt x="6411" y="672"/>
                </a:lnTo>
                <a:lnTo>
                  <a:pt x="6403" y="675"/>
                </a:lnTo>
                <a:lnTo>
                  <a:pt x="6396" y="679"/>
                </a:lnTo>
                <a:lnTo>
                  <a:pt x="6390" y="683"/>
                </a:lnTo>
                <a:lnTo>
                  <a:pt x="6383" y="688"/>
                </a:lnTo>
                <a:lnTo>
                  <a:pt x="6377" y="693"/>
                </a:lnTo>
                <a:lnTo>
                  <a:pt x="6371" y="698"/>
                </a:lnTo>
                <a:lnTo>
                  <a:pt x="6366" y="703"/>
                </a:lnTo>
                <a:lnTo>
                  <a:pt x="6361" y="709"/>
                </a:lnTo>
                <a:lnTo>
                  <a:pt x="6356" y="715"/>
                </a:lnTo>
                <a:lnTo>
                  <a:pt x="6351" y="721"/>
                </a:lnTo>
                <a:lnTo>
                  <a:pt x="6343" y="734"/>
                </a:lnTo>
                <a:lnTo>
                  <a:pt x="6340" y="741"/>
                </a:lnTo>
                <a:lnTo>
                  <a:pt x="6337" y="749"/>
                </a:lnTo>
                <a:lnTo>
                  <a:pt x="6334" y="756"/>
                </a:lnTo>
                <a:lnTo>
                  <a:pt x="6332" y="765"/>
                </a:lnTo>
                <a:lnTo>
                  <a:pt x="6330" y="774"/>
                </a:lnTo>
                <a:lnTo>
                  <a:pt x="6328" y="782"/>
                </a:lnTo>
                <a:lnTo>
                  <a:pt x="6327" y="791"/>
                </a:lnTo>
                <a:lnTo>
                  <a:pt x="6326" y="800"/>
                </a:lnTo>
                <a:lnTo>
                  <a:pt x="6325" y="809"/>
                </a:lnTo>
                <a:lnTo>
                  <a:pt x="6325" y="818"/>
                </a:lnTo>
                <a:lnTo>
                  <a:pt x="6325" y="1138"/>
                </a:lnTo>
                <a:lnTo>
                  <a:pt x="6325" y="1140"/>
                </a:lnTo>
                <a:lnTo>
                  <a:pt x="6324" y="1143"/>
                </a:lnTo>
                <a:lnTo>
                  <a:pt x="6321" y="1147"/>
                </a:lnTo>
                <a:lnTo>
                  <a:pt x="6319" y="1149"/>
                </a:lnTo>
                <a:lnTo>
                  <a:pt x="6317" y="1150"/>
                </a:lnTo>
                <a:lnTo>
                  <a:pt x="6314" y="1151"/>
                </a:lnTo>
                <a:lnTo>
                  <a:pt x="6312" y="1151"/>
                </a:lnTo>
                <a:lnTo>
                  <a:pt x="6179" y="1151"/>
                </a:lnTo>
                <a:lnTo>
                  <a:pt x="6176" y="1151"/>
                </a:lnTo>
                <a:lnTo>
                  <a:pt x="6174" y="1150"/>
                </a:lnTo>
                <a:lnTo>
                  <a:pt x="6171" y="1149"/>
                </a:lnTo>
                <a:lnTo>
                  <a:pt x="6170" y="1147"/>
                </a:lnTo>
                <a:lnTo>
                  <a:pt x="6168" y="1145"/>
                </a:lnTo>
                <a:lnTo>
                  <a:pt x="6167" y="1143"/>
                </a:lnTo>
                <a:lnTo>
                  <a:pt x="6166" y="1140"/>
                </a:lnTo>
                <a:lnTo>
                  <a:pt x="6166" y="1138"/>
                </a:lnTo>
                <a:lnTo>
                  <a:pt x="6166" y="521"/>
                </a:lnTo>
                <a:lnTo>
                  <a:pt x="6166" y="519"/>
                </a:lnTo>
                <a:lnTo>
                  <a:pt x="6167" y="516"/>
                </a:lnTo>
                <a:lnTo>
                  <a:pt x="6169" y="512"/>
                </a:lnTo>
                <a:lnTo>
                  <a:pt x="6171" y="510"/>
                </a:lnTo>
                <a:lnTo>
                  <a:pt x="6174" y="509"/>
                </a:lnTo>
                <a:lnTo>
                  <a:pt x="6176" y="508"/>
                </a:lnTo>
                <a:lnTo>
                  <a:pt x="6179" y="508"/>
                </a:lnTo>
                <a:lnTo>
                  <a:pt x="6257" y="508"/>
                </a:lnTo>
                <a:lnTo>
                  <a:pt x="6260" y="508"/>
                </a:lnTo>
                <a:lnTo>
                  <a:pt x="6263" y="509"/>
                </a:lnTo>
                <a:lnTo>
                  <a:pt x="6266" y="510"/>
                </a:lnTo>
                <a:lnTo>
                  <a:pt x="6269" y="512"/>
                </a:lnTo>
                <a:lnTo>
                  <a:pt x="6271" y="514"/>
                </a:lnTo>
                <a:lnTo>
                  <a:pt x="6273" y="516"/>
                </a:lnTo>
                <a:lnTo>
                  <a:pt x="6275" y="519"/>
                </a:lnTo>
                <a:lnTo>
                  <a:pt x="6276" y="522"/>
                </a:lnTo>
                <a:lnTo>
                  <a:pt x="6301" y="596"/>
                </a:lnTo>
                <a:lnTo>
                  <a:pt x="6302" y="598"/>
                </a:lnTo>
                <a:lnTo>
                  <a:pt x="6304" y="599"/>
                </a:lnTo>
                <a:lnTo>
                  <a:pt x="6305" y="600"/>
                </a:lnTo>
                <a:lnTo>
                  <a:pt x="6307" y="601"/>
                </a:lnTo>
                <a:lnTo>
                  <a:pt x="6311" y="601"/>
                </a:lnTo>
                <a:lnTo>
                  <a:pt x="6313" y="600"/>
                </a:lnTo>
                <a:lnTo>
                  <a:pt x="6315" y="599"/>
                </a:lnTo>
                <a:lnTo>
                  <a:pt x="6337" y="577"/>
                </a:lnTo>
                <a:lnTo>
                  <a:pt x="6349" y="566"/>
                </a:lnTo>
                <a:lnTo>
                  <a:pt x="6358" y="557"/>
                </a:lnTo>
                <a:lnTo>
                  <a:pt x="6369" y="549"/>
                </a:lnTo>
                <a:lnTo>
                  <a:pt x="6380" y="541"/>
                </a:lnTo>
                <a:lnTo>
                  <a:pt x="6394" y="533"/>
                </a:lnTo>
                <a:lnTo>
                  <a:pt x="6401" y="529"/>
                </a:lnTo>
                <a:lnTo>
                  <a:pt x="6409" y="525"/>
                </a:lnTo>
                <a:lnTo>
                  <a:pt x="6418" y="521"/>
                </a:lnTo>
                <a:lnTo>
                  <a:pt x="6427" y="518"/>
                </a:lnTo>
                <a:lnTo>
                  <a:pt x="6437" y="515"/>
                </a:lnTo>
                <a:lnTo>
                  <a:pt x="6448" y="513"/>
                </a:lnTo>
                <a:lnTo>
                  <a:pt x="6461" y="511"/>
                </a:lnTo>
                <a:lnTo>
                  <a:pt x="6474" y="509"/>
                </a:lnTo>
                <a:lnTo>
                  <a:pt x="6487" y="508"/>
                </a:lnTo>
                <a:lnTo>
                  <a:pt x="6502" y="508"/>
                </a:lnTo>
                <a:lnTo>
                  <a:pt x="6554" y="50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36B7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">
  <p:cSld name="Comparison 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2"/>
          <p:cNvSpPr txBox="1"/>
          <p:nvPr>
            <p:ph idx="1" type="body"/>
          </p:nvPr>
        </p:nvSpPr>
        <p:spPr>
          <a:xfrm>
            <a:off x="263526" y="2636838"/>
            <a:ext cx="511175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B58"/>
              </a:buClr>
              <a:buSzPts val="2400"/>
              <a:buFont typeface="Barlow Condensed SemiBold"/>
              <a:buNone/>
              <a:defRPr b="1"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42"/>
          <p:cNvSpPr txBox="1"/>
          <p:nvPr>
            <p:ph idx="2" type="body"/>
          </p:nvPr>
        </p:nvSpPr>
        <p:spPr>
          <a:xfrm>
            <a:off x="263526" y="3429000"/>
            <a:ext cx="5111749" cy="25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3" type="body"/>
          </p:nvPr>
        </p:nvSpPr>
        <p:spPr>
          <a:xfrm>
            <a:off x="6096000" y="2636839"/>
            <a:ext cx="5113338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B58"/>
              </a:buClr>
              <a:buSzPts val="2400"/>
              <a:buFont typeface="Barlow Condensed SemiBold"/>
              <a:buNone/>
              <a:defRPr b="1"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42"/>
          <p:cNvSpPr txBox="1"/>
          <p:nvPr>
            <p:ph idx="4" type="body"/>
          </p:nvPr>
        </p:nvSpPr>
        <p:spPr>
          <a:xfrm>
            <a:off x="6096000" y="3429000"/>
            <a:ext cx="5113338" cy="25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2"/>
          <p:cNvSpPr txBox="1"/>
          <p:nvPr>
            <p:ph idx="10" type="dt"/>
          </p:nvPr>
        </p:nvSpPr>
        <p:spPr>
          <a:xfrm>
            <a:off x="2783632" y="6453336"/>
            <a:ext cx="2160240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1" type="ftr"/>
          </p:nvPr>
        </p:nvSpPr>
        <p:spPr>
          <a:xfrm>
            <a:off x="4943872" y="6453336"/>
            <a:ext cx="6265466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2" type="sldNum"/>
          </p:nvPr>
        </p:nvSpPr>
        <p:spPr>
          <a:xfrm>
            <a:off x="11209338" y="6453336"/>
            <a:ext cx="719136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42"/>
          <p:cNvSpPr txBox="1"/>
          <p:nvPr>
            <p:ph type="title"/>
          </p:nvPr>
        </p:nvSpPr>
        <p:spPr>
          <a:xfrm>
            <a:off x="263525" y="260350"/>
            <a:ext cx="10945813" cy="1873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3"/>
          <p:cNvSpPr txBox="1"/>
          <p:nvPr>
            <p:ph type="title"/>
          </p:nvPr>
        </p:nvSpPr>
        <p:spPr>
          <a:xfrm>
            <a:off x="263525" y="260350"/>
            <a:ext cx="10945813" cy="1873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idx="10" type="dt"/>
          </p:nvPr>
        </p:nvSpPr>
        <p:spPr>
          <a:xfrm>
            <a:off x="2783632" y="6453336"/>
            <a:ext cx="2160240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1" type="ftr"/>
          </p:nvPr>
        </p:nvSpPr>
        <p:spPr>
          <a:xfrm>
            <a:off x="4943872" y="6453336"/>
            <a:ext cx="6265466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3"/>
          <p:cNvSpPr txBox="1"/>
          <p:nvPr>
            <p:ph idx="12" type="sldNum"/>
          </p:nvPr>
        </p:nvSpPr>
        <p:spPr>
          <a:xfrm>
            <a:off x="11209338" y="6453336"/>
            <a:ext cx="719136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">
  <p:cSld name="Blank 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4"/>
          <p:cNvSpPr txBox="1"/>
          <p:nvPr>
            <p:ph idx="10" type="dt"/>
          </p:nvPr>
        </p:nvSpPr>
        <p:spPr>
          <a:xfrm>
            <a:off x="2783632" y="6453336"/>
            <a:ext cx="2160240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4"/>
          <p:cNvSpPr txBox="1"/>
          <p:nvPr>
            <p:ph idx="11" type="ftr"/>
          </p:nvPr>
        </p:nvSpPr>
        <p:spPr>
          <a:xfrm>
            <a:off x="4943872" y="6453336"/>
            <a:ext cx="6265466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4"/>
          <p:cNvSpPr txBox="1"/>
          <p:nvPr>
            <p:ph idx="12" type="sldNum"/>
          </p:nvPr>
        </p:nvSpPr>
        <p:spPr>
          <a:xfrm>
            <a:off x="11209338" y="6453336"/>
            <a:ext cx="719136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">
  <p:cSld name="Title Slide 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ctrTitle"/>
          </p:nvPr>
        </p:nvSpPr>
        <p:spPr>
          <a:xfrm>
            <a:off x="263525" y="2636838"/>
            <a:ext cx="10945813" cy="16562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arlow Condensed SemiBold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0" type="dt"/>
          </p:nvPr>
        </p:nvSpPr>
        <p:spPr>
          <a:xfrm>
            <a:off x="2783632" y="6453336"/>
            <a:ext cx="2160240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1" type="ftr"/>
          </p:nvPr>
        </p:nvSpPr>
        <p:spPr>
          <a:xfrm>
            <a:off x="4943872" y="6453336"/>
            <a:ext cx="6265466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2" type="sldNum"/>
          </p:nvPr>
        </p:nvSpPr>
        <p:spPr>
          <a:xfrm>
            <a:off x="11209338" y="6453336"/>
            <a:ext cx="719136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/>
          <p:nvPr>
            <p:ph type="title"/>
          </p:nvPr>
        </p:nvSpPr>
        <p:spPr>
          <a:xfrm>
            <a:off x="263525" y="260350"/>
            <a:ext cx="10945813" cy="1873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" type="body"/>
          </p:nvPr>
        </p:nvSpPr>
        <p:spPr>
          <a:xfrm>
            <a:off x="263525" y="2636838"/>
            <a:ext cx="10945814" cy="338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0" type="dt"/>
          </p:nvPr>
        </p:nvSpPr>
        <p:spPr>
          <a:xfrm>
            <a:off x="2783632" y="6453336"/>
            <a:ext cx="2160240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1" type="ftr"/>
          </p:nvPr>
        </p:nvSpPr>
        <p:spPr>
          <a:xfrm>
            <a:off x="4943872" y="6453336"/>
            <a:ext cx="6265466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11209338" y="6453336"/>
            <a:ext cx="719136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 showMasterSp="0">
  <p:cSld name="Section Header 2">
    <p:bg>
      <p:bgPr>
        <a:solidFill>
          <a:schemeClr val="accen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idx="10" type="dt"/>
          </p:nvPr>
        </p:nvSpPr>
        <p:spPr>
          <a:xfrm>
            <a:off x="2783632" y="6453336"/>
            <a:ext cx="2160240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4943872" y="6453336"/>
            <a:ext cx="6265466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11209338" y="6453336"/>
            <a:ext cx="719136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27"/>
          <p:cNvSpPr txBox="1"/>
          <p:nvPr>
            <p:ph type="title"/>
          </p:nvPr>
        </p:nvSpPr>
        <p:spPr>
          <a:xfrm>
            <a:off x="263525" y="260350"/>
            <a:ext cx="10945813" cy="1873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000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Barlow Condensed SemiBold"/>
              <a:buNone/>
              <a:defRPr sz="72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/>
          <p:nvPr/>
        </p:nvSpPr>
        <p:spPr>
          <a:xfrm>
            <a:off x="285119" y="6402922"/>
            <a:ext cx="1280640" cy="270012"/>
          </a:xfrm>
          <a:custGeom>
            <a:rect b="b" l="l" r="r" t="t"/>
            <a:pathLst>
              <a:path extrusionOk="0" h="1513" w="7176">
                <a:moveTo>
                  <a:pt x="5798" y="494"/>
                </a:moveTo>
                <a:lnTo>
                  <a:pt x="5812" y="494"/>
                </a:lnTo>
                <a:lnTo>
                  <a:pt x="5825" y="495"/>
                </a:lnTo>
                <a:lnTo>
                  <a:pt x="5838" y="496"/>
                </a:lnTo>
                <a:lnTo>
                  <a:pt x="5851" y="498"/>
                </a:lnTo>
                <a:lnTo>
                  <a:pt x="5863" y="500"/>
                </a:lnTo>
                <a:lnTo>
                  <a:pt x="5875" y="503"/>
                </a:lnTo>
                <a:lnTo>
                  <a:pt x="5887" y="506"/>
                </a:lnTo>
                <a:lnTo>
                  <a:pt x="5899" y="510"/>
                </a:lnTo>
                <a:lnTo>
                  <a:pt x="5910" y="514"/>
                </a:lnTo>
                <a:lnTo>
                  <a:pt x="5921" y="519"/>
                </a:lnTo>
                <a:lnTo>
                  <a:pt x="5931" y="525"/>
                </a:lnTo>
                <a:lnTo>
                  <a:pt x="5942" y="530"/>
                </a:lnTo>
                <a:lnTo>
                  <a:pt x="5952" y="536"/>
                </a:lnTo>
                <a:lnTo>
                  <a:pt x="5961" y="543"/>
                </a:lnTo>
                <a:lnTo>
                  <a:pt x="5970" y="550"/>
                </a:lnTo>
                <a:lnTo>
                  <a:pt x="5979" y="558"/>
                </a:lnTo>
                <a:lnTo>
                  <a:pt x="5988" y="566"/>
                </a:lnTo>
                <a:lnTo>
                  <a:pt x="5996" y="574"/>
                </a:lnTo>
                <a:lnTo>
                  <a:pt x="6003" y="583"/>
                </a:lnTo>
                <a:lnTo>
                  <a:pt x="6011" y="592"/>
                </a:lnTo>
                <a:lnTo>
                  <a:pt x="6018" y="601"/>
                </a:lnTo>
                <a:lnTo>
                  <a:pt x="6024" y="611"/>
                </a:lnTo>
                <a:lnTo>
                  <a:pt x="6030" y="622"/>
                </a:lnTo>
                <a:lnTo>
                  <a:pt x="6036" y="633"/>
                </a:lnTo>
                <a:lnTo>
                  <a:pt x="6041" y="644"/>
                </a:lnTo>
                <a:lnTo>
                  <a:pt x="6046" y="655"/>
                </a:lnTo>
                <a:lnTo>
                  <a:pt x="6050" y="667"/>
                </a:lnTo>
                <a:lnTo>
                  <a:pt x="6052" y="673"/>
                </a:lnTo>
                <a:lnTo>
                  <a:pt x="6054" y="679"/>
                </a:lnTo>
                <a:lnTo>
                  <a:pt x="6057" y="692"/>
                </a:lnTo>
                <a:lnTo>
                  <a:pt x="6060" y="705"/>
                </a:lnTo>
                <a:lnTo>
                  <a:pt x="6062" y="718"/>
                </a:lnTo>
                <a:lnTo>
                  <a:pt x="6064" y="732"/>
                </a:lnTo>
                <a:lnTo>
                  <a:pt x="6066" y="753"/>
                </a:lnTo>
                <a:lnTo>
                  <a:pt x="6068" y="778"/>
                </a:lnTo>
                <a:lnTo>
                  <a:pt x="6069" y="803"/>
                </a:lnTo>
                <a:lnTo>
                  <a:pt x="6069" y="830"/>
                </a:lnTo>
                <a:lnTo>
                  <a:pt x="6069" y="857"/>
                </a:lnTo>
                <a:lnTo>
                  <a:pt x="6068" y="882"/>
                </a:lnTo>
                <a:lnTo>
                  <a:pt x="6066" y="906"/>
                </a:lnTo>
                <a:lnTo>
                  <a:pt x="6065" y="917"/>
                </a:lnTo>
                <a:lnTo>
                  <a:pt x="6064" y="927"/>
                </a:lnTo>
                <a:lnTo>
                  <a:pt x="6062" y="941"/>
                </a:lnTo>
                <a:lnTo>
                  <a:pt x="6060" y="954"/>
                </a:lnTo>
                <a:lnTo>
                  <a:pt x="6057" y="967"/>
                </a:lnTo>
                <a:lnTo>
                  <a:pt x="6054" y="980"/>
                </a:lnTo>
                <a:lnTo>
                  <a:pt x="6050" y="992"/>
                </a:lnTo>
                <a:lnTo>
                  <a:pt x="6046" y="1004"/>
                </a:lnTo>
                <a:lnTo>
                  <a:pt x="6041" y="1015"/>
                </a:lnTo>
                <a:lnTo>
                  <a:pt x="6036" y="1026"/>
                </a:lnTo>
                <a:lnTo>
                  <a:pt x="6030" y="1037"/>
                </a:lnTo>
                <a:lnTo>
                  <a:pt x="6024" y="1048"/>
                </a:lnTo>
                <a:lnTo>
                  <a:pt x="6018" y="1058"/>
                </a:lnTo>
                <a:lnTo>
                  <a:pt x="6011" y="1067"/>
                </a:lnTo>
                <a:lnTo>
                  <a:pt x="6004" y="1076"/>
                </a:lnTo>
                <a:lnTo>
                  <a:pt x="5996" y="1085"/>
                </a:lnTo>
                <a:lnTo>
                  <a:pt x="5988" y="1093"/>
                </a:lnTo>
                <a:lnTo>
                  <a:pt x="5980" y="1101"/>
                </a:lnTo>
                <a:lnTo>
                  <a:pt x="5971" y="1109"/>
                </a:lnTo>
                <a:lnTo>
                  <a:pt x="5962" y="1116"/>
                </a:lnTo>
                <a:lnTo>
                  <a:pt x="5952" y="1123"/>
                </a:lnTo>
                <a:lnTo>
                  <a:pt x="5942" y="1129"/>
                </a:lnTo>
                <a:lnTo>
                  <a:pt x="5932" y="1134"/>
                </a:lnTo>
                <a:lnTo>
                  <a:pt x="5922" y="1140"/>
                </a:lnTo>
                <a:lnTo>
                  <a:pt x="5911" y="1144"/>
                </a:lnTo>
                <a:lnTo>
                  <a:pt x="5899" y="1149"/>
                </a:lnTo>
                <a:lnTo>
                  <a:pt x="5894" y="1151"/>
                </a:lnTo>
                <a:lnTo>
                  <a:pt x="5888" y="1153"/>
                </a:lnTo>
                <a:lnTo>
                  <a:pt x="5876" y="1156"/>
                </a:lnTo>
                <a:lnTo>
                  <a:pt x="5864" y="1159"/>
                </a:lnTo>
                <a:lnTo>
                  <a:pt x="5852" y="1161"/>
                </a:lnTo>
                <a:lnTo>
                  <a:pt x="5839" y="1163"/>
                </a:lnTo>
                <a:lnTo>
                  <a:pt x="5826" y="1164"/>
                </a:lnTo>
                <a:lnTo>
                  <a:pt x="5813" y="1165"/>
                </a:lnTo>
                <a:lnTo>
                  <a:pt x="5799" y="1165"/>
                </a:lnTo>
                <a:lnTo>
                  <a:pt x="5786" y="1165"/>
                </a:lnTo>
                <a:lnTo>
                  <a:pt x="5772" y="1164"/>
                </a:lnTo>
                <a:lnTo>
                  <a:pt x="5759" y="1163"/>
                </a:lnTo>
                <a:lnTo>
                  <a:pt x="5747" y="1161"/>
                </a:lnTo>
                <a:lnTo>
                  <a:pt x="5734" y="1159"/>
                </a:lnTo>
                <a:lnTo>
                  <a:pt x="5722" y="1156"/>
                </a:lnTo>
                <a:lnTo>
                  <a:pt x="5710" y="1153"/>
                </a:lnTo>
                <a:lnTo>
                  <a:pt x="5699" y="1149"/>
                </a:lnTo>
                <a:lnTo>
                  <a:pt x="5687" y="1144"/>
                </a:lnTo>
                <a:lnTo>
                  <a:pt x="5677" y="1140"/>
                </a:lnTo>
                <a:lnTo>
                  <a:pt x="5666" y="1134"/>
                </a:lnTo>
                <a:lnTo>
                  <a:pt x="5656" y="1129"/>
                </a:lnTo>
                <a:lnTo>
                  <a:pt x="5646" y="1123"/>
                </a:lnTo>
                <a:lnTo>
                  <a:pt x="5636" y="1116"/>
                </a:lnTo>
                <a:lnTo>
                  <a:pt x="5627" y="1109"/>
                </a:lnTo>
                <a:lnTo>
                  <a:pt x="5618" y="1101"/>
                </a:lnTo>
                <a:lnTo>
                  <a:pt x="5610" y="1093"/>
                </a:lnTo>
                <a:lnTo>
                  <a:pt x="5602" y="1085"/>
                </a:lnTo>
                <a:lnTo>
                  <a:pt x="5594" y="1076"/>
                </a:lnTo>
                <a:lnTo>
                  <a:pt x="5587" y="1067"/>
                </a:lnTo>
                <a:lnTo>
                  <a:pt x="5580" y="1058"/>
                </a:lnTo>
                <a:lnTo>
                  <a:pt x="5573" y="1048"/>
                </a:lnTo>
                <a:lnTo>
                  <a:pt x="5567" y="1037"/>
                </a:lnTo>
                <a:lnTo>
                  <a:pt x="5562" y="1026"/>
                </a:lnTo>
                <a:lnTo>
                  <a:pt x="5557" y="1015"/>
                </a:lnTo>
                <a:lnTo>
                  <a:pt x="5552" y="1004"/>
                </a:lnTo>
                <a:lnTo>
                  <a:pt x="5548" y="992"/>
                </a:lnTo>
                <a:lnTo>
                  <a:pt x="5546" y="986"/>
                </a:lnTo>
                <a:lnTo>
                  <a:pt x="5544" y="980"/>
                </a:lnTo>
                <a:lnTo>
                  <a:pt x="5540" y="967"/>
                </a:lnTo>
                <a:lnTo>
                  <a:pt x="5537" y="954"/>
                </a:lnTo>
                <a:lnTo>
                  <a:pt x="5535" y="941"/>
                </a:lnTo>
                <a:lnTo>
                  <a:pt x="5533" y="927"/>
                </a:lnTo>
                <a:lnTo>
                  <a:pt x="5531" y="906"/>
                </a:lnTo>
                <a:lnTo>
                  <a:pt x="5529" y="882"/>
                </a:lnTo>
                <a:lnTo>
                  <a:pt x="5529" y="857"/>
                </a:lnTo>
                <a:lnTo>
                  <a:pt x="5528" y="830"/>
                </a:lnTo>
                <a:lnTo>
                  <a:pt x="5529" y="803"/>
                </a:lnTo>
                <a:lnTo>
                  <a:pt x="5529" y="778"/>
                </a:lnTo>
                <a:lnTo>
                  <a:pt x="5531" y="753"/>
                </a:lnTo>
                <a:lnTo>
                  <a:pt x="5532" y="742"/>
                </a:lnTo>
                <a:lnTo>
                  <a:pt x="5533" y="732"/>
                </a:lnTo>
                <a:lnTo>
                  <a:pt x="5535" y="718"/>
                </a:lnTo>
                <a:lnTo>
                  <a:pt x="5537" y="705"/>
                </a:lnTo>
                <a:lnTo>
                  <a:pt x="5540" y="692"/>
                </a:lnTo>
                <a:lnTo>
                  <a:pt x="5544" y="679"/>
                </a:lnTo>
                <a:lnTo>
                  <a:pt x="5548" y="667"/>
                </a:lnTo>
                <a:lnTo>
                  <a:pt x="5552" y="655"/>
                </a:lnTo>
                <a:lnTo>
                  <a:pt x="5557" y="644"/>
                </a:lnTo>
                <a:lnTo>
                  <a:pt x="5562" y="633"/>
                </a:lnTo>
                <a:lnTo>
                  <a:pt x="5567" y="622"/>
                </a:lnTo>
                <a:lnTo>
                  <a:pt x="5573" y="611"/>
                </a:lnTo>
                <a:lnTo>
                  <a:pt x="5580" y="601"/>
                </a:lnTo>
                <a:lnTo>
                  <a:pt x="5587" y="592"/>
                </a:lnTo>
                <a:lnTo>
                  <a:pt x="5594" y="583"/>
                </a:lnTo>
                <a:lnTo>
                  <a:pt x="5601" y="574"/>
                </a:lnTo>
                <a:lnTo>
                  <a:pt x="5609" y="566"/>
                </a:lnTo>
                <a:lnTo>
                  <a:pt x="5618" y="558"/>
                </a:lnTo>
                <a:lnTo>
                  <a:pt x="5627" y="550"/>
                </a:lnTo>
                <a:lnTo>
                  <a:pt x="5636" y="543"/>
                </a:lnTo>
                <a:lnTo>
                  <a:pt x="5645" y="536"/>
                </a:lnTo>
                <a:lnTo>
                  <a:pt x="5655" y="530"/>
                </a:lnTo>
                <a:lnTo>
                  <a:pt x="5665" y="525"/>
                </a:lnTo>
                <a:lnTo>
                  <a:pt x="5676" y="519"/>
                </a:lnTo>
                <a:lnTo>
                  <a:pt x="5687" y="514"/>
                </a:lnTo>
                <a:lnTo>
                  <a:pt x="5698" y="510"/>
                </a:lnTo>
                <a:lnTo>
                  <a:pt x="5704" y="508"/>
                </a:lnTo>
                <a:lnTo>
                  <a:pt x="5709" y="506"/>
                </a:lnTo>
                <a:lnTo>
                  <a:pt x="5721" y="503"/>
                </a:lnTo>
                <a:lnTo>
                  <a:pt x="5733" y="500"/>
                </a:lnTo>
                <a:lnTo>
                  <a:pt x="5746" y="498"/>
                </a:lnTo>
                <a:lnTo>
                  <a:pt x="5758" y="496"/>
                </a:lnTo>
                <a:lnTo>
                  <a:pt x="5771" y="495"/>
                </a:lnTo>
                <a:lnTo>
                  <a:pt x="5785" y="494"/>
                </a:lnTo>
                <a:lnTo>
                  <a:pt x="5798" y="494"/>
                </a:lnTo>
                <a:close/>
                <a:moveTo>
                  <a:pt x="5905" y="929"/>
                </a:moveTo>
                <a:lnTo>
                  <a:pt x="5907" y="907"/>
                </a:lnTo>
                <a:lnTo>
                  <a:pt x="5909" y="883"/>
                </a:lnTo>
                <a:lnTo>
                  <a:pt x="5910" y="857"/>
                </a:lnTo>
                <a:lnTo>
                  <a:pt x="5911" y="830"/>
                </a:lnTo>
                <a:lnTo>
                  <a:pt x="5910" y="803"/>
                </a:lnTo>
                <a:lnTo>
                  <a:pt x="5909" y="777"/>
                </a:lnTo>
                <a:lnTo>
                  <a:pt x="5907" y="752"/>
                </a:lnTo>
                <a:lnTo>
                  <a:pt x="5905" y="730"/>
                </a:lnTo>
                <a:lnTo>
                  <a:pt x="5903" y="721"/>
                </a:lnTo>
                <a:lnTo>
                  <a:pt x="5901" y="712"/>
                </a:lnTo>
                <a:lnTo>
                  <a:pt x="5897" y="704"/>
                </a:lnTo>
                <a:lnTo>
                  <a:pt x="5894" y="697"/>
                </a:lnTo>
                <a:lnTo>
                  <a:pt x="5892" y="693"/>
                </a:lnTo>
                <a:lnTo>
                  <a:pt x="5889" y="690"/>
                </a:lnTo>
                <a:lnTo>
                  <a:pt x="5884" y="683"/>
                </a:lnTo>
                <a:lnTo>
                  <a:pt x="5879" y="678"/>
                </a:lnTo>
                <a:lnTo>
                  <a:pt x="5872" y="673"/>
                </a:lnTo>
                <a:lnTo>
                  <a:pt x="5869" y="670"/>
                </a:lnTo>
                <a:lnTo>
                  <a:pt x="5865" y="668"/>
                </a:lnTo>
                <a:lnTo>
                  <a:pt x="5858" y="664"/>
                </a:lnTo>
                <a:lnTo>
                  <a:pt x="5849" y="661"/>
                </a:lnTo>
                <a:lnTo>
                  <a:pt x="5840" y="658"/>
                </a:lnTo>
                <a:lnTo>
                  <a:pt x="5831" y="656"/>
                </a:lnTo>
                <a:lnTo>
                  <a:pt x="5820" y="654"/>
                </a:lnTo>
                <a:lnTo>
                  <a:pt x="5810" y="653"/>
                </a:lnTo>
                <a:lnTo>
                  <a:pt x="5798" y="653"/>
                </a:lnTo>
                <a:lnTo>
                  <a:pt x="5786" y="653"/>
                </a:lnTo>
                <a:lnTo>
                  <a:pt x="5775" y="654"/>
                </a:lnTo>
                <a:lnTo>
                  <a:pt x="5770" y="655"/>
                </a:lnTo>
                <a:lnTo>
                  <a:pt x="5765" y="656"/>
                </a:lnTo>
                <a:lnTo>
                  <a:pt x="5755" y="658"/>
                </a:lnTo>
                <a:lnTo>
                  <a:pt x="5746" y="660"/>
                </a:lnTo>
                <a:lnTo>
                  <a:pt x="5738" y="663"/>
                </a:lnTo>
                <a:lnTo>
                  <a:pt x="5731" y="667"/>
                </a:lnTo>
                <a:lnTo>
                  <a:pt x="5724" y="671"/>
                </a:lnTo>
                <a:lnTo>
                  <a:pt x="5721" y="674"/>
                </a:lnTo>
                <a:lnTo>
                  <a:pt x="5718" y="676"/>
                </a:lnTo>
                <a:lnTo>
                  <a:pt x="5713" y="682"/>
                </a:lnTo>
                <a:lnTo>
                  <a:pt x="5708" y="688"/>
                </a:lnTo>
                <a:lnTo>
                  <a:pt x="5704" y="695"/>
                </a:lnTo>
                <a:lnTo>
                  <a:pt x="5700" y="703"/>
                </a:lnTo>
                <a:lnTo>
                  <a:pt x="5697" y="712"/>
                </a:lnTo>
                <a:lnTo>
                  <a:pt x="5695" y="721"/>
                </a:lnTo>
                <a:lnTo>
                  <a:pt x="5693" y="730"/>
                </a:lnTo>
                <a:lnTo>
                  <a:pt x="5690" y="752"/>
                </a:lnTo>
                <a:lnTo>
                  <a:pt x="5688" y="777"/>
                </a:lnTo>
                <a:lnTo>
                  <a:pt x="5687" y="803"/>
                </a:lnTo>
                <a:lnTo>
                  <a:pt x="5687" y="830"/>
                </a:lnTo>
                <a:lnTo>
                  <a:pt x="5687" y="857"/>
                </a:lnTo>
                <a:lnTo>
                  <a:pt x="5688" y="883"/>
                </a:lnTo>
                <a:lnTo>
                  <a:pt x="5690" y="907"/>
                </a:lnTo>
                <a:lnTo>
                  <a:pt x="5693" y="929"/>
                </a:lnTo>
                <a:lnTo>
                  <a:pt x="5694" y="938"/>
                </a:lnTo>
                <a:lnTo>
                  <a:pt x="5697" y="947"/>
                </a:lnTo>
                <a:lnTo>
                  <a:pt x="5700" y="955"/>
                </a:lnTo>
                <a:lnTo>
                  <a:pt x="5703" y="963"/>
                </a:lnTo>
                <a:lnTo>
                  <a:pt x="5708" y="970"/>
                </a:lnTo>
                <a:lnTo>
                  <a:pt x="5713" y="976"/>
                </a:lnTo>
                <a:lnTo>
                  <a:pt x="5718" y="982"/>
                </a:lnTo>
                <a:lnTo>
                  <a:pt x="5724" y="987"/>
                </a:lnTo>
                <a:lnTo>
                  <a:pt x="5731" y="991"/>
                </a:lnTo>
                <a:lnTo>
                  <a:pt x="5739" y="995"/>
                </a:lnTo>
                <a:lnTo>
                  <a:pt x="5747" y="998"/>
                </a:lnTo>
                <a:lnTo>
                  <a:pt x="5756" y="1001"/>
                </a:lnTo>
                <a:lnTo>
                  <a:pt x="5765" y="1003"/>
                </a:lnTo>
                <a:lnTo>
                  <a:pt x="5776" y="1005"/>
                </a:lnTo>
                <a:lnTo>
                  <a:pt x="5787" y="1006"/>
                </a:lnTo>
                <a:lnTo>
                  <a:pt x="5798" y="1006"/>
                </a:lnTo>
                <a:lnTo>
                  <a:pt x="5810" y="1006"/>
                </a:lnTo>
                <a:lnTo>
                  <a:pt x="5820" y="1005"/>
                </a:lnTo>
                <a:lnTo>
                  <a:pt x="5831" y="1003"/>
                </a:lnTo>
                <a:lnTo>
                  <a:pt x="5836" y="1002"/>
                </a:lnTo>
                <a:lnTo>
                  <a:pt x="5840" y="1001"/>
                </a:lnTo>
                <a:lnTo>
                  <a:pt x="5849" y="998"/>
                </a:lnTo>
                <a:lnTo>
                  <a:pt x="5857" y="995"/>
                </a:lnTo>
                <a:lnTo>
                  <a:pt x="5865" y="991"/>
                </a:lnTo>
                <a:lnTo>
                  <a:pt x="5872" y="987"/>
                </a:lnTo>
                <a:lnTo>
                  <a:pt x="5875" y="984"/>
                </a:lnTo>
                <a:lnTo>
                  <a:pt x="5879" y="981"/>
                </a:lnTo>
                <a:lnTo>
                  <a:pt x="5884" y="976"/>
                </a:lnTo>
                <a:lnTo>
                  <a:pt x="5889" y="969"/>
                </a:lnTo>
                <a:lnTo>
                  <a:pt x="5894" y="962"/>
                </a:lnTo>
                <a:lnTo>
                  <a:pt x="5897" y="955"/>
                </a:lnTo>
                <a:lnTo>
                  <a:pt x="5899" y="951"/>
                </a:lnTo>
                <a:lnTo>
                  <a:pt x="5901" y="947"/>
                </a:lnTo>
                <a:lnTo>
                  <a:pt x="5903" y="938"/>
                </a:lnTo>
                <a:lnTo>
                  <a:pt x="5905" y="929"/>
                </a:lnTo>
                <a:close/>
                <a:moveTo>
                  <a:pt x="200" y="893"/>
                </a:moveTo>
                <a:lnTo>
                  <a:pt x="199" y="898"/>
                </a:lnTo>
                <a:lnTo>
                  <a:pt x="198" y="903"/>
                </a:lnTo>
                <a:lnTo>
                  <a:pt x="195" y="907"/>
                </a:lnTo>
                <a:lnTo>
                  <a:pt x="193" y="908"/>
                </a:lnTo>
                <a:lnTo>
                  <a:pt x="191" y="910"/>
                </a:lnTo>
                <a:lnTo>
                  <a:pt x="189" y="911"/>
                </a:lnTo>
                <a:lnTo>
                  <a:pt x="187" y="912"/>
                </a:lnTo>
                <a:lnTo>
                  <a:pt x="184" y="913"/>
                </a:lnTo>
                <a:lnTo>
                  <a:pt x="182" y="913"/>
                </a:lnTo>
                <a:lnTo>
                  <a:pt x="177" y="913"/>
                </a:lnTo>
                <a:lnTo>
                  <a:pt x="172" y="912"/>
                </a:lnTo>
                <a:lnTo>
                  <a:pt x="163" y="908"/>
                </a:lnTo>
                <a:lnTo>
                  <a:pt x="154" y="903"/>
                </a:lnTo>
                <a:lnTo>
                  <a:pt x="145" y="899"/>
                </a:lnTo>
                <a:lnTo>
                  <a:pt x="136" y="894"/>
                </a:lnTo>
                <a:lnTo>
                  <a:pt x="119" y="883"/>
                </a:lnTo>
                <a:lnTo>
                  <a:pt x="111" y="877"/>
                </a:lnTo>
                <a:lnTo>
                  <a:pt x="103" y="871"/>
                </a:lnTo>
                <a:lnTo>
                  <a:pt x="95" y="864"/>
                </a:lnTo>
                <a:lnTo>
                  <a:pt x="88" y="858"/>
                </a:lnTo>
                <a:lnTo>
                  <a:pt x="80" y="851"/>
                </a:lnTo>
                <a:lnTo>
                  <a:pt x="73" y="843"/>
                </a:lnTo>
                <a:lnTo>
                  <a:pt x="67" y="836"/>
                </a:lnTo>
                <a:lnTo>
                  <a:pt x="60" y="828"/>
                </a:lnTo>
                <a:lnTo>
                  <a:pt x="54" y="820"/>
                </a:lnTo>
                <a:lnTo>
                  <a:pt x="48" y="812"/>
                </a:lnTo>
                <a:lnTo>
                  <a:pt x="43" y="804"/>
                </a:lnTo>
                <a:lnTo>
                  <a:pt x="38" y="795"/>
                </a:lnTo>
                <a:lnTo>
                  <a:pt x="33" y="786"/>
                </a:lnTo>
                <a:lnTo>
                  <a:pt x="28" y="777"/>
                </a:lnTo>
                <a:lnTo>
                  <a:pt x="24" y="768"/>
                </a:lnTo>
                <a:lnTo>
                  <a:pt x="20" y="759"/>
                </a:lnTo>
                <a:lnTo>
                  <a:pt x="13" y="739"/>
                </a:lnTo>
                <a:lnTo>
                  <a:pt x="10" y="729"/>
                </a:lnTo>
                <a:lnTo>
                  <a:pt x="7" y="719"/>
                </a:lnTo>
                <a:lnTo>
                  <a:pt x="5" y="709"/>
                </a:lnTo>
                <a:lnTo>
                  <a:pt x="3" y="698"/>
                </a:lnTo>
                <a:lnTo>
                  <a:pt x="2" y="688"/>
                </a:lnTo>
                <a:lnTo>
                  <a:pt x="1" y="678"/>
                </a:lnTo>
                <a:lnTo>
                  <a:pt x="0" y="667"/>
                </a:lnTo>
                <a:lnTo>
                  <a:pt x="0" y="656"/>
                </a:lnTo>
                <a:lnTo>
                  <a:pt x="0" y="611"/>
                </a:lnTo>
                <a:lnTo>
                  <a:pt x="1" y="589"/>
                </a:lnTo>
                <a:lnTo>
                  <a:pt x="2" y="579"/>
                </a:lnTo>
                <a:lnTo>
                  <a:pt x="3" y="568"/>
                </a:lnTo>
                <a:lnTo>
                  <a:pt x="5" y="558"/>
                </a:lnTo>
                <a:lnTo>
                  <a:pt x="7" y="548"/>
                </a:lnTo>
                <a:lnTo>
                  <a:pt x="10" y="538"/>
                </a:lnTo>
                <a:lnTo>
                  <a:pt x="13" y="528"/>
                </a:lnTo>
                <a:lnTo>
                  <a:pt x="16" y="518"/>
                </a:lnTo>
                <a:lnTo>
                  <a:pt x="18" y="514"/>
                </a:lnTo>
                <a:lnTo>
                  <a:pt x="20" y="509"/>
                </a:lnTo>
                <a:lnTo>
                  <a:pt x="24" y="500"/>
                </a:lnTo>
                <a:lnTo>
                  <a:pt x="28" y="490"/>
                </a:lnTo>
                <a:lnTo>
                  <a:pt x="38" y="473"/>
                </a:lnTo>
                <a:lnTo>
                  <a:pt x="48" y="456"/>
                </a:lnTo>
                <a:lnTo>
                  <a:pt x="54" y="448"/>
                </a:lnTo>
                <a:lnTo>
                  <a:pt x="60" y="440"/>
                </a:lnTo>
                <a:lnTo>
                  <a:pt x="73" y="425"/>
                </a:lnTo>
                <a:lnTo>
                  <a:pt x="80" y="417"/>
                </a:lnTo>
                <a:lnTo>
                  <a:pt x="88" y="410"/>
                </a:lnTo>
                <a:lnTo>
                  <a:pt x="103" y="397"/>
                </a:lnTo>
                <a:lnTo>
                  <a:pt x="111" y="391"/>
                </a:lnTo>
                <a:lnTo>
                  <a:pt x="119" y="385"/>
                </a:lnTo>
                <a:lnTo>
                  <a:pt x="127" y="380"/>
                </a:lnTo>
                <a:lnTo>
                  <a:pt x="136" y="374"/>
                </a:lnTo>
                <a:lnTo>
                  <a:pt x="145" y="369"/>
                </a:lnTo>
                <a:lnTo>
                  <a:pt x="154" y="365"/>
                </a:lnTo>
                <a:lnTo>
                  <a:pt x="172" y="356"/>
                </a:lnTo>
                <a:lnTo>
                  <a:pt x="175" y="355"/>
                </a:lnTo>
                <a:lnTo>
                  <a:pt x="177" y="355"/>
                </a:lnTo>
                <a:lnTo>
                  <a:pt x="182" y="355"/>
                </a:lnTo>
                <a:lnTo>
                  <a:pt x="187" y="356"/>
                </a:lnTo>
                <a:lnTo>
                  <a:pt x="189" y="357"/>
                </a:lnTo>
                <a:lnTo>
                  <a:pt x="191" y="358"/>
                </a:lnTo>
                <a:lnTo>
                  <a:pt x="195" y="361"/>
                </a:lnTo>
                <a:lnTo>
                  <a:pt x="198" y="365"/>
                </a:lnTo>
                <a:lnTo>
                  <a:pt x="199" y="367"/>
                </a:lnTo>
                <a:lnTo>
                  <a:pt x="199" y="370"/>
                </a:lnTo>
                <a:lnTo>
                  <a:pt x="200" y="372"/>
                </a:lnTo>
                <a:lnTo>
                  <a:pt x="200" y="375"/>
                </a:lnTo>
                <a:lnTo>
                  <a:pt x="200" y="893"/>
                </a:lnTo>
                <a:close/>
                <a:moveTo>
                  <a:pt x="1308" y="615"/>
                </a:moveTo>
                <a:lnTo>
                  <a:pt x="1321" y="631"/>
                </a:lnTo>
                <a:lnTo>
                  <a:pt x="1334" y="648"/>
                </a:lnTo>
                <a:lnTo>
                  <a:pt x="1346" y="665"/>
                </a:lnTo>
                <a:lnTo>
                  <a:pt x="1351" y="673"/>
                </a:lnTo>
                <a:lnTo>
                  <a:pt x="1357" y="682"/>
                </a:lnTo>
                <a:lnTo>
                  <a:pt x="1368" y="700"/>
                </a:lnTo>
                <a:lnTo>
                  <a:pt x="1378" y="719"/>
                </a:lnTo>
                <a:lnTo>
                  <a:pt x="1387" y="737"/>
                </a:lnTo>
                <a:lnTo>
                  <a:pt x="1395" y="758"/>
                </a:lnTo>
                <a:lnTo>
                  <a:pt x="1403" y="777"/>
                </a:lnTo>
                <a:lnTo>
                  <a:pt x="1410" y="797"/>
                </a:lnTo>
                <a:lnTo>
                  <a:pt x="1417" y="818"/>
                </a:lnTo>
                <a:lnTo>
                  <a:pt x="1422" y="838"/>
                </a:lnTo>
                <a:lnTo>
                  <a:pt x="1427" y="859"/>
                </a:lnTo>
                <a:lnTo>
                  <a:pt x="1431" y="881"/>
                </a:lnTo>
                <a:lnTo>
                  <a:pt x="1434" y="902"/>
                </a:lnTo>
                <a:lnTo>
                  <a:pt x="1436" y="924"/>
                </a:lnTo>
                <a:lnTo>
                  <a:pt x="1436" y="928"/>
                </a:lnTo>
                <a:lnTo>
                  <a:pt x="1435" y="932"/>
                </a:lnTo>
                <a:lnTo>
                  <a:pt x="1433" y="936"/>
                </a:lnTo>
                <a:lnTo>
                  <a:pt x="1431" y="939"/>
                </a:lnTo>
                <a:lnTo>
                  <a:pt x="1428" y="942"/>
                </a:lnTo>
                <a:lnTo>
                  <a:pt x="1424" y="944"/>
                </a:lnTo>
                <a:lnTo>
                  <a:pt x="1420" y="946"/>
                </a:lnTo>
                <a:lnTo>
                  <a:pt x="1416" y="946"/>
                </a:lnTo>
                <a:lnTo>
                  <a:pt x="895" y="946"/>
                </a:lnTo>
                <a:lnTo>
                  <a:pt x="373" y="946"/>
                </a:lnTo>
                <a:lnTo>
                  <a:pt x="368" y="946"/>
                </a:lnTo>
                <a:lnTo>
                  <a:pt x="364" y="944"/>
                </a:lnTo>
                <a:lnTo>
                  <a:pt x="361" y="942"/>
                </a:lnTo>
                <a:lnTo>
                  <a:pt x="358" y="939"/>
                </a:lnTo>
                <a:lnTo>
                  <a:pt x="355" y="936"/>
                </a:lnTo>
                <a:lnTo>
                  <a:pt x="354" y="932"/>
                </a:lnTo>
                <a:lnTo>
                  <a:pt x="353" y="928"/>
                </a:lnTo>
                <a:lnTo>
                  <a:pt x="352" y="924"/>
                </a:lnTo>
                <a:lnTo>
                  <a:pt x="355" y="902"/>
                </a:lnTo>
                <a:lnTo>
                  <a:pt x="358" y="881"/>
                </a:lnTo>
                <a:lnTo>
                  <a:pt x="362" y="859"/>
                </a:lnTo>
                <a:lnTo>
                  <a:pt x="366" y="838"/>
                </a:lnTo>
                <a:lnTo>
                  <a:pt x="372" y="818"/>
                </a:lnTo>
                <a:lnTo>
                  <a:pt x="378" y="797"/>
                </a:lnTo>
                <a:lnTo>
                  <a:pt x="385" y="777"/>
                </a:lnTo>
                <a:lnTo>
                  <a:pt x="393" y="758"/>
                </a:lnTo>
                <a:lnTo>
                  <a:pt x="402" y="737"/>
                </a:lnTo>
                <a:lnTo>
                  <a:pt x="411" y="719"/>
                </a:lnTo>
                <a:lnTo>
                  <a:pt x="421" y="700"/>
                </a:lnTo>
                <a:lnTo>
                  <a:pt x="432" y="682"/>
                </a:lnTo>
                <a:lnTo>
                  <a:pt x="443" y="665"/>
                </a:lnTo>
                <a:lnTo>
                  <a:pt x="455" y="648"/>
                </a:lnTo>
                <a:lnTo>
                  <a:pt x="468" y="631"/>
                </a:lnTo>
                <a:lnTo>
                  <a:pt x="481" y="615"/>
                </a:lnTo>
                <a:lnTo>
                  <a:pt x="483" y="611"/>
                </a:lnTo>
                <a:lnTo>
                  <a:pt x="485" y="607"/>
                </a:lnTo>
                <a:lnTo>
                  <a:pt x="486" y="605"/>
                </a:lnTo>
                <a:lnTo>
                  <a:pt x="486" y="603"/>
                </a:lnTo>
                <a:lnTo>
                  <a:pt x="486" y="599"/>
                </a:lnTo>
                <a:lnTo>
                  <a:pt x="484" y="595"/>
                </a:lnTo>
                <a:lnTo>
                  <a:pt x="483" y="591"/>
                </a:lnTo>
                <a:lnTo>
                  <a:pt x="480" y="588"/>
                </a:lnTo>
                <a:lnTo>
                  <a:pt x="476" y="585"/>
                </a:lnTo>
                <a:lnTo>
                  <a:pt x="458" y="573"/>
                </a:lnTo>
                <a:lnTo>
                  <a:pt x="449" y="566"/>
                </a:lnTo>
                <a:lnTo>
                  <a:pt x="441" y="559"/>
                </a:lnTo>
                <a:lnTo>
                  <a:pt x="433" y="552"/>
                </a:lnTo>
                <a:lnTo>
                  <a:pt x="425" y="545"/>
                </a:lnTo>
                <a:lnTo>
                  <a:pt x="417" y="537"/>
                </a:lnTo>
                <a:lnTo>
                  <a:pt x="410" y="529"/>
                </a:lnTo>
                <a:lnTo>
                  <a:pt x="396" y="512"/>
                </a:lnTo>
                <a:lnTo>
                  <a:pt x="389" y="503"/>
                </a:lnTo>
                <a:lnTo>
                  <a:pt x="383" y="495"/>
                </a:lnTo>
                <a:lnTo>
                  <a:pt x="377" y="485"/>
                </a:lnTo>
                <a:lnTo>
                  <a:pt x="372" y="476"/>
                </a:lnTo>
                <a:lnTo>
                  <a:pt x="366" y="467"/>
                </a:lnTo>
                <a:lnTo>
                  <a:pt x="361" y="457"/>
                </a:lnTo>
                <a:lnTo>
                  <a:pt x="357" y="447"/>
                </a:lnTo>
                <a:lnTo>
                  <a:pt x="352" y="437"/>
                </a:lnTo>
                <a:lnTo>
                  <a:pt x="348" y="426"/>
                </a:lnTo>
                <a:lnTo>
                  <a:pt x="345" y="416"/>
                </a:lnTo>
                <a:lnTo>
                  <a:pt x="339" y="394"/>
                </a:lnTo>
                <a:lnTo>
                  <a:pt x="334" y="372"/>
                </a:lnTo>
                <a:lnTo>
                  <a:pt x="331" y="350"/>
                </a:lnTo>
                <a:lnTo>
                  <a:pt x="330" y="338"/>
                </a:lnTo>
                <a:lnTo>
                  <a:pt x="329" y="327"/>
                </a:lnTo>
                <a:lnTo>
                  <a:pt x="329" y="315"/>
                </a:lnTo>
                <a:lnTo>
                  <a:pt x="329" y="303"/>
                </a:lnTo>
                <a:lnTo>
                  <a:pt x="330" y="291"/>
                </a:lnTo>
                <a:lnTo>
                  <a:pt x="331" y="279"/>
                </a:lnTo>
                <a:lnTo>
                  <a:pt x="333" y="266"/>
                </a:lnTo>
                <a:lnTo>
                  <a:pt x="335" y="254"/>
                </a:lnTo>
                <a:lnTo>
                  <a:pt x="338" y="241"/>
                </a:lnTo>
                <a:lnTo>
                  <a:pt x="342" y="228"/>
                </a:lnTo>
                <a:lnTo>
                  <a:pt x="346" y="216"/>
                </a:lnTo>
                <a:lnTo>
                  <a:pt x="350" y="204"/>
                </a:lnTo>
                <a:lnTo>
                  <a:pt x="355" y="192"/>
                </a:lnTo>
                <a:lnTo>
                  <a:pt x="360" y="181"/>
                </a:lnTo>
                <a:lnTo>
                  <a:pt x="366" y="169"/>
                </a:lnTo>
                <a:lnTo>
                  <a:pt x="372" y="158"/>
                </a:lnTo>
                <a:lnTo>
                  <a:pt x="379" y="147"/>
                </a:lnTo>
                <a:lnTo>
                  <a:pt x="386" y="137"/>
                </a:lnTo>
                <a:lnTo>
                  <a:pt x="394" y="126"/>
                </a:lnTo>
                <a:lnTo>
                  <a:pt x="402" y="116"/>
                </a:lnTo>
                <a:lnTo>
                  <a:pt x="410" y="107"/>
                </a:lnTo>
                <a:lnTo>
                  <a:pt x="418" y="97"/>
                </a:lnTo>
                <a:lnTo>
                  <a:pt x="428" y="88"/>
                </a:lnTo>
                <a:lnTo>
                  <a:pt x="437" y="80"/>
                </a:lnTo>
                <a:lnTo>
                  <a:pt x="447" y="71"/>
                </a:lnTo>
                <a:lnTo>
                  <a:pt x="457" y="63"/>
                </a:lnTo>
                <a:lnTo>
                  <a:pt x="467" y="56"/>
                </a:lnTo>
                <a:lnTo>
                  <a:pt x="478" y="49"/>
                </a:lnTo>
                <a:lnTo>
                  <a:pt x="488" y="42"/>
                </a:lnTo>
                <a:lnTo>
                  <a:pt x="500" y="36"/>
                </a:lnTo>
                <a:lnTo>
                  <a:pt x="511" y="30"/>
                </a:lnTo>
                <a:lnTo>
                  <a:pt x="523" y="25"/>
                </a:lnTo>
                <a:lnTo>
                  <a:pt x="535" y="20"/>
                </a:lnTo>
                <a:lnTo>
                  <a:pt x="547" y="16"/>
                </a:lnTo>
                <a:lnTo>
                  <a:pt x="559" y="12"/>
                </a:lnTo>
                <a:lnTo>
                  <a:pt x="572" y="9"/>
                </a:lnTo>
                <a:lnTo>
                  <a:pt x="585" y="6"/>
                </a:lnTo>
                <a:lnTo>
                  <a:pt x="598" y="4"/>
                </a:lnTo>
                <a:lnTo>
                  <a:pt x="604" y="3"/>
                </a:lnTo>
                <a:lnTo>
                  <a:pt x="611" y="2"/>
                </a:lnTo>
                <a:lnTo>
                  <a:pt x="623" y="1"/>
                </a:lnTo>
                <a:lnTo>
                  <a:pt x="635" y="0"/>
                </a:lnTo>
                <a:lnTo>
                  <a:pt x="647" y="0"/>
                </a:lnTo>
                <a:lnTo>
                  <a:pt x="670" y="1"/>
                </a:lnTo>
                <a:lnTo>
                  <a:pt x="682" y="2"/>
                </a:lnTo>
                <a:lnTo>
                  <a:pt x="693" y="3"/>
                </a:lnTo>
                <a:lnTo>
                  <a:pt x="704" y="5"/>
                </a:lnTo>
                <a:lnTo>
                  <a:pt x="716" y="8"/>
                </a:lnTo>
                <a:lnTo>
                  <a:pt x="727" y="10"/>
                </a:lnTo>
                <a:lnTo>
                  <a:pt x="738" y="13"/>
                </a:lnTo>
                <a:lnTo>
                  <a:pt x="759" y="20"/>
                </a:lnTo>
                <a:lnTo>
                  <a:pt x="769" y="24"/>
                </a:lnTo>
                <a:lnTo>
                  <a:pt x="779" y="29"/>
                </a:lnTo>
                <a:lnTo>
                  <a:pt x="793" y="35"/>
                </a:lnTo>
                <a:lnTo>
                  <a:pt x="807" y="40"/>
                </a:lnTo>
                <a:lnTo>
                  <a:pt x="822" y="44"/>
                </a:lnTo>
                <a:lnTo>
                  <a:pt x="836" y="48"/>
                </a:lnTo>
                <a:lnTo>
                  <a:pt x="851" y="51"/>
                </a:lnTo>
                <a:lnTo>
                  <a:pt x="865" y="53"/>
                </a:lnTo>
                <a:lnTo>
                  <a:pt x="880" y="54"/>
                </a:lnTo>
                <a:lnTo>
                  <a:pt x="895" y="54"/>
                </a:lnTo>
                <a:lnTo>
                  <a:pt x="910" y="54"/>
                </a:lnTo>
                <a:lnTo>
                  <a:pt x="924" y="53"/>
                </a:lnTo>
                <a:lnTo>
                  <a:pt x="939" y="51"/>
                </a:lnTo>
                <a:lnTo>
                  <a:pt x="953" y="48"/>
                </a:lnTo>
                <a:lnTo>
                  <a:pt x="968" y="44"/>
                </a:lnTo>
                <a:lnTo>
                  <a:pt x="982" y="40"/>
                </a:lnTo>
                <a:lnTo>
                  <a:pt x="996" y="35"/>
                </a:lnTo>
                <a:lnTo>
                  <a:pt x="1010" y="29"/>
                </a:lnTo>
                <a:lnTo>
                  <a:pt x="1020" y="24"/>
                </a:lnTo>
                <a:lnTo>
                  <a:pt x="1031" y="20"/>
                </a:lnTo>
                <a:lnTo>
                  <a:pt x="1041" y="17"/>
                </a:lnTo>
                <a:lnTo>
                  <a:pt x="1052" y="13"/>
                </a:lnTo>
                <a:lnTo>
                  <a:pt x="1063" y="10"/>
                </a:lnTo>
                <a:lnTo>
                  <a:pt x="1074" y="8"/>
                </a:lnTo>
                <a:lnTo>
                  <a:pt x="1085" y="5"/>
                </a:lnTo>
                <a:lnTo>
                  <a:pt x="1097" y="3"/>
                </a:lnTo>
                <a:lnTo>
                  <a:pt x="1108" y="2"/>
                </a:lnTo>
                <a:lnTo>
                  <a:pt x="1120" y="1"/>
                </a:lnTo>
                <a:lnTo>
                  <a:pt x="1143" y="0"/>
                </a:lnTo>
                <a:lnTo>
                  <a:pt x="1155" y="0"/>
                </a:lnTo>
                <a:lnTo>
                  <a:pt x="1167" y="1"/>
                </a:lnTo>
                <a:lnTo>
                  <a:pt x="1179" y="2"/>
                </a:lnTo>
                <a:lnTo>
                  <a:pt x="1191" y="4"/>
                </a:lnTo>
                <a:lnTo>
                  <a:pt x="1204" y="6"/>
                </a:lnTo>
                <a:lnTo>
                  <a:pt x="1217" y="9"/>
                </a:lnTo>
                <a:lnTo>
                  <a:pt x="1229" y="12"/>
                </a:lnTo>
                <a:lnTo>
                  <a:pt x="1242" y="16"/>
                </a:lnTo>
                <a:lnTo>
                  <a:pt x="1254" y="20"/>
                </a:lnTo>
                <a:lnTo>
                  <a:pt x="1266" y="25"/>
                </a:lnTo>
                <a:lnTo>
                  <a:pt x="1278" y="30"/>
                </a:lnTo>
                <a:lnTo>
                  <a:pt x="1289" y="36"/>
                </a:lnTo>
                <a:lnTo>
                  <a:pt x="1300" y="42"/>
                </a:lnTo>
                <a:lnTo>
                  <a:pt x="1311" y="49"/>
                </a:lnTo>
                <a:lnTo>
                  <a:pt x="1322" y="56"/>
                </a:lnTo>
                <a:lnTo>
                  <a:pt x="1332" y="63"/>
                </a:lnTo>
                <a:lnTo>
                  <a:pt x="1342" y="71"/>
                </a:lnTo>
                <a:lnTo>
                  <a:pt x="1352" y="80"/>
                </a:lnTo>
                <a:lnTo>
                  <a:pt x="1370" y="97"/>
                </a:lnTo>
                <a:lnTo>
                  <a:pt x="1379" y="107"/>
                </a:lnTo>
                <a:lnTo>
                  <a:pt x="1387" y="116"/>
                </a:lnTo>
                <a:lnTo>
                  <a:pt x="1395" y="126"/>
                </a:lnTo>
                <a:lnTo>
                  <a:pt x="1403" y="137"/>
                </a:lnTo>
                <a:lnTo>
                  <a:pt x="1410" y="147"/>
                </a:lnTo>
                <a:lnTo>
                  <a:pt x="1416" y="158"/>
                </a:lnTo>
                <a:lnTo>
                  <a:pt x="1423" y="169"/>
                </a:lnTo>
                <a:lnTo>
                  <a:pt x="1428" y="181"/>
                </a:lnTo>
                <a:lnTo>
                  <a:pt x="1434" y="192"/>
                </a:lnTo>
                <a:lnTo>
                  <a:pt x="1439" y="204"/>
                </a:lnTo>
                <a:lnTo>
                  <a:pt x="1443" y="216"/>
                </a:lnTo>
                <a:lnTo>
                  <a:pt x="1447" y="228"/>
                </a:lnTo>
                <a:lnTo>
                  <a:pt x="1450" y="241"/>
                </a:lnTo>
                <a:lnTo>
                  <a:pt x="1453" y="254"/>
                </a:lnTo>
                <a:lnTo>
                  <a:pt x="1456" y="266"/>
                </a:lnTo>
                <a:lnTo>
                  <a:pt x="1457" y="279"/>
                </a:lnTo>
                <a:lnTo>
                  <a:pt x="1458" y="291"/>
                </a:lnTo>
                <a:lnTo>
                  <a:pt x="1459" y="303"/>
                </a:lnTo>
                <a:lnTo>
                  <a:pt x="1460" y="315"/>
                </a:lnTo>
                <a:lnTo>
                  <a:pt x="1459" y="327"/>
                </a:lnTo>
                <a:lnTo>
                  <a:pt x="1459" y="338"/>
                </a:lnTo>
                <a:lnTo>
                  <a:pt x="1458" y="350"/>
                </a:lnTo>
                <a:lnTo>
                  <a:pt x="1457" y="361"/>
                </a:lnTo>
                <a:lnTo>
                  <a:pt x="1455" y="372"/>
                </a:lnTo>
                <a:lnTo>
                  <a:pt x="1454" y="378"/>
                </a:lnTo>
                <a:lnTo>
                  <a:pt x="1453" y="384"/>
                </a:lnTo>
                <a:lnTo>
                  <a:pt x="1450" y="394"/>
                </a:lnTo>
                <a:lnTo>
                  <a:pt x="1447" y="405"/>
                </a:lnTo>
                <a:lnTo>
                  <a:pt x="1444" y="416"/>
                </a:lnTo>
                <a:lnTo>
                  <a:pt x="1440" y="426"/>
                </a:lnTo>
                <a:lnTo>
                  <a:pt x="1436" y="437"/>
                </a:lnTo>
                <a:lnTo>
                  <a:pt x="1432" y="447"/>
                </a:lnTo>
                <a:lnTo>
                  <a:pt x="1427" y="457"/>
                </a:lnTo>
                <a:lnTo>
                  <a:pt x="1417" y="476"/>
                </a:lnTo>
                <a:lnTo>
                  <a:pt x="1405" y="495"/>
                </a:lnTo>
                <a:lnTo>
                  <a:pt x="1399" y="503"/>
                </a:lnTo>
                <a:lnTo>
                  <a:pt x="1393" y="512"/>
                </a:lnTo>
                <a:lnTo>
                  <a:pt x="1386" y="521"/>
                </a:lnTo>
                <a:lnTo>
                  <a:pt x="1379" y="529"/>
                </a:lnTo>
                <a:lnTo>
                  <a:pt x="1371" y="537"/>
                </a:lnTo>
                <a:lnTo>
                  <a:pt x="1364" y="545"/>
                </a:lnTo>
                <a:lnTo>
                  <a:pt x="1356" y="552"/>
                </a:lnTo>
                <a:lnTo>
                  <a:pt x="1348" y="559"/>
                </a:lnTo>
                <a:lnTo>
                  <a:pt x="1339" y="566"/>
                </a:lnTo>
                <a:lnTo>
                  <a:pt x="1331" y="573"/>
                </a:lnTo>
                <a:lnTo>
                  <a:pt x="1322" y="579"/>
                </a:lnTo>
                <a:lnTo>
                  <a:pt x="1313" y="585"/>
                </a:lnTo>
                <a:lnTo>
                  <a:pt x="1309" y="588"/>
                </a:lnTo>
                <a:lnTo>
                  <a:pt x="1306" y="591"/>
                </a:lnTo>
                <a:lnTo>
                  <a:pt x="1304" y="595"/>
                </a:lnTo>
                <a:lnTo>
                  <a:pt x="1303" y="597"/>
                </a:lnTo>
                <a:lnTo>
                  <a:pt x="1303" y="599"/>
                </a:lnTo>
                <a:lnTo>
                  <a:pt x="1303" y="603"/>
                </a:lnTo>
                <a:lnTo>
                  <a:pt x="1304" y="607"/>
                </a:lnTo>
                <a:lnTo>
                  <a:pt x="1305" y="611"/>
                </a:lnTo>
                <a:lnTo>
                  <a:pt x="1308" y="615"/>
                </a:lnTo>
                <a:close/>
                <a:moveTo>
                  <a:pt x="1164" y="252"/>
                </a:moveTo>
                <a:lnTo>
                  <a:pt x="625" y="252"/>
                </a:lnTo>
                <a:lnTo>
                  <a:pt x="620" y="252"/>
                </a:lnTo>
                <a:lnTo>
                  <a:pt x="615" y="253"/>
                </a:lnTo>
                <a:lnTo>
                  <a:pt x="610" y="254"/>
                </a:lnTo>
                <a:lnTo>
                  <a:pt x="604" y="256"/>
                </a:lnTo>
                <a:lnTo>
                  <a:pt x="599" y="259"/>
                </a:lnTo>
                <a:lnTo>
                  <a:pt x="595" y="261"/>
                </a:lnTo>
                <a:lnTo>
                  <a:pt x="591" y="264"/>
                </a:lnTo>
                <a:lnTo>
                  <a:pt x="587" y="268"/>
                </a:lnTo>
                <a:lnTo>
                  <a:pt x="584" y="271"/>
                </a:lnTo>
                <a:lnTo>
                  <a:pt x="581" y="275"/>
                </a:lnTo>
                <a:lnTo>
                  <a:pt x="578" y="280"/>
                </a:lnTo>
                <a:lnTo>
                  <a:pt x="576" y="284"/>
                </a:lnTo>
                <a:lnTo>
                  <a:pt x="574" y="289"/>
                </a:lnTo>
                <a:lnTo>
                  <a:pt x="573" y="294"/>
                </a:lnTo>
                <a:lnTo>
                  <a:pt x="572" y="300"/>
                </a:lnTo>
                <a:lnTo>
                  <a:pt x="572" y="305"/>
                </a:lnTo>
                <a:lnTo>
                  <a:pt x="572" y="310"/>
                </a:lnTo>
                <a:lnTo>
                  <a:pt x="573" y="316"/>
                </a:lnTo>
                <a:lnTo>
                  <a:pt x="574" y="321"/>
                </a:lnTo>
                <a:lnTo>
                  <a:pt x="576" y="326"/>
                </a:lnTo>
                <a:lnTo>
                  <a:pt x="578" y="330"/>
                </a:lnTo>
                <a:lnTo>
                  <a:pt x="581" y="335"/>
                </a:lnTo>
                <a:lnTo>
                  <a:pt x="584" y="339"/>
                </a:lnTo>
                <a:lnTo>
                  <a:pt x="587" y="342"/>
                </a:lnTo>
                <a:lnTo>
                  <a:pt x="591" y="346"/>
                </a:lnTo>
                <a:lnTo>
                  <a:pt x="595" y="349"/>
                </a:lnTo>
                <a:lnTo>
                  <a:pt x="599" y="352"/>
                </a:lnTo>
                <a:lnTo>
                  <a:pt x="604" y="354"/>
                </a:lnTo>
                <a:lnTo>
                  <a:pt x="610" y="356"/>
                </a:lnTo>
                <a:lnTo>
                  <a:pt x="615" y="357"/>
                </a:lnTo>
                <a:lnTo>
                  <a:pt x="620" y="358"/>
                </a:lnTo>
                <a:lnTo>
                  <a:pt x="625" y="358"/>
                </a:lnTo>
                <a:lnTo>
                  <a:pt x="1164" y="358"/>
                </a:lnTo>
                <a:lnTo>
                  <a:pt x="1169" y="358"/>
                </a:lnTo>
                <a:lnTo>
                  <a:pt x="1175" y="357"/>
                </a:lnTo>
                <a:lnTo>
                  <a:pt x="1180" y="356"/>
                </a:lnTo>
                <a:lnTo>
                  <a:pt x="1185" y="354"/>
                </a:lnTo>
                <a:lnTo>
                  <a:pt x="1189" y="352"/>
                </a:lnTo>
                <a:lnTo>
                  <a:pt x="1194" y="349"/>
                </a:lnTo>
                <a:lnTo>
                  <a:pt x="1198" y="346"/>
                </a:lnTo>
                <a:lnTo>
                  <a:pt x="1201" y="342"/>
                </a:lnTo>
                <a:lnTo>
                  <a:pt x="1205" y="339"/>
                </a:lnTo>
                <a:lnTo>
                  <a:pt x="1208" y="335"/>
                </a:lnTo>
                <a:lnTo>
                  <a:pt x="1211" y="330"/>
                </a:lnTo>
                <a:lnTo>
                  <a:pt x="1213" y="326"/>
                </a:lnTo>
                <a:lnTo>
                  <a:pt x="1215" y="321"/>
                </a:lnTo>
                <a:lnTo>
                  <a:pt x="1216" y="316"/>
                </a:lnTo>
                <a:lnTo>
                  <a:pt x="1217" y="310"/>
                </a:lnTo>
                <a:lnTo>
                  <a:pt x="1217" y="305"/>
                </a:lnTo>
                <a:lnTo>
                  <a:pt x="1217" y="300"/>
                </a:lnTo>
                <a:lnTo>
                  <a:pt x="1216" y="294"/>
                </a:lnTo>
                <a:lnTo>
                  <a:pt x="1215" y="289"/>
                </a:lnTo>
                <a:lnTo>
                  <a:pt x="1213" y="284"/>
                </a:lnTo>
                <a:lnTo>
                  <a:pt x="1211" y="280"/>
                </a:lnTo>
                <a:lnTo>
                  <a:pt x="1208" y="275"/>
                </a:lnTo>
                <a:lnTo>
                  <a:pt x="1205" y="271"/>
                </a:lnTo>
                <a:lnTo>
                  <a:pt x="1201" y="268"/>
                </a:lnTo>
                <a:lnTo>
                  <a:pt x="1198" y="264"/>
                </a:lnTo>
                <a:lnTo>
                  <a:pt x="1194" y="261"/>
                </a:lnTo>
                <a:lnTo>
                  <a:pt x="1189" y="259"/>
                </a:lnTo>
                <a:lnTo>
                  <a:pt x="1185" y="256"/>
                </a:lnTo>
                <a:lnTo>
                  <a:pt x="1180" y="254"/>
                </a:lnTo>
                <a:lnTo>
                  <a:pt x="1175" y="253"/>
                </a:lnTo>
                <a:lnTo>
                  <a:pt x="1169" y="252"/>
                </a:lnTo>
                <a:lnTo>
                  <a:pt x="1164" y="252"/>
                </a:lnTo>
                <a:close/>
                <a:moveTo>
                  <a:pt x="998" y="535"/>
                </a:moveTo>
                <a:lnTo>
                  <a:pt x="991" y="536"/>
                </a:lnTo>
                <a:lnTo>
                  <a:pt x="985" y="537"/>
                </a:lnTo>
                <a:lnTo>
                  <a:pt x="979" y="538"/>
                </a:lnTo>
                <a:lnTo>
                  <a:pt x="973" y="540"/>
                </a:lnTo>
                <a:lnTo>
                  <a:pt x="968" y="543"/>
                </a:lnTo>
                <a:lnTo>
                  <a:pt x="963" y="546"/>
                </a:lnTo>
                <a:lnTo>
                  <a:pt x="958" y="550"/>
                </a:lnTo>
                <a:lnTo>
                  <a:pt x="953" y="554"/>
                </a:lnTo>
                <a:lnTo>
                  <a:pt x="949" y="558"/>
                </a:lnTo>
                <a:lnTo>
                  <a:pt x="946" y="563"/>
                </a:lnTo>
                <a:lnTo>
                  <a:pt x="943" y="568"/>
                </a:lnTo>
                <a:lnTo>
                  <a:pt x="940" y="574"/>
                </a:lnTo>
                <a:lnTo>
                  <a:pt x="938" y="580"/>
                </a:lnTo>
                <a:lnTo>
                  <a:pt x="936" y="586"/>
                </a:lnTo>
                <a:lnTo>
                  <a:pt x="935" y="592"/>
                </a:lnTo>
                <a:lnTo>
                  <a:pt x="935" y="598"/>
                </a:lnTo>
                <a:lnTo>
                  <a:pt x="935" y="605"/>
                </a:lnTo>
                <a:lnTo>
                  <a:pt x="936" y="611"/>
                </a:lnTo>
                <a:lnTo>
                  <a:pt x="938" y="617"/>
                </a:lnTo>
                <a:lnTo>
                  <a:pt x="940" y="623"/>
                </a:lnTo>
                <a:lnTo>
                  <a:pt x="943" y="628"/>
                </a:lnTo>
                <a:lnTo>
                  <a:pt x="946" y="634"/>
                </a:lnTo>
                <a:lnTo>
                  <a:pt x="949" y="639"/>
                </a:lnTo>
                <a:lnTo>
                  <a:pt x="953" y="643"/>
                </a:lnTo>
                <a:lnTo>
                  <a:pt x="958" y="647"/>
                </a:lnTo>
                <a:lnTo>
                  <a:pt x="963" y="651"/>
                </a:lnTo>
                <a:lnTo>
                  <a:pt x="968" y="654"/>
                </a:lnTo>
                <a:lnTo>
                  <a:pt x="973" y="656"/>
                </a:lnTo>
                <a:lnTo>
                  <a:pt x="979" y="659"/>
                </a:lnTo>
                <a:lnTo>
                  <a:pt x="985" y="660"/>
                </a:lnTo>
                <a:lnTo>
                  <a:pt x="991" y="661"/>
                </a:lnTo>
                <a:lnTo>
                  <a:pt x="998" y="661"/>
                </a:lnTo>
                <a:lnTo>
                  <a:pt x="1004" y="661"/>
                </a:lnTo>
                <a:lnTo>
                  <a:pt x="1011" y="660"/>
                </a:lnTo>
                <a:lnTo>
                  <a:pt x="1017" y="659"/>
                </a:lnTo>
                <a:lnTo>
                  <a:pt x="1022" y="656"/>
                </a:lnTo>
                <a:lnTo>
                  <a:pt x="1028" y="654"/>
                </a:lnTo>
                <a:lnTo>
                  <a:pt x="1033" y="651"/>
                </a:lnTo>
                <a:lnTo>
                  <a:pt x="1038" y="647"/>
                </a:lnTo>
                <a:lnTo>
                  <a:pt x="1042" y="643"/>
                </a:lnTo>
                <a:lnTo>
                  <a:pt x="1047" y="639"/>
                </a:lnTo>
                <a:lnTo>
                  <a:pt x="1050" y="634"/>
                </a:lnTo>
                <a:lnTo>
                  <a:pt x="1053" y="628"/>
                </a:lnTo>
                <a:lnTo>
                  <a:pt x="1056" y="623"/>
                </a:lnTo>
                <a:lnTo>
                  <a:pt x="1058" y="617"/>
                </a:lnTo>
                <a:lnTo>
                  <a:pt x="1060" y="611"/>
                </a:lnTo>
                <a:lnTo>
                  <a:pt x="1061" y="605"/>
                </a:lnTo>
                <a:lnTo>
                  <a:pt x="1061" y="598"/>
                </a:lnTo>
                <a:lnTo>
                  <a:pt x="1061" y="592"/>
                </a:lnTo>
                <a:lnTo>
                  <a:pt x="1060" y="586"/>
                </a:lnTo>
                <a:lnTo>
                  <a:pt x="1058" y="580"/>
                </a:lnTo>
                <a:lnTo>
                  <a:pt x="1056" y="574"/>
                </a:lnTo>
                <a:lnTo>
                  <a:pt x="1053" y="568"/>
                </a:lnTo>
                <a:lnTo>
                  <a:pt x="1050" y="563"/>
                </a:lnTo>
                <a:lnTo>
                  <a:pt x="1047" y="558"/>
                </a:lnTo>
                <a:lnTo>
                  <a:pt x="1042" y="554"/>
                </a:lnTo>
                <a:lnTo>
                  <a:pt x="1038" y="550"/>
                </a:lnTo>
                <a:lnTo>
                  <a:pt x="1033" y="546"/>
                </a:lnTo>
                <a:lnTo>
                  <a:pt x="1028" y="543"/>
                </a:lnTo>
                <a:lnTo>
                  <a:pt x="1022" y="540"/>
                </a:lnTo>
                <a:lnTo>
                  <a:pt x="1017" y="538"/>
                </a:lnTo>
                <a:lnTo>
                  <a:pt x="1011" y="537"/>
                </a:lnTo>
                <a:lnTo>
                  <a:pt x="1004" y="536"/>
                </a:lnTo>
                <a:lnTo>
                  <a:pt x="998" y="535"/>
                </a:lnTo>
                <a:close/>
                <a:moveTo>
                  <a:pt x="792" y="535"/>
                </a:moveTo>
                <a:lnTo>
                  <a:pt x="785" y="536"/>
                </a:lnTo>
                <a:lnTo>
                  <a:pt x="779" y="537"/>
                </a:lnTo>
                <a:lnTo>
                  <a:pt x="773" y="538"/>
                </a:lnTo>
                <a:lnTo>
                  <a:pt x="767" y="540"/>
                </a:lnTo>
                <a:lnTo>
                  <a:pt x="762" y="543"/>
                </a:lnTo>
                <a:lnTo>
                  <a:pt x="757" y="546"/>
                </a:lnTo>
                <a:lnTo>
                  <a:pt x="752" y="550"/>
                </a:lnTo>
                <a:lnTo>
                  <a:pt x="747" y="554"/>
                </a:lnTo>
                <a:lnTo>
                  <a:pt x="743" y="558"/>
                </a:lnTo>
                <a:lnTo>
                  <a:pt x="740" y="563"/>
                </a:lnTo>
                <a:lnTo>
                  <a:pt x="736" y="568"/>
                </a:lnTo>
                <a:lnTo>
                  <a:pt x="734" y="574"/>
                </a:lnTo>
                <a:lnTo>
                  <a:pt x="732" y="580"/>
                </a:lnTo>
                <a:lnTo>
                  <a:pt x="730" y="586"/>
                </a:lnTo>
                <a:lnTo>
                  <a:pt x="729" y="592"/>
                </a:lnTo>
                <a:lnTo>
                  <a:pt x="729" y="598"/>
                </a:lnTo>
                <a:lnTo>
                  <a:pt x="729" y="605"/>
                </a:lnTo>
                <a:lnTo>
                  <a:pt x="730" y="611"/>
                </a:lnTo>
                <a:lnTo>
                  <a:pt x="732" y="617"/>
                </a:lnTo>
                <a:lnTo>
                  <a:pt x="734" y="623"/>
                </a:lnTo>
                <a:lnTo>
                  <a:pt x="736" y="628"/>
                </a:lnTo>
                <a:lnTo>
                  <a:pt x="740" y="634"/>
                </a:lnTo>
                <a:lnTo>
                  <a:pt x="743" y="639"/>
                </a:lnTo>
                <a:lnTo>
                  <a:pt x="747" y="643"/>
                </a:lnTo>
                <a:lnTo>
                  <a:pt x="752" y="647"/>
                </a:lnTo>
                <a:lnTo>
                  <a:pt x="757" y="651"/>
                </a:lnTo>
                <a:lnTo>
                  <a:pt x="762" y="654"/>
                </a:lnTo>
                <a:lnTo>
                  <a:pt x="767" y="656"/>
                </a:lnTo>
                <a:lnTo>
                  <a:pt x="773" y="659"/>
                </a:lnTo>
                <a:lnTo>
                  <a:pt x="779" y="660"/>
                </a:lnTo>
                <a:lnTo>
                  <a:pt x="785" y="661"/>
                </a:lnTo>
                <a:lnTo>
                  <a:pt x="792" y="661"/>
                </a:lnTo>
                <a:lnTo>
                  <a:pt x="798" y="661"/>
                </a:lnTo>
                <a:lnTo>
                  <a:pt x="804" y="660"/>
                </a:lnTo>
                <a:lnTo>
                  <a:pt x="811" y="659"/>
                </a:lnTo>
                <a:lnTo>
                  <a:pt x="816" y="656"/>
                </a:lnTo>
                <a:lnTo>
                  <a:pt x="822" y="654"/>
                </a:lnTo>
                <a:lnTo>
                  <a:pt x="827" y="651"/>
                </a:lnTo>
                <a:lnTo>
                  <a:pt x="832" y="647"/>
                </a:lnTo>
                <a:lnTo>
                  <a:pt x="836" y="643"/>
                </a:lnTo>
                <a:lnTo>
                  <a:pt x="840" y="639"/>
                </a:lnTo>
                <a:lnTo>
                  <a:pt x="844" y="634"/>
                </a:lnTo>
                <a:lnTo>
                  <a:pt x="847" y="628"/>
                </a:lnTo>
                <a:lnTo>
                  <a:pt x="850" y="623"/>
                </a:lnTo>
                <a:lnTo>
                  <a:pt x="852" y="617"/>
                </a:lnTo>
                <a:lnTo>
                  <a:pt x="853" y="611"/>
                </a:lnTo>
                <a:lnTo>
                  <a:pt x="854" y="605"/>
                </a:lnTo>
                <a:lnTo>
                  <a:pt x="855" y="598"/>
                </a:lnTo>
                <a:lnTo>
                  <a:pt x="854" y="592"/>
                </a:lnTo>
                <a:lnTo>
                  <a:pt x="853" y="586"/>
                </a:lnTo>
                <a:lnTo>
                  <a:pt x="852" y="580"/>
                </a:lnTo>
                <a:lnTo>
                  <a:pt x="850" y="574"/>
                </a:lnTo>
                <a:lnTo>
                  <a:pt x="847" y="568"/>
                </a:lnTo>
                <a:lnTo>
                  <a:pt x="844" y="563"/>
                </a:lnTo>
                <a:lnTo>
                  <a:pt x="840" y="558"/>
                </a:lnTo>
                <a:lnTo>
                  <a:pt x="836" y="554"/>
                </a:lnTo>
                <a:lnTo>
                  <a:pt x="832" y="550"/>
                </a:lnTo>
                <a:lnTo>
                  <a:pt x="827" y="546"/>
                </a:lnTo>
                <a:lnTo>
                  <a:pt x="822" y="543"/>
                </a:lnTo>
                <a:lnTo>
                  <a:pt x="816" y="540"/>
                </a:lnTo>
                <a:lnTo>
                  <a:pt x="811" y="538"/>
                </a:lnTo>
                <a:lnTo>
                  <a:pt x="804" y="537"/>
                </a:lnTo>
                <a:lnTo>
                  <a:pt x="798" y="536"/>
                </a:lnTo>
                <a:lnTo>
                  <a:pt x="792" y="535"/>
                </a:lnTo>
                <a:close/>
                <a:moveTo>
                  <a:pt x="895" y="1513"/>
                </a:moveTo>
                <a:lnTo>
                  <a:pt x="870" y="1513"/>
                </a:lnTo>
                <a:lnTo>
                  <a:pt x="857" y="1512"/>
                </a:lnTo>
                <a:lnTo>
                  <a:pt x="845" y="1511"/>
                </a:lnTo>
                <a:lnTo>
                  <a:pt x="821" y="1508"/>
                </a:lnTo>
                <a:lnTo>
                  <a:pt x="797" y="1504"/>
                </a:lnTo>
                <a:lnTo>
                  <a:pt x="773" y="1500"/>
                </a:lnTo>
                <a:lnTo>
                  <a:pt x="750" y="1494"/>
                </a:lnTo>
                <a:lnTo>
                  <a:pt x="739" y="1490"/>
                </a:lnTo>
                <a:lnTo>
                  <a:pt x="727" y="1487"/>
                </a:lnTo>
                <a:lnTo>
                  <a:pt x="705" y="1479"/>
                </a:lnTo>
                <a:lnTo>
                  <a:pt x="683" y="1470"/>
                </a:lnTo>
                <a:lnTo>
                  <a:pt x="672" y="1465"/>
                </a:lnTo>
                <a:lnTo>
                  <a:pt x="661" y="1461"/>
                </a:lnTo>
                <a:lnTo>
                  <a:pt x="640" y="1450"/>
                </a:lnTo>
                <a:lnTo>
                  <a:pt x="620" y="1439"/>
                </a:lnTo>
                <a:lnTo>
                  <a:pt x="599" y="1426"/>
                </a:lnTo>
                <a:lnTo>
                  <a:pt x="580" y="1413"/>
                </a:lnTo>
                <a:lnTo>
                  <a:pt x="561" y="1399"/>
                </a:lnTo>
                <a:lnTo>
                  <a:pt x="543" y="1385"/>
                </a:lnTo>
                <a:lnTo>
                  <a:pt x="526" y="1369"/>
                </a:lnTo>
                <a:lnTo>
                  <a:pt x="509" y="1353"/>
                </a:lnTo>
                <a:lnTo>
                  <a:pt x="493" y="1336"/>
                </a:lnTo>
                <a:lnTo>
                  <a:pt x="478" y="1319"/>
                </a:lnTo>
                <a:lnTo>
                  <a:pt x="463" y="1301"/>
                </a:lnTo>
                <a:lnTo>
                  <a:pt x="449" y="1282"/>
                </a:lnTo>
                <a:lnTo>
                  <a:pt x="436" y="1263"/>
                </a:lnTo>
                <a:lnTo>
                  <a:pt x="424" y="1243"/>
                </a:lnTo>
                <a:lnTo>
                  <a:pt x="418" y="1232"/>
                </a:lnTo>
                <a:lnTo>
                  <a:pt x="413" y="1222"/>
                </a:lnTo>
                <a:lnTo>
                  <a:pt x="402" y="1201"/>
                </a:lnTo>
                <a:lnTo>
                  <a:pt x="393" y="1180"/>
                </a:lnTo>
                <a:lnTo>
                  <a:pt x="384" y="1158"/>
                </a:lnTo>
                <a:lnTo>
                  <a:pt x="376" y="1135"/>
                </a:lnTo>
                <a:lnTo>
                  <a:pt x="373" y="1124"/>
                </a:lnTo>
                <a:lnTo>
                  <a:pt x="369" y="1112"/>
                </a:lnTo>
                <a:lnTo>
                  <a:pt x="364" y="1089"/>
                </a:lnTo>
                <a:lnTo>
                  <a:pt x="359" y="1065"/>
                </a:lnTo>
                <a:lnTo>
                  <a:pt x="359" y="1061"/>
                </a:lnTo>
                <a:lnTo>
                  <a:pt x="359" y="1056"/>
                </a:lnTo>
                <a:lnTo>
                  <a:pt x="361" y="1052"/>
                </a:lnTo>
                <a:lnTo>
                  <a:pt x="363" y="1049"/>
                </a:lnTo>
                <a:lnTo>
                  <a:pt x="366" y="1046"/>
                </a:lnTo>
                <a:lnTo>
                  <a:pt x="368" y="1044"/>
                </a:lnTo>
                <a:lnTo>
                  <a:pt x="370" y="1043"/>
                </a:lnTo>
                <a:lnTo>
                  <a:pt x="372" y="1042"/>
                </a:lnTo>
                <a:lnTo>
                  <a:pt x="374" y="1042"/>
                </a:lnTo>
                <a:lnTo>
                  <a:pt x="379" y="1041"/>
                </a:lnTo>
                <a:lnTo>
                  <a:pt x="895" y="1041"/>
                </a:lnTo>
                <a:lnTo>
                  <a:pt x="1410" y="1041"/>
                </a:lnTo>
                <a:lnTo>
                  <a:pt x="1414" y="1042"/>
                </a:lnTo>
                <a:lnTo>
                  <a:pt x="1419" y="1043"/>
                </a:lnTo>
                <a:lnTo>
                  <a:pt x="1422" y="1046"/>
                </a:lnTo>
                <a:lnTo>
                  <a:pt x="1425" y="1049"/>
                </a:lnTo>
                <a:lnTo>
                  <a:pt x="1428" y="1052"/>
                </a:lnTo>
                <a:lnTo>
                  <a:pt x="1429" y="1056"/>
                </a:lnTo>
                <a:lnTo>
                  <a:pt x="1430" y="1061"/>
                </a:lnTo>
                <a:lnTo>
                  <a:pt x="1430" y="1065"/>
                </a:lnTo>
                <a:lnTo>
                  <a:pt x="1425" y="1089"/>
                </a:lnTo>
                <a:lnTo>
                  <a:pt x="1419" y="1112"/>
                </a:lnTo>
                <a:lnTo>
                  <a:pt x="1412" y="1135"/>
                </a:lnTo>
                <a:lnTo>
                  <a:pt x="1405" y="1158"/>
                </a:lnTo>
                <a:lnTo>
                  <a:pt x="1396" y="1180"/>
                </a:lnTo>
                <a:lnTo>
                  <a:pt x="1386" y="1201"/>
                </a:lnTo>
                <a:lnTo>
                  <a:pt x="1376" y="1222"/>
                </a:lnTo>
                <a:lnTo>
                  <a:pt x="1365" y="1243"/>
                </a:lnTo>
                <a:lnTo>
                  <a:pt x="1352" y="1263"/>
                </a:lnTo>
                <a:lnTo>
                  <a:pt x="1339" y="1282"/>
                </a:lnTo>
                <a:lnTo>
                  <a:pt x="1326" y="1301"/>
                </a:lnTo>
                <a:lnTo>
                  <a:pt x="1311" y="1319"/>
                </a:lnTo>
                <a:lnTo>
                  <a:pt x="1296" y="1336"/>
                </a:lnTo>
                <a:lnTo>
                  <a:pt x="1280" y="1353"/>
                </a:lnTo>
                <a:lnTo>
                  <a:pt x="1263" y="1369"/>
                </a:lnTo>
                <a:lnTo>
                  <a:pt x="1246" y="1385"/>
                </a:lnTo>
                <a:lnTo>
                  <a:pt x="1228" y="1399"/>
                </a:lnTo>
                <a:lnTo>
                  <a:pt x="1218" y="1406"/>
                </a:lnTo>
                <a:lnTo>
                  <a:pt x="1209" y="1413"/>
                </a:lnTo>
                <a:lnTo>
                  <a:pt x="1190" y="1426"/>
                </a:lnTo>
                <a:lnTo>
                  <a:pt x="1170" y="1439"/>
                </a:lnTo>
                <a:lnTo>
                  <a:pt x="1149" y="1450"/>
                </a:lnTo>
                <a:lnTo>
                  <a:pt x="1128" y="1461"/>
                </a:lnTo>
                <a:lnTo>
                  <a:pt x="1107" y="1470"/>
                </a:lnTo>
                <a:lnTo>
                  <a:pt x="1085" y="1479"/>
                </a:lnTo>
                <a:lnTo>
                  <a:pt x="1062" y="1487"/>
                </a:lnTo>
                <a:lnTo>
                  <a:pt x="1040" y="1494"/>
                </a:lnTo>
                <a:lnTo>
                  <a:pt x="1016" y="1500"/>
                </a:lnTo>
                <a:lnTo>
                  <a:pt x="1005" y="1502"/>
                </a:lnTo>
                <a:lnTo>
                  <a:pt x="993" y="1504"/>
                </a:lnTo>
                <a:lnTo>
                  <a:pt x="969" y="1508"/>
                </a:lnTo>
                <a:lnTo>
                  <a:pt x="944" y="1511"/>
                </a:lnTo>
                <a:lnTo>
                  <a:pt x="920" y="1513"/>
                </a:lnTo>
                <a:lnTo>
                  <a:pt x="895" y="1513"/>
                </a:lnTo>
                <a:close/>
                <a:moveTo>
                  <a:pt x="1789" y="656"/>
                </a:moveTo>
                <a:lnTo>
                  <a:pt x="1788" y="678"/>
                </a:lnTo>
                <a:lnTo>
                  <a:pt x="1787" y="688"/>
                </a:lnTo>
                <a:lnTo>
                  <a:pt x="1785" y="698"/>
                </a:lnTo>
                <a:lnTo>
                  <a:pt x="1783" y="709"/>
                </a:lnTo>
                <a:lnTo>
                  <a:pt x="1781" y="719"/>
                </a:lnTo>
                <a:lnTo>
                  <a:pt x="1779" y="729"/>
                </a:lnTo>
                <a:lnTo>
                  <a:pt x="1776" y="739"/>
                </a:lnTo>
                <a:lnTo>
                  <a:pt x="1773" y="748"/>
                </a:lnTo>
                <a:lnTo>
                  <a:pt x="1769" y="759"/>
                </a:lnTo>
                <a:lnTo>
                  <a:pt x="1765" y="768"/>
                </a:lnTo>
                <a:lnTo>
                  <a:pt x="1761" y="777"/>
                </a:lnTo>
                <a:lnTo>
                  <a:pt x="1751" y="795"/>
                </a:lnTo>
                <a:lnTo>
                  <a:pt x="1740" y="812"/>
                </a:lnTo>
                <a:lnTo>
                  <a:pt x="1734" y="820"/>
                </a:lnTo>
                <a:lnTo>
                  <a:pt x="1728" y="828"/>
                </a:lnTo>
                <a:lnTo>
                  <a:pt x="1715" y="843"/>
                </a:lnTo>
                <a:lnTo>
                  <a:pt x="1708" y="851"/>
                </a:lnTo>
                <a:lnTo>
                  <a:pt x="1701" y="858"/>
                </a:lnTo>
                <a:lnTo>
                  <a:pt x="1686" y="871"/>
                </a:lnTo>
                <a:lnTo>
                  <a:pt x="1678" y="877"/>
                </a:lnTo>
                <a:lnTo>
                  <a:pt x="1670" y="883"/>
                </a:lnTo>
                <a:lnTo>
                  <a:pt x="1661" y="888"/>
                </a:lnTo>
                <a:lnTo>
                  <a:pt x="1653" y="894"/>
                </a:lnTo>
                <a:lnTo>
                  <a:pt x="1644" y="899"/>
                </a:lnTo>
                <a:lnTo>
                  <a:pt x="1635" y="903"/>
                </a:lnTo>
                <a:lnTo>
                  <a:pt x="1617" y="912"/>
                </a:lnTo>
                <a:lnTo>
                  <a:pt x="1614" y="912"/>
                </a:lnTo>
                <a:lnTo>
                  <a:pt x="1612" y="913"/>
                </a:lnTo>
                <a:lnTo>
                  <a:pt x="1607" y="913"/>
                </a:lnTo>
                <a:lnTo>
                  <a:pt x="1602" y="912"/>
                </a:lnTo>
                <a:lnTo>
                  <a:pt x="1600" y="911"/>
                </a:lnTo>
                <a:lnTo>
                  <a:pt x="1598" y="910"/>
                </a:lnTo>
                <a:lnTo>
                  <a:pt x="1594" y="907"/>
                </a:lnTo>
                <a:lnTo>
                  <a:pt x="1591" y="903"/>
                </a:lnTo>
                <a:lnTo>
                  <a:pt x="1590" y="901"/>
                </a:lnTo>
                <a:lnTo>
                  <a:pt x="1589" y="898"/>
                </a:lnTo>
                <a:lnTo>
                  <a:pt x="1589" y="896"/>
                </a:lnTo>
                <a:lnTo>
                  <a:pt x="1589" y="893"/>
                </a:lnTo>
                <a:lnTo>
                  <a:pt x="1589" y="375"/>
                </a:lnTo>
                <a:lnTo>
                  <a:pt x="1589" y="370"/>
                </a:lnTo>
                <a:lnTo>
                  <a:pt x="1591" y="365"/>
                </a:lnTo>
                <a:lnTo>
                  <a:pt x="1594" y="361"/>
                </a:lnTo>
                <a:lnTo>
                  <a:pt x="1596" y="360"/>
                </a:lnTo>
                <a:lnTo>
                  <a:pt x="1598" y="358"/>
                </a:lnTo>
                <a:lnTo>
                  <a:pt x="1600" y="357"/>
                </a:lnTo>
                <a:lnTo>
                  <a:pt x="1602" y="356"/>
                </a:lnTo>
                <a:lnTo>
                  <a:pt x="1604" y="355"/>
                </a:lnTo>
                <a:lnTo>
                  <a:pt x="1607" y="355"/>
                </a:lnTo>
                <a:lnTo>
                  <a:pt x="1612" y="355"/>
                </a:lnTo>
                <a:lnTo>
                  <a:pt x="1617" y="356"/>
                </a:lnTo>
                <a:lnTo>
                  <a:pt x="1626" y="360"/>
                </a:lnTo>
                <a:lnTo>
                  <a:pt x="1635" y="365"/>
                </a:lnTo>
                <a:lnTo>
                  <a:pt x="1644" y="369"/>
                </a:lnTo>
                <a:lnTo>
                  <a:pt x="1653" y="374"/>
                </a:lnTo>
                <a:lnTo>
                  <a:pt x="1670" y="385"/>
                </a:lnTo>
                <a:lnTo>
                  <a:pt x="1678" y="391"/>
                </a:lnTo>
                <a:lnTo>
                  <a:pt x="1686" y="397"/>
                </a:lnTo>
                <a:lnTo>
                  <a:pt x="1694" y="404"/>
                </a:lnTo>
                <a:lnTo>
                  <a:pt x="1701" y="410"/>
                </a:lnTo>
                <a:lnTo>
                  <a:pt x="1708" y="417"/>
                </a:lnTo>
                <a:lnTo>
                  <a:pt x="1715" y="425"/>
                </a:lnTo>
                <a:lnTo>
                  <a:pt x="1722" y="432"/>
                </a:lnTo>
                <a:lnTo>
                  <a:pt x="1728" y="440"/>
                </a:lnTo>
                <a:lnTo>
                  <a:pt x="1734" y="448"/>
                </a:lnTo>
                <a:lnTo>
                  <a:pt x="1740" y="456"/>
                </a:lnTo>
                <a:lnTo>
                  <a:pt x="1746" y="464"/>
                </a:lnTo>
                <a:lnTo>
                  <a:pt x="1751" y="473"/>
                </a:lnTo>
                <a:lnTo>
                  <a:pt x="1756" y="481"/>
                </a:lnTo>
                <a:lnTo>
                  <a:pt x="1761" y="490"/>
                </a:lnTo>
                <a:lnTo>
                  <a:pt x="1765" y="500"/>
                </a:lnTo>
                <a:lnTo>
                  <a:pt x="1769" y="509"/>
                </a:lnTo>
                <a:lnTo>
                  <a:pt x="1776" y="528"/>
                </a:lnTo>
                <a:lnTo>
                  <a:pt x="1779" y="538"/>
                </a:lnTo>
                <a:lnTo>
                  <a:pt x="1781" y="548"/>
                </a:lnTo>
                <a:lnTo>
                  <a:pt x="1783" y="558"/>
                </a:lnTo>
                <a:lnTo>
                  <a:pt x="1785" y="568"/>
                </a:lnTo>
                <a:lnTo>
                  <a:pt x="1787" y="579"/>
                </a:lnTo>
                <a:lnTo>
                  <a:pt x="1788" y="589"/>
                </a:lnTo>
                <a:lnTo>
                  <a:pt x="1788" y="600"/>
                </a:lnTo>
                <a:lnTo>
                  <a:pt x="1789" y="611"/>
                </a:lnTo>
                <a:lnTo>
                  <a:pt x="1789" y="656"/>
                </a:lnTo>
                <a:close/>
                <a:moveTo>
                  <a:pt x="2754" y="612"/>
                </a:moveTo>
                <a:lnTo>
                  <a:pt x="2764" y="612"/>
                </a:lnTo>
                <a:lnTo>
                  <a:pt x="2774" y="610"/>
                </a:lnTo>
                <a:lnTo>
                  <a:pt x="2784" y="608"/>
                </a:lnTo>
                <a:lnTo>
                  <a:pt x="2793" y="604"/>
                </a:lnTo>
                <a:lnTo>
                  <a:pt x="2801" y="600"/>
                </a:lnTo>
                <a:lnTo>
                  <a:pt x="2810" y="595"/>
                </a:lnTo>
                <a:lnTo>
                  <a:pt x="2813" y="592"/>
                </a:lnTo>
                <a:lnTo>
                  <a:pt x="2817" y="589"/>
                </a:lnTo>
                <a:lnTo>
                  <a:pt x="2821" y="585"/>
                </a:lnTo>
                <a:lnTo>
                  <a:pt x="2824" y="582"/>
                </a:lnTo>
                <a:lnTo>
                  <a:pt x="2830" y="575"/>
                </a:lnTo>
                <a:lnTo>
                  <a:pt x="2836" y="567"/>
                </a:lnTo>
                <a:lnTo>
                  <a:pt x="2841" y="558"/>
                </a:lnTo>
                <a:lnTo>
                  <a:pt x="2844" y="549"/>
                </a:lnTo>
                <a:lnTo>
                  <a:pt x="2846" y="544"/>
                </a:lnTo>
                <a:lnTo>
                  <a:pt x="2847" y="540"/>
                </a:lnTo>
                <a:lnTo>
                  <a:pt x="2849" y="530"/>
                </a:lnTo>
                <a:lnTo>
                  <a:pt x="2850" y="520"/>
                </a:lnTo>
                <a:lnTo>
                  <a:pt x="2850" y="515"/>
                </a:lnTo>
                <a:lnTo>
                  <a:pt x="2850" y="509"/>
                </a:lnTo>
                <a:lnTo>
                  <a:pt x="2849" y="500"/>
                </a:lnTo>
                <a:lnTo>
                  <a:pt x="2847" y="491"/>
                </a:lnTo>
                <a:lnTo>
                  <a:pt x="2846" y="486"/>
                </a:lnTo>
                <a:lnTo>
                  <a:pt x="2844" y="482"/>
                </a:lnTo>
                <a:lnTo>
                  <a:pt x="2840" y="474"/>
                </a:lnTo>
                <a:lnTo>
                  <a:pt x="2836" y="466"/>
                </a:lnTo>
                <a:lnTo>
                  <a:pt x="2831" y="459"/>
                </a:lnTo>
                <a:lnTo>
                  <a:pt x="2828" y="455"/>
                </a:lnTo>
                <a:lnTo>
                  <a:pt x="2825" y="452"/>
                </a:lnTo>
                <a:lnTo>
                  <a:pt x="2818" y="445"/>
                </a:lnTo>
                <a:lnTo>
                  <a:pt x="2811" y="440"/>
                </a:lnTo>
                <a:lnTo>
                  <a:pt x="2804" y="435"/>
                </a:lnTo>
                <a:lnTo>
                  <a:pt x="2796" y="430"/>
                </a:lnTo>
                <a:lnTo>
                  <a:pt x="2787" y="426"/>
                </a:lnTo>
                <a:lnTo>
                  <a:pt x="2779" y="424"/>
                </a:lnTo>
                <a:lnTo>
                  <a:pt x="2770" y="421"/>
                </a:lnTo>
                <a:lnTo>
                  <a:pt x="2760" y="420"/>
                </a:lnTo>
                <a:lnTo>
                  <a:pt x="2751" y="420"/>
                </a:lnTo>
                <a:lnTo>
                  <a:pt x="2592" y="420"/>
                </a:lnTo>
                <a:lnTo>
                  <a:pt x="2589" y="420"/>
                </a:lnTo>
                <a:lnTo>
                  <a:pt x="2586" y="421"/>
                </a:lnTo>
                <a:lnTo>
                  <a:pt x="2584" y="422"/>
                </a:lnTo>
                <a:lnTo>
                  <a:pt x="2582" y="424"/>
                </a:lnTo>
                <a:lnTo>
                  <a:pt x="2580" y="426"/>
                </a:lnTo>
                <a:lnTo>
                  <a:pt x="2579" y="428"/>
                </a:lnTo>
                <a:lnTo>
                  <a:pt x="2578" y="430"/>
                </a:lnTo>
                <a:lnTo>
                  <a:pt x="2578" y="433"/>
                </a:lnTo>
                <a:lnTo>
                  <a:pt x="2578" y="599"/>
                </a:lnTo>
                <a:lnTo>
                  <a:pt x="2578" y="602"/>
                </a:lnTo>
                <a:lnTo>
                  <a:pt x="2579" y="604"/>
                </a:lnTo>
                <a:lnTo>
                  <a:pt x="2582" y="608"/>
                </a:lnTo>
                <a:lnTo>
                  <a:pt x="2584" y="610"/>
                </a:lnTo>
                <a:lnTo>
                  <a:pt x="2586" y="611"/>
                </a:lnTo>
                <a:lnTo>
                  <a:pt x="2589" y="612"/>
                </a:lnTo>
                <a:lnTo>
                  <a:pt x="2592" y="612"/>
                </a:lnTo>
                <a:lnTo>
                  <a:pt x="2754" y="612"/>
                </a:lnTo>
                <a:close/>
                <a:moveTo>
                  <a:pt x="2869" y="768"/>
                </a:moveTo>
                <a:lnTo>
                  <a:pt x="3026" y="1137"/>
                </a:lnTo>
                <a:lnTo>
                  <a:pt x="3027" y="1140"/>
                </a:lnTo>
                <a:lnTo>
                  <a:pt x="3027" y="1142"/>
                </a:lnTo>
                <a:lnTo>
                  <a:pt x="3027" y="1144"/>
                </a:lnTo>
                <a:lnTo>
                  <a:pt x="3026" y="1147"/>
                </a:lnTo>
                <a:lnTo>
                  <a:pt x="3024" y="1148"/>
                </a:lnTo>
                <a:lnTo>
                  <a:pt x="3022" y="1150"/>
                </a:lnTo>
                <a:lnTo>
                  <a:pt x="3020" y="1151"/>
                </a:lnTo>
                <a:lnTo>
                  <a:pt x="3017" y="1151"/>
                </a:lnTo>
                <a:lnTo>
                  <a:pt x="2854" y="1151"/>
                </a:lnTo>
                <a:lnTo>
                  <a:pt x="2851" y="1151"/>
                </a:lnTo>
                <a:lnTo>
                  <a:pt x="2848" y="1150"/>
                </a:lnTo>
                <a:lnTo>
                  <a:pt x="2845" y="1149"/>
                </a:lnTo>
                <a:lnTo>
                  <a:pt x="2843" y="1148"/>
                </a:lnTo>
                <a:lnTo>
                  <a:pt x="2840" y="1146"/>
                </a:lnTo>
                <a:lnTo>
                  <a:pt x="2838" y="1144"/>
                </a:lnTo>
                <a:lnTo>
                  <a:pt x="2836" y="1141"/>
                </a:lnTo>
                <a:lnTo>
                  <a:pt x="2835" y="1138"/>
                </a:lnTo>
                <a:lnTo>
                  <a:pt x="2698" y="799"/>
                </a:lnTo>
                <a:lnTo>
                  <a:pt x="2697" y="796"/>
                </a:lnTo>
                <a:lnTo>
                  <a:pt x="2695" y="794"/>
                </a:lnTo>
                <a:lnTo>
                  <a:pt x="2691" y="790"/>
                </a:lnTo>
                <a:lnTo>
                  <a:pt x="2688" y="788"/>
                </a:lnTo>
                <a:lnTo>
                  <a:pt x="2685" y="787"/>
                </a:lnTo>
                <a:lnTo>
                  <a:pt x="2682" y="787"/>
                </a:lnTo>
                <a:lnTo>
                  <a:pt x="2679" y="786"/>
                </a:lnTo>
                <a:lnTo>
                  <a:pt x="2592" y="786"/>
                </a:lnTo>
                <a:lnTo>
                  <a:pt x="2589" y="786"/>
                </a:lnTo>
                <a:lnTo>
                  <a:pt x="2586" y="787"/>
                </a:lnTo>
                <a:lnTo>
                  <a:pt x="2584" y="788"/>
                </a:lnTo>
                <a:lnTo>
                  <a:pt x="2582" y="790"/>
                </a:lnTo>
                <a:lnTo>
                  <a:pt x="2580" y="792"/>
                </a:lnTo>
                <a:lnTo>
                  <a:pt x="2579" y="794"/>
                </a:lnTo>
                <a:lnTo>
                  <a:pt x="2578" y="797"/>
                </a:lnTo>
                <a:lnTo>
                  <a:pt x="2578" y="799"/>
                </a:lnTo>
                <a:lnTo>
                  <a:pt x="2578" y="1138"/>
                </a:lnTo>
                <a:lnTo>
                  <a:pt x="2578" y="1140"/>
                </a:lnTo>
                <a:lnTo>
                  <a:pt x="2577" y="1143"/>
                </a:lnTo>
                <a:lnTo>
                  <a:pt x="2574" y="1147"/>
                </a:lnTo>
                <a:lnTo>
                  <a:pt x="2572" y="1149"/>
                </a:lnTo>
                <a:lnTo>
                  <a:pt x="2570" y="1150"/>
                </a:lnTo>
                <a:lnTo>
                  <a:pt x="2567" y="1151"/>
                </a:lnTo>
                <a:lnTo>
                  <a:pt x="2565" y="1151"/>
                </a:lnTo>
                <a:lnTo>
                  <a:pt x="2419" y="1151"/>
                </a:lnTo>
                <a:lnTo>
                  <a:pt x="2416" y="1151"/>
                </a:lnTo>
                <a:lnTo>
                  <a:pt x="2414" y="1150"/>
                </a:lnTo>
                <a:lnTo>
                  <a:pt x="2410" y="1147"/>
                </a:lnTo>
                <a:lnTo>
                  <a:pt x="2408" y="1145"/>
                </a:lnTo>
                <a:lnTo>
                  <a:pt x="2407" y="1143"/>
                </a:lnTo>
                <a:lnTo>
                  <a:pt x="2406" y="1140"/>
                </a:lnTo>
                <a:lnTo>
                  <a:pt x="2406" y="1138"/>
                </a:lnTo>
                <a:lnTo>
                  <a:pt x="2406" y="698"/>
                </a:lnTo>
                <a:lnTo>
                  <a:pt x="2406" y="260"/>
                </a:lnTo>
                <a:lnTo>
                  <a:pt x="2406" y="258"/>
                </a:lnTo>
                <a:lnTo>
                  <a:pt x="2407" y="255"/>
                </a:lnTo>
                <a:lnTo>
                  <a:pt x="2409" y="251"/>
                </a:lnTo>
                <a:lnTo>
                  <a:pt x="2411" y="249"/>
                </a:lnTo>
                <a:lnTo>
                  <a:pt x="2414" y="248"/>
                </a:lnTo>
                <a:lnTo>
                  <a:pt x="2416" y="247"/>
                </a:lnTo>
                <a:lnTo>
                  <a:pt x="2419" y="247"/>
                </a:lnTo>
                <a:lnTo>
                  <a:pt x="2754" y="247"/>
                </a:lnTo>
                <a:lnTo>
                  <a:pt x="2767" y="247"/>
                </a:lnTo>
                <a:lnTo>
                  <a:pt x="2781" y="248"/>
                </a:lnTo>
                <a:lnTo>
                  <a:pt x="2794" y="250"/>
                </a:lnTo>
                <a:lnTo>
                  <a:pt x="2807" y="252"/>
                </a:lnTo>
                <a:lnTo>
                  <a:pt x="2820" y="255"/>
                </a:lnTo>
                <a:lnTo>
                  <a:pt x="2832" y="259"/>
                </a:lnTo>
                <a:lnTo>
                  <a:pt x="2845" y="263"/>
                </a:lnTo>
                <a:lnTo>
                  <a:pt x="2857" y="267"/>
                </a:lnTo>
                <a:lnTo>
                  <a:pt x="2863" y="270"/>
                </a:lnTo>
                <a:lnTo>
                  <a:pt x="2868" y="273"/>
                </a:lnTo>
                <a:lnTo>
                  <a:pt x="2880" y="278"/>
                </a:lnTo>
                <a:lnTo>
                  <a:pt x="2891" y="284"/>
                </a:lnTo>
                <a:lnTo>
                  <a:pt x="2902" y="291"/>
                </a:lnTo>
                <a:lnTo>
                  <a:pt x="2912" y="298"/>
                </a:lnTo>
                <a:lnTo>
                  <a:pt x="2922" y="306"/>
                </a:lnTo>
                <a:lnTo>
                  <a:pt x="2932" y="314"/>
                </a:lnTo>
                <a:lnTo>
                  <a:pt x="2941" y="323"/>
                </a:lnTo>
                <a:lnTo>
                  <a:pt x="2950" y="332"/>
                </a:lnTo>
                <a:lnTo>
                  <a:pt x="2959" y="341"/>
                </a:lnTo>
                <a:lnTo>
                  <a:pt x="2967" y="351"/>
                </a:lnTo>
                <a:lnTo>
                  <a:pt x="2974" y="361"/>
                </a:lnTo>
                <a:lnTo>
                  <a:pt x="2981" y="372"/>
                </a:lnTo>
                <a:lnTo>
                  <a:pt x="2988" y="383"/>
                </a:lnTo>
                <a:lnTo>
                  <a:pt x="2994" y="394"/>
                </a:lnTo>
                <a:lnTo>
                  <a:pt x="3000" y="405"/>
                </a:lnTo>
                <a:lnTo>
                  <a:pt x="3005" y="417"/>
                </a:lnTo>
                <a:lnTo>
                  <a:pt x="3009" y="429"/>
                </a:lnTo>
                <a:lnTo>
                  <a:pt x="3011" y="436"/>
                </a:lnTo>
                <a:lnTo>
                  <a:pt x="3013" y="442"/>
                </a:lnTo>
                <a:lnTo>
                  <a:pt x="3016" y="454"/>
                </a:lnTo>
                <a:lnTo>
                  <a:pt x="3019" y="467"/>
                </a:lnTo>
                <a:lnTo>
                  <a:pt x="3021" y="480"/>
                </a:lnTo>
                <a:lnTo>
                  <a:pt x="3022" y="494"/>
                </a:lnTo>
                <a:lnTo>
                  <a:pt x="3023" y="507"/>
                </a:lnTo>
                <a:lnTo>
                  <a:pt x="3023" y="526"/>
                </a:lnTo>
                <a:lnTo>
                  <a:pt x="3022" y="543"/>
                </a:lnTo>
                <a:lnTo>
                  <a:pt x="3020" y="561"/>
                </a:lnTo>
                <a:lnTo>
                  <a:pt x="3016" y="577"/>
                </a:lnTo>
                <a:lnTo>
                  <a:pt x="3014" y="585"/>
                </a:lnTo>
                <a:lnTo>
                  <a:pt x="3012" y="593"/>
                </a:lnTo>
                <a:lnTo>
                  <a:pt x="3010" y="601"/>
                </a:lnTo>
                <a:lnTo>
                  <a:pt x="3007" y="609"/>
                </a:lnTo>
                <a:lnTo>
                  <a:pt x="3004" y="616"/>
                </a:lnTo>
                <a:lnTo>
                  <a:pt x="3001" y="624"/>
                </a:lnTo>
                <a:lnTo>
                  <a:pt x="2997" y="631"/>
                </a:lnTo>
                <a:lnTo>
                  <a:pt x="2993" y="638"/>
                </a:lnTo>
                <a:lnTo>
                  <a:pt x="2989" y="645"/>
                </a:lnTo>
                <a:lnTo>
                  <a:pt x="2984" y="652"/>
                </a:lnTo>
                <a:lnTo>
                  <a:pt x="2980" y="659"/>
                </a:lnTo>
                <a:lnTo>
                  <a:pt x="2975" y="666"/>
                </a:lnTo>
                <a:lnTo>
                  <a:pt x="2963" y="679"/>
                </a:lnTo>
                <a:lnTo>
                  <a:pt x="2951" y="693"/>
                </a:lnTo>
                <a:lnTo>
                  <a:pt x="2938" y="705"/>
                </a:lnTo>
                <a:lnTo>
                  <a:pt x="2923" y="718"/>
                </a:lnTo>
                <a:lnTo>
                  <a:pt x="2907" y="730"/>
                </a:lnTo>
                <a:lnTo>
                  <a:pt x="2889" y="743"/>
                </a:lnTo>
                <a:lnTo>
                  <a:pt x="2879" y="750"/>
                </a:lnTo>
                <a:lnTo>
                  <a:pt x="2872" y="755"/>
                </a:lnTo>
                <a:lnTo>
                  <a:pt x="2870" y="758"/>
                </a:lnTo>
                <a:lnTo>
                  <a:pt x="2868" y="761"/>
                </a:lnTo>
                <a:lnTo>
                  <a:pt x="2868" y="764"/>
                </a:lnTo>
                <a:lnTo>
                  <a:pt x="2869" y="768"/>
                </a:lnTo>
                <a:close/>
                <a:moveTo>
                  <a:pt x="3445" y="929"/>
                </a:moveTo>
                <a:lnTo>
                  <a:pt x="3448" y="907"/>
                </a:lnTo>
                <a:lnTo>
                  <a:pt x="3449" y="883"/>
                </a:lnTo>
                <a:lnTo>
                  <a:pt x="3451" y="857"/>
                </a:lnTo>
                <a:lnTo>
                  <a:pt x="3451" y="830"/>
                </a:lnTo>
                <a:lnTo>
                  <a:pt x="3451" y="803"/>
                </a:lnTo>
                <a:lnTo>
                  <a:pt x="3449" y="777"/>
                </a:lnTo>
                <a:lnTo>
                  <a:pt x="3448" y="752"/>
                </a:lnTo>
                <a:lnTo>
                  <a:pt x="3445" y="730"/>
                </a:lnTo>
                <a:lnTo>
                  <a:pt x="3443" y="721"/>
                </a:lnTo>
                <a:lnTo>
                  <a:pt x="3441" y="712"/>
                </a:lnTo>
                <a:lnTo>
                  <a:pt x="3438" y="704"/>
                </a:lnTo>
                <a:lnTo>
                  <a:pt x="3434" y="697"/>
                </a:lnTo>
                <a:lnTo>
                  <a:pt x="3432" y="693"/>
                </a:lnTo>
                <a:lnTo>
                  <a:pt x="3429" y="690"/>
                </a:lnTo>
                <a:lnTo>
                  <a:pt x="3424" y="683"/>
                </a:lnTo>
                <a:lnTo>
                  <a:pt x="3419" y="678"/>
                </a:lnTo>
                <a:lnTo>
                  <a:pt x="3412" y="673"/>
                </a:lnTo>
                <a:lnTo>
                  <a:pt x="3409" y="670"/>
                </a:lnTo>
                <a:lnTo>
                  <a:pt x="3405" y="668"/>
                </a:lnTo>
                <a:lnTo>
                  <a:pt x="3398" y="664"/>
                </a:lnTo>
                <a:lnTo>
                  <a:pt x="3389" y="661"/>
                </a:lnTo>
                <a:lnTo>
                  <a:pt x="3380" y="658"/>
                </a:lnTo>
                <a:lnTo>
                  <a:pt x="3371" y="656"/>
                </a:lnTo>
                <a:lnTo>
                  <a:pt x="3361" y="654"/>
                </a:lnTo>
                <a:lnTo>
                  <a:pt x="3350" y="653"/>
                </a:lnTo>
                <a:lnTo>
                  <a:pt x="3338" y="653"/>
                </a:lnTo>
                <a:lnTo>
                  <a:pt x="3326" y="653"/>
                </a:lnTo>
                <a:lnTo>
                  <a:pt x="3315" y="654"/>
                </a:lnTo>
                <a:lnTo>
                  <a:pt x="3310" y="655"/>
                </a:lnTo>
                <a:lnTo>
                  <a:pt x="3305" y="656"/>
                </a:lnTo>
                <a:lnTo>
                  <a:pt x="3295" y="658"/>
                </a:lnTo>
                <a:lnTo>
                  <a:pt x="3287" y="660"/>
                </a:lnTo>
                <a:lnTo>
                  <a:pt x="3278" y="663"/>
                </a:lnTo>
                <a:lnTo>
                  <a:pt x="3271" y="667"/>
                </a:lnTo>
                <a:lnTo>
                  <a:pt x="3264" y="671"/>
                </a:lnTo>
                <a:lnTo>
                  <a:pt x="3261" y="674"/>
                </a:lnTo>
                <a:lnTo>
                  <a:pt x="3258" y="676"/>
                </a:lnTo>
                <a:lnTo>
                  <a:pt x="3253" y="682"/>
                </a:lnTo>
                <a:lnTo>
                  <a:pt x="3248" y="688"/>
                </a:lnTo>
                <a:lnTo>
                  <a:pt x="3244" y="695"/>
                </a:lnTo>
                <a:lnTo>
                  <a:pt x="3240" y="703"/>
                </a:lnTo>
                <a:lnTo>
                  <a:pt x="3237" y="712"/>
                </a:lnTo>
                <a:lnTo>
                  <a:pt x="3235" y="721"/>
                </a:lnTo>
                <a:lnTo>
                  <a:pt x="3233" y="730"/>
                </a:lnTo>
                <a:lnTo>
                  <a:pt x="3230" y="752"/>
                </a:lnTo>
                <a:lnTo>
                  <a:pt x="3228" y="777"/>
                </a:lnTo>
                <a:lnTo>
                  <a:pt x="3227" y="803"/>
                </a:lnTo>
                <a:lnTo>
                  <a:pt x="3227" y="830"/>
                </a:lnTo>
                <a:lnTo>
                  <a:pt x="3227" y="857"/>
                </a:lnTo>
                <a:lnTo>
                  <a:pt x="3228" y="883"/>
                </a:lnTo>
                <a:lnTo>
                  <a:pt x="3230" y="907"/>
                </a:lnTo>
                <a:lnTo>
                  <a:pt x="3233" y="929"/>
                </a:lnTo>
                <a:lnTo>
                  <a:pt x="3235" y="938"/>
                </a:lnTo>
                <a:lnTo>
                  <a:pt x="3237" y="947"/>
                </a:lnTo>
                <a:lnTo>
                  <a:pt x="3240" y="955"/>
                </a:lnTo>
                <a:lnTo>
                  <a:pt x="3243" y="963"/>
                </a:lnTo>
                <a:lnTo>
                  <a:pt x="3248" y="970"/>
                </a:lnTo>
                <a:lnTo>
                  <a:pt x="3253" y="976"/>
                </a:lnTo>
                <a:lnTo>
                  <a:pt x="3258" y="982"/>
                </a:lnTo>
                <a:lnTo>
                  <a:pt x="3264" y="987"/>
                </a:lnTo>
                <a:lnTo>
                  <a:pt x="3271" y="991"/>
                </a:lnTo>
                <a:lnTo>
                  <a:pt x="3279" y="995"/>
                </a:lnTo>
                <a:lnTo>
                  <a:pt x="3287" y="998"/>
                </a:lnTo>
                <a:lnTo>
                  <a:pt x="3296" y="1001"/>
                </a:lnTo>
                <a:lnTo>
                  <a:pt x="3306" y="1003"/>
                </a:lnTo>
                <a:lnTo>
                  <a:pt x="3316" y="1005"/>
                </a:lnTo>
                <a:lnTo>
                  <a:pt x="3327" y="1006"/>
                </a:lnTo>
                <a:lnTo>
                  <a:pt x="3338" y="1006"/>
                </a:lnTo>
                <a:lnTo>
                  <a:pt x="3350" y="1006"/>
                </a:lnTo>
                <a:lnTo>
                  <a:pt x="3361" y="1005"/>
                </a:lnTo>
                <a:lnTo>
                  <a:pt x="3371" y="1003"/>
                </a:lnTo>
                <a:lnTo>
                  <a:pt x="3376" y="1002"/>
                </a:lnTo>
                <a:lnTo>
                  <a:pt x="3380" y="1001"/>
                </a:lnTo>
                <a:lnTo>
                  <a:pt x="3389" y="998"/>
                </a:lnTo>
                <a:lnTo>
                  <a:pt x="3398" y="995"/>
                </a:lnTo>
                <a:lnTo>
                  <a:pt x="3405" y="991"/>
                </a:lnTo>
                <a:lnTo>
                  <a:pt x="3412" y="987"/>
                </a:lnTo>
                <a:lnTo>
                  <a:pt x="3416" y="984"/>
                </a:lnTo>
                <a:lnTo>
                  <a:pt x="3419" y="981"/>
                </a:lnTo>
                <a:lnTo>
                  <a:pt x="3424" y="976"/>
                </a:lnTo>
                <a:lnTo>
                  <a:pt x="3429" y="969"/>
                </a:lnTo>
                <a:lnTo>
                  <a:pt x="3434" y="962"/>
                </a:lnTo>
                <a:lnTo>
                  <a:pt x="3438" y="955"/>
                </a:lnTo>
                <a:lnTo>
                  <a:pt x="3439" y="951"/>
                </a:lnTo>
                <a:lnTo>
                  <a:pt x="3441" y="947"/>
                </a:lnTo>
                <a:lnTo>
                  <a:pt x="3443" y="938"/>
                </a:lnTo>
                <a:lnTo>
                  <a:pt x="3445" y="929"/>
                </a:lnTo>
                <a:close/>
                <a:moveTo>
                  <a:pt x="3338" y="494"/>
                </a:moveTo>
                <a:lnTo>
                  <a:pt x="3352" y="494"/>
                </a:lnTo>
                <a:lnTo>
                  <a:pt x="3365" y="495"/>
                </a:lnTo>
                <a:lnTo>
                  <a:pt x="3378" y="496"/>
                </a:lnTo>
                <a:lnTo>
                  <a:pt x="3391" y="498"/>
                </a:lnTo>
                <a:lnTo>
                  <a:pt x="3403" y="500"/>
                </a:lnTo>
                <a:lnTo>
                  <a:pt x="3415" y="503"/>
                </a:lnTo>
                <a:lnTo>
                  <a:pt x="3427" y="506"/>
                </a:lnTo>
                <a:lnTo>
                  <a:pt x="3439" y="510"/>
                </a:lnTo>
                <a:lnTo>
                  <a:pt x="3450" y="514"/>
                </a:lnTo>
                <a:lnTo>
                  <a:pt x="3461" y="519"/>
                </a:lnTo>
                <a:lnTo>
                  <a:pt x="3472" y="525"/>
                </a:lnTo>
                <a:lnTo>
                  <a:pt x="3482" y="530"/>
                </a:lnTo>
                <a:lnTo>
                  <a:pt x="3492" y="536"/>
                </a:lnTo>
                <a:lnTo>
                  <a:pt x="3501" y="543"/>
                </a:lnTo>
                <a:lnTo>
                  <a:pt x="3511" y="550"/>
                </a:lnTo>
                <a:lnTo>
                  <a:pt x="3519" y="558"/>
                </a:lnTo>
                <a:lnTo>
                  <a:pt x="3528" y="566"/>
                </a:lnTo>
                <a:lnTo>
                  <a:pt x="3537" y="574"/>
                </a:lnTo>
                <a:lnTo>
                  <a:pt x="3545" y="583"/>
                </a:lnTo>
                <a:lnTo>
                  <a:pt x="3552" y="592"/>
                </a:lnTo>
                <a:lnTo>
                  <a:pt x="3559" y="601"/>
                </a:lnTo>
                <a:lnTo>
                  <a:pt x="3565" y="611"/>
                </a:lnTo>
                <a:lnTo>
                  <a:pt x="3571" y="622"/>
                </a:lnTo>
                <a:lnTo>
                  <a:pt x="3577" y="633"/>
                </a:lnTo>
                <a:lnTo>
                  <a:pt x="3582" y="644"/>
                </a:lnTo>
                <a:lnTo>
                  <a:pt x="3587" y="655"/>
                </a:lnTo>
                <a:lnTo>
                  <a:pt x="3591" y="667"/>
                </a:lnTo>
                <a:lnTo>
                  <a:pt x="3593" y="673"/>
                </a:lnTo>
                <a:lnTo>
                  <a:pt x="3595" y="679"/>
                </a:lnTo>
                <a:lnTo>
                  <a:pt x="3598" y="692"/>
                </a:lnTo>
                <a:lnTo>
                  <a:pt x="3601" y="705"/>
                </a:lnTo>
                <a:lnTo>
                  <a:pt x="3604" y="718"/>
                </a:lnTo>
                <a:lnTo>
                  <a:pt x="3605" y="732"/>
                </a:lnTo>
                <a:lnTo>
                  <a:pt x="3608" y="753"/>
                </a:lnTo>
                <a:lnTo>
                  <a:pt x="3609" y="778"/>
                </a:lnTo>
                <a:lnTo>
                  <a:pt x="3610" y="803"/>
                </a:lnTo>
                <a:lnTo>
                  <a:pt x="3610" y="830"/>
                </a:lnTo>
                <a:lnTo>
                  <a:pt x="3610" y="857"/>
                </a:lnTo>
                <a:lnTo>
                  <a:pt x="3609" y="882"/>
                </a:lnTo>
                <a:lnTo>
                  <a:pt x="3608" y="906"/>
                </a:lnTo>
                <a:lnTo>
                  <a:pt x="3607" y="917"/>
                </a:lnTo>
                <a:lnTo>
                  <a:pt x="3605" y="927"/>
                </a:lnTo>
                <a:lnTo>
                  <a:pt x="3604" y="941"/>
                </a:lnTo>
                <a:lnTo>
                  <a:pt x="3601" y="954"/>
                </a:lnTo>
                <a:lnTo>
                  <a:pt x="3598" y="967"/>
                </a:lnTo>
                <a:lnTo>
                  <a:pt x="3595" y="980"/>
                </a:lnTo>
                <a:lnTo>
                  <a:pt x="3591" y="992"/>
                </a:lnTo>
                <a:lnTo>
                  <a:pt x="3587" y="1004"/>
                </a:lnTo>
                <a:lnTo>
                  <a:pt x="3582" y="1015"/>
                </a:lnTo>
                <a:lnTo>
                  <a:pt x="3577" y="1026"/>
                </a:lnTo>
                <a:lnTo>
                  <a:pt x="3571" y="1037"/>
                </a:lnTo>
                <a:lnTo>
                  <a:pt x="3565" y="1048"/>
                </a:lnTo>
                <a:lnTo>
                  <a:pt x="3559" y="1058"/>
                </a:lnTo>
                <a:lnTo>
                  <a:pt x="3552" y="1067"/>
                </a:lnTo>
                <a:lnTo>
                  <a:pt x="3545" y="1076"/>
                </a:lnTo>
                <a:lnTo>
                  <a:pt x="3537" y="1085"/>
                </a:lnTo>
                <a:lnTo>
                  <a:pt x="3528" y="1093"/>
                </a:lnTo>
                <a:lnTo>
                  <a:pt x="3520" y="1101"/>
                </a:lnTo>
                <a:lnTo>
                  <a:pt x="3511" y="1109"/>
                </a:lnTo>
                <a:lnTo>
                  <a:pt x="3502" y="1116"/>
                </a:lnTo>
                <a:lnTo>
                  <a:pt x="3492" y="1123"/>
                </a:lnTo>
                <a:lnTo>
                  <a:pt x="3482" y="1129"/>
                </a:lnTo>
                <a:lnTo>
                  <a:pt x="3472" y="1134"/>
                </a:lnTo>
                <a:lnTo>
                  <a:pt x="3462" y="1140"/>
                </a:lnTo>
                <a:lnTo>
                  <a:pt x="3451" y="1144"/>
                </a:lnTo>
                <a:lnTo>
                  <a:pt x="3440" y="1149"/>
                </a:lnTo>
                <a:lnTo>
                  <a:pt x="3434" y="1151"/>
                </a:lnTo>
                <a:lnTo>
                  <a:pt x="3428" y="1153"/>
                </a:lnTo>
                <a:lnTo>
                  <a:pt x="3416" y="1156"/>
                </a:lnTo>
                <a:lnTo>
                  <a:pt x="3404" y="1159"/>
                </a:lnTo>
                <a:lnTo>
                  <a:pt x="3392" y="1161"/>
                </a:lnTo>
                <a:lnTo>
                  <a:pt x="3379" y="1163"/>
                </a:lnTo>
                <a:lnTo>
                  <a:pt x="3366" y="1164"/>
                </a:lnTo>
                <a:lnTo>
                  <a:pt x="3353" y="1165"/>
                </a:lnTo>
                <a:lnTo>
                  <a:pt x="3339" y="1165"/>
                </a:lnTo>
                <a:lnTo>
                  <a:pt x="3326" y="1165"/>
                </a:lnTo>
                <a:lnTo>
                  <a:pt x="3313" y="1164"/>
                </a:lnTo>
                <a:lnTo>
                  <a:pt x="3300" y="1163"/>
                </a:lnTo>
                <a:lnTo>
                  <a:pt x="3287" y="1161"/>
                </a:lnTo>
                <a:lnTo>
                  <a:pt x="3274" y="1159"/>
                </a:lnTo>
                <a:lnTo>
                  <a:pt x="3262" y="1156"/>
                </a:lnTo>
                <a:lnTo>
                  <a:pt x="3250" y="1153"/>
                </a:lnTo>
                <a:lnTo>
                  <a:pt x="3239" y="1149"/>
                </a:lnTo>
                <a:lnTo>
                  <a:pt x="3228" y="1144"/>
                </a:lnTo>
                <a:lnTo>
                  <a:pt x="3217" y="1140"/>
                </a:lnTo>
                <a:lnTo>
                  <a:pt x="3206" y="1134"/>
                </a:lnTo>
                <a:lnTo>
                  <a:pt x="3196" y="1129"/>
                </a:lnTo>
                <a:lnTo>
                  <a:pt x="3186" y="1123"/>
                </a:lnTo>
                <a:lnTo>
                  <a:pt x="3176" y="1116"/>
                </a:lnTo>
                <a:lnTo>
                  <a:pt x="3167" y="1109"/>
                </a:lnTo>
                <a:lnTo>
                  <a:pt x="3158" y="1101"/>
                </a:lnTo>
                <a:lnTo>
                  <a:pt x="3150" y="1093"/>
                </a:lnTo>
                <a:lnTo>
                  <a:pt x="3142" y="1085"/>
                </a:lnTo>
                <a:lnTo>
                  <a:pt x="3134" y="1076"/>
                </a:lnTo>
                <a:lnTo>
                  <a:pt x="3127" y="1067"/>
                </a:lnTo>
                <a:lnTo>
                  <a:pt x="3120" y="1058"/>
                </a:lnTo>
                <a:lnTo>
                  <a:pt x="3114" y="1048"/>
                </a:lnTo>
                <a:lnTo>
                  <a:pt x="3108" y="1037"/>
                </a:lnTo>
                <a:lnTo>
                  <a:pt x="3102" y="1026"/>
                </a:lnTo>
                <a:lnTo>
                  <a:pt x="3097" y="1015"/>
                </a:lnTo>
                <a:lnTo>
                  <a:pt x="3092" y="1004"/>
                </a:lnTo>
                <a:lnTo>
                  <a:pt x="3088" y="992"/>
                </a:lnTo>
                <a:lnTo>
                  <a:pt x="3086" y="986"/>
                </a:lnTo>
                <a:lnTo>
                  <a:pt x="3084" y="980"/>
                </a:lnTo>
                <a:lnTo>
                  <a:pt x="3081" y="967"/>
                </a:lnTo>
                <a:lnTo>
                  <a:pt x="3078" y="954"/>
                </a:lnTo>
                <a:lnTo>
                  <a:pt x="3075" y="941"/>
                </a:lnTo>
                <a:lnTo>
                  <a:pt x="3073" y="927"/>
                </a:lnTo>
                <a:lnTo>
                  <a:pt x="3071" y="906"/>
                </a:lnTo>
                <a:lnTo>
                  <a:pt x="3070" y="882"/>
                </a:lnTo>
                <a:lnTo>
                  <a:pt x="3069" y="857"/>
                </a:lnTo>
                <a:lnTo>
                  <a:pt x="3068" y="830"/>
                </a:lnTo>
                <a:lnTo>
                  <a:pt x="3069" y="803"/>
                </a:lnTo>
                <a:lnTo>
                  <a:pt x="3070" y="778"/>
                </a:lnTo>
                <a:lnTo>
                  <a:pt x="3071" y="753"/>
                </a:lnTo>
                <a:lnTo>
                  <a:pt x="3072" y="742"/>
                </a:lnTo>
                <a:lnTo>
                  <a:pt x="3073" y="732"/>
                </a:lnTo>
                <a:lnTo>
                  <a:pt x="3075" y="718"/>
                </a:lnTo>
                <a:lnTo>
                  <a:pt x="3078" y="705"/>
                </a:lnTo>
                <a:lnTo>
                  <a:pt x="3081" y="692"/>
                </a:lnTo>
                <a:lnTo>
                  <a:pt x="3084" y="679"/>
                </a:lnTo>
                <a:lnTo>
                  <a:pt x="3088" y="667"/>
                </a:lnTo>
                <a:lnTo>
                  <a:pt x="3092" y="655"/>
                </a:lnTo>
                <a:lnTo>
                  <a:pt x="3097" y="644"/>
                </a:lnTo>
                <a:lnTo>
                  <a:pt x="3102" y="633"/>
                </a:lnTo>
                <a:lnTo>
                  <a:pt x="3107" y="622"/>
                </a:lnTo>
                <a:lnTo>
                  <a:pt x="3113" y="611"/>
                </a:lnTo>
                <a:lnTo>
                  <a:pt x="3120" y="601"/>
                </a:lnTo>
                <a:lnTo>
                  <a:pt x="3127" y="592"/>
                </a:lnTo>
                <a:lnTo>
                  <a:pt x="3134" y="583"/>
                </a:lnTo>
                <a:lnTo>
                  <a:pt x="3142" y="574"/>
                </a:lnTo>
                <a:lnTo>
                  <a:pt x="3150" y="566"/>
                </a:lnTo>
                <a:lnTo>
                  <a:pt x="3158" y="558"/>
                </a:lnTo>
                <a:lnTo>
                  <a:pt x="3167" y="550"/>
                </a:lnTo>
                <a:lnTo>
                  <a:pt x="3176" y="543"/>
                </a:lnTo>
                <a:lnTo>
                  <a:pt x="3185" y="536"/>
                </a:lnTo>
                <a:lnTo>
                  <a:pt x="3195" y="530"/>
                </a:lnTo>
                <a:lnTo>
                  <a:pt x="3206" y="525"/>
                </a:lnTo>
                <a:lnTo>
                  <a:pt x="3216" y="519"/>
                </a:lnTo>
                <a:lnTo>
                  <a:pt x="3227" y="514"/>
                </a:lnTo>
                <a:lnTo>
                  <a:pt x="3238" y="510"/>
                </a:lnTo>
                <a:lnTo>
                  <a:pt x="3244" y="508"/>
                </a:lnTo>
                <a:lnTo>
                  <a:pt x="3250" y="506"/>
                </a:lnTo>
                <a:lnTo>
                  <a:pt x="3261" y="503"/>
                </a:lnTo>
                <a:lnTo>
                  <a:pt x="3273" y="500"/>
                </a:lnTo>
                <a:lnTo>
                  <a:pt x="3286" y="498"/>
                </a:lnTo>
                <a:lnTo>
                  <a:pt x="3299" y="496"/>
                </a:lnTo>
                <a:lnTo>
                  <a:pt x="3312" y="495"/>
                </a:lnTo>
                <a:lnTo>
                  <a:pt x="3325" y="494"/>
                </a:lnTo>
                <a:lnTo>
                  <a:pt x="3338" y="494"/>
                </a:lnTo>
                <a:close/>
                <a:moveTo>
                  <a:pt x="4075" y="928"/>
                </a:moveTo>
                <a:lnTo>
                  <a:pt x="4076" y="907"/>
                </a:lnTo>
                <a:lnTo>
                  <a:pt x="4077" y="883"/>
                </a:lnTo>
                <a:lnTo>
                  <a:pt x="4078" y="857"/>
                </a:lnTo>
                <a:lnTo>
                  <a:pt x="4078" y="830"/>
                </a:lnTo>
                <a:lnTo>
                  <a:pt x="4078" y="803"/>
                </a:lnTo>
                <a:lnTo>
                  <a:pt x="4077" y="777"/>
                </a:lnTo>
                <a:lnTo>
                  <a:pt x="4076" y="752"/>
                </a:lnTo>
                <a:lnTo>
                  <a:pt x="4075" y="731"/>
                </a:lnTo>
                <a:lnTo>
                  <a:pt x="4074" y="722"/>
                </a:lnTo>
                <a:lnTo>
                  <a:pt x="4072" y="713"/>
                </a:lnTo>
                <a:lnTo>
                  <a:pt x="4070" y="704"/>
                </a:lnTo>
                <a:lnTo>
                  <a:pt x="4066" y="697"/>
                </a:lnTo>
                <a:lnTo>
                  <a:pt x="4062" y="689"/>
                </a:lnTo>
                <a:lnTo>
                  <a:pt x="4057" y="682"/>
                </a:lnTo>
                <a:lnTo>
                  <a:pt x="4051" y="676"/>
                </a:lnTo>
                <a:lnTo>
                  <a:pt x="4045" y="670"/>
                </a:lnTo>
                <a:lnTo>
                  <a:pt x="4038" y="665"/>
                </a:lnTo>
                <a:lnTo>
                  <a:pt x="4030" y="661"/>
                </a:lnTo>
                <a:lnTo>
                  <a:pt x="4022" y="657"/>
                </a:lnTo>
                <a:lnTo>
                  <a:pt x="4013" y="654"/>
                </a:lnTo>
                <a:lnTo>
                  <a:pt x="4004" y="651"/>
                </a:lnTo>
                <a:lnTo>
                  <a:pt x="3994" y="649"/>
                </a:lnTo>
                <a:lnTo>
                  <a:pt x="3983" y="648"/>
                </a:lnTo>
                <a:lnTo>
                  <a:pt x="3972" y="648"/>
                </a:lnTo>
                <a:lnTo>
                  <a:pt x="3958" y="648"/>
                </a:lnTo>
                <a:lnTo>
                  <a:pt x="3951" y="649"/>
                </a:lnTo>
                <a:lnTo>
                  <a:pt x="3945" y="650"/>
                </a:lnTo>
                <a:lnTo>
                  <a:pt x="3933" y="652"/>
                </a:lnTo>
                <a:lnTo>
                  <a:pt x="3922" y="655"/>
                </a:lnTo>
                <a:lnTo>
                  <a:pt x="3913" y="659"/>
                </a:lnTo>
                <a:lnTo>
                  <a:pt x="3905" y="664"/>
                </a:lnTo>
                <a:lnTo>
                  <a:pt x="3897" y="669"/>
                </a:lnTo>
                <a:lnTo>
                  <a:pt x="3891" y="675"/>
                </a:lnTo>
                <a:lnTo>
                  <a:pt x="3886" y="681"/>
                </a:lnTo>
                <a:lnTo>
                  <a:pt x="3881" y="688"/>
                </a:lnTo>
                <a:lnTo>
                  <a:pt x="3877" y="695"/>
                </a:lnTo>
                <a:lnTo>
                  <a:pt x="3874" y="702"/>
                </a:lnTo>
                <a:lnTo>
                  <a:pt x="3872" y="709"/>
                </a:lnTo>
                <a:lnTo>
                  <a:pt x="3870" y="716"/>
                </a:lnTo>
                <a:lnTo>
                  <a:pt x="3869" y="724"/>
                </a:lnTo>
                <a:lnTo>
                  <a:pt x="3868" y="731"/>
                </a:lnTo>
                <a:lnTo>
                  <a:pt x="3867" y="752"/>
                </a:lnTo>
                <a:lnTo>
                  <a:pt x="3866" y="777"/>
                </a:lnTo>
                <a:lnTo>
                  <a:pt x="3865" y="803"/>
                </a:lnTo>
                <a:lnTo>
                  <a:pt x="3865" y="830"/>
                </a:lnTo>
                <a:lnTo>
                  <a:pt x="3865" y="857"/>
                </a:lnTo>
                <a:lnTo>
                  <a:pt x="3866" y="883"/>
                </a:lnTo>
                <a:lnTo>
                  <a:pt x="3867" y="907"/>
                </a:lnTo>
                <a:lnTo>
                  <a:pt x="3868" y="928"/>
                </a:lnTo>
                <a:lnTo>
                  <a:pt x="3869" y="938"/>
                </a:lnTo>
                <a:lnTo>
                  <a:pt x="3871" y="947"/>
                </a:lnTo>
                <a:lnTo>
                  <a:pt x="3874" y="955"/>
                </a:lnTo>
                <a:lnTo>
                  <a:pt x="3878" y="963"/>
                </a:lnTo>
                <a:lnTo>
                  <a:pt x="3882" y="971"/>
                </a:lnTo>
                <a:lnTo>
                  <a:pt x="3887" y="978"/>
                </a:lnTo>
                <a:lnTo>
                  <a:pt x="3892" y="984"/>
                </a:lnTo>
                <a:lnTo>
                  <a:pt x="3899" y="989"/>
                </a:lnTo>
                <a:lnTo>
                  <a:pt x="3906" y="994"/>
                </a:lnTo>
                <a:lnTo>
                  <a:pt x="3913" y="999"/>
                </a:lnTo>
                <a:lnTo>
                  <a:pt x="3922" y="1003"/>
                </a:lnTo>
                <a:lnTo>
                  <a:pt x="3926" y="1004"/>
                </a:lnTo>
                <a:lnTo>
                  <a:pt x="3931" y="1006"/>
                </a:lnTo>
                <a:lnTo>
                  <a:pt x="3940" y="1008"/>
                </a:lnTo>
                <a:lnTo>
                  <a:pt x="3950" y="1010"/>
                </a:lnTo>
                <a:lnTo>
                  <a:pt x="3961" y="1011"/>
                </a:lnTo>
                <a:lnTo>
                  <a:pt x="3972" y="1011"/>
                </a:lnTo>
                <a:lnTo>
                  <a:pt x="3983" y="1011"/>
                </a:lnTo>
                <a:lnTo>
                  <a:pt x="3994" y="1010"/>
                </a:lnTo>
                <a:lnTo>
                  <a:pt x="4004" y="1008"/>
                </a:lnTo>
                <a:lnTo>
                  <a:pt x="4013" y="1005"/>
                </a:lnTo>
                <a:lnTo>
                  <a:pt x="4022" y="1002"/>
                </a:lnTo>
                <a:lnTo>
                  <a:pt x="4030" y="998"/>
                </a:lnTo>
                <a:lnTo>
                  <a:pt x="4038" y="994"/>
                </a:lnTo>
                <a:lnTo>
                  <a:pt x="4045" y="989"/>
                </a:lnTo>
                <a:lnTo>
                  <a:pt x="4051" y="983"/>
                </a:lnTo>
                <a:lnTo>
                  <a:pt x="4057" y="977"/>
                </a:lnTo>
                <a:lnTo>
                  <a:pt x="4062" y="970"/>
                </a:lnTo>
                <a:lnTo>
                  <a:pt x="4066" y="962"/>
                </a:lnTo>
                <a:lnTo>
                  <a:pt x="4070" y="955"/>
                </a:lnTo>
                <a:lnTo>
                  <a:pt x="4072" y="946"/>
                </a:lnTo>
                <a:lnTo>
                  <a:pt x="4074" y="937"/>
                </a:lnTo>
                <a:lnTo>
                  <a:pt x="4075" y="928"/>
                </a:lnTo>
                <a:close/>
                <a:moveTo>
                  <a:pt x="3992" y="494"/>
                </a:moveTo>
                <a:lnTo>
                  <a:pt x="4004" y="494"/>
                </a:lnTo>
                <a:lnTo>
                  <a:pt x="4016" y="495"/>
                </a:lnTo>
                <a:lnTo>
                  <a:pt x="4028" y="496"/>
                </a:lnTo>
                <a:lnTo>
                  <a:pt x="4039" y="498"/>
                </a:lnTo>
                <a:lnTo>
                  <a:pt x="4051" y="501"/>
                </a:lnTo>
                <a:lnTo>
                  <a:pt x="4062" y="504"/>
                </a:lnTo>
                <a:lnTo>
                  <a:pt x="4073" y="507"/>
                </a:lnTo>
                <a:lnTo>
                  <a:pt x="4083" y="511"/>
                </a:lnTo>
                <a:lnTo>
                  <a:pt x="4094" y="516"/>
                </a:lnTo>
                <a:lnTo>
                  <a:pt x="4104" y="521"/>
                </a:lnTo>
                <a:lnTo>
                  <a:pt x="4113" y="527"/>
                </a:lnTo>
                <a:lnTo>
                  <a:pt x="4123" y="533"/>
                </a:lnTo>
                <a:lnTo>
                  <a:pt x="4132" y="539"/>
                </a:lnTo>
                <a:lnTo>
                  <a:pt x="4141" y="546"/>
                </a:lnTo>
                <a:lnTo>
                  <a:pt x="4150" y="553"/>
                </a:lnTo>
                <a:lnTo>
                  <a:pt x="4158" y="561"/>
                </a:lnTo>
                <a:lnTo>
                  <a:pt x="4166" y="569"/>
                </a:lnTo>
                <a:lnTo>
                  <a:pt x="4173" y="578"/>
                </a:lnTo>
                <a:lnTo>
                  <a:pt x="4181" y="586"/>
                </a:lnTo>
                <a:lnTo>
                  <a:pt x="4187" y="596"/>
                </a:lnTo>
                <a:lnTo>
                  <a:pt x="4194" y="605"/>
                </a:lnTo>
                <a:lnTo>
                  <a:pt x="4200" y="615"/>
                </a:lnTo>
                <a:lnTo>
                  <a:pt x="4205" y="626"/>
                </a:lnTo>
                <a:lnTo>
                  <a:pt x="4211" y="636"/>
                </a:lnTo>
                <a:lnTo>
                  <a:pt x="4215" y="647"/>
                </a:lnTo>
                <a:lnTo>
                  <a:pt x="4219" y="658"/>
                </a:lnTo>
                <a:lnTo>
                  <a:pt x="4223" y="670"/>
                </a:lnTo>
                <a:lnTo>
                  <a:pt x="4226" y="682"/>
                </a:lnTo>
                <a:lnTo>
                  <a:pt x="4229" y="694"/>
                </a:lnTo>
                <a:lnTo>
                  <a:pt x="4232" y="706"/>
                </a:lnTo>
                <a:lnTo>
                  <a:pt x="4233" y="719"/>
                </a:lnTo>
                <a:lnTo>
                  <a:pt x="4235" y="732"/>
                </a:lnTo>
                <a:lnTo>
                  <a:pt x="4236" y="753"/>
                </a:lnTo>
                <a:lnTo>
                  <a:pt x="4237" y="778"/>
                </a:lnTo>
                <a:lnTo>
                  <a:pt x="4237" y="803"/>
                </a:lnTo>
                <a:lnTo>
                  <a:pt x="4238" y="830"/>
                </a:lnTo>
                <a:lnTo>
                  <a:pt x="4237" y="857"/>
                </a:lnTo>
                <a:lnTo>
                  <a:pt x="4237" y="882"/>
                </a:lnTo>
                <a:lnTo>
                  <a:pt x="4236" y="906"/>
                </a:lnTo>
                <a:lnTo>
                  <a:pt x="4235" y="927"/>
                </a:lnTo>
                <a:lnTo>
                  <a:pt x="4232" y="953"/>
                </a:lnTo>
                <a:lnTo>
                  <a:pt x="4229" y="965"/>
                </a:lnTo>
                <a:lnTo>
                  <a:pt x="4226" y="977"/>
                </a:lnTo>
                <a:lnTo>
                  <a:pt x="4223" y="989"/>
                </a:lnTo>
                <a:lnTo>
                  <a:pt x="4219" y="1001"/>
                </a:lnTo>
                <a:lnTo>
                  <a:pt x="4215" y="1012"/>
                </a:lnTo>
                <a:lnTo>
                  <a:pt x="4211" y="1023"/>
                </a:lnTo>
                <a:lnTo>
                  <a:pt x="4205" y="1033"/>
                </a:lnTo>
                <a:lnTo>
                  <a:pt x="4200" y="1044"/>
                </a:lnTo>
                <a:lnTo>
                  <a:pt x="4194" y="1054"/>
                </a:lnTo>
                <a:lnTo>
                  <a:pt x="4187" y="1063"/>
                </a:lnTo>
                <a:lnTo>
                  <a:pt x="4181" y="1073"/>
                </a:lnTo>
                <a:lnTo>
                  <a:pt x="4173" y="1081"/>
                </a:lnTo>
                <a:lnTo>
                  <a:pt x="4166" y="1090"/>
                </a:lnTo>
                <a:lnTo>
                  <a:pt x="4158" y="1098"/>
                </a:lnTo>
                <a:lnTo>
                  <a:pt x="4150" y="1106"/>
                </a:lnTo>
                <a:lnTo>
                  <a:pt x="4141" y="1113"/>
                </a:lnTo>
                <a:lnTo>
                  <a:pt x="4132" y="1120"/>
                </a:lnTo>
                <a:lnTo>
                  <a:pt x="4123" y="1126"/>
                </a:lnTo>
                <a:lnTo>
                  <a:pt x="4113" y="1132"/>
                </a:lnTo>
                <a:lnTo>
                  <a:pt x="4104" y="1138"/>
                </a:lnTo>
                <a:lnTo>
                  <a:pt x="4094" y="1143"/>
                </a:lnTo>
                <a:lnTo>
                  <a:pt x="4083" y="1148"/>
                </a:lnTo>
                <a:lnTo>
                  <a:pt x="4073" y="1152"/>
                </a:lnTo>
                <a:lnTo>
                  <a:pt x="4062" y="1155"/>
                </a:lnTo>
                <a:lnTo>
                  <a:pt x="4051" y="1158"/>
                </a:lnTo>
                <a:lnTo>
                  <a:pt x="4039" y="1161"/>
                </a:lnTo>
                <a:lnTo>
                  <a:pt x="4028" y="1163"/>
                </a:lnTo>
                <a:lnTo>
                  <a:pt x="4016" y="1164"/>
                </a:lnTo>
                <a:lnTo>
                  <a:pt x="4004" y="1165"/>
                </a:lnTo>
                <a:lnTo>
                  <a:pt x="3992" y="1165"/>
                </a:lnTo>
                <a:lnTo>
                  <a:pt x="3980" y="1165"/>
                </a:lnTo>
                <a:lnTo>
                  <a:pt x="3969" y="1164"/>
                </a:lnTo>
                <a:lnTo>
                  <a:pt x="3959" y="1162"/>
                </a:lnTo>
                <a:lnTo>
                  <a:pt x="3950" y="1160"/>
                </a:lnTo>
                <a:lnTo>
                  <a:pt x="3941" y="1157"/>
                </a:lnTo>
                <a:lnTo>
                  <a:pt x="3932" y="1153"/>
                </a:lnTo>
                <a:lnTo>
                  <a:pt x="3924" y="1149"/>
                </a:lnTo>
                <a:lnTo>
                  <a:pt x="3917" y="1145"/>
                </a:lnTo>
                <a:lnTo>
                  <a:pt x="3910" y="1140"/>
                </a:lnTo>
                <a:lnTo>
                  <a:pt x="3903" y="1135"/>
                </a:lnTo>
                <a:lnTo>
                  <a:pt x="3897" y="1130"/>
                </a:lnTo>
                <a:lnTo>
                  <a:pt x="3892" y="1124"/>
                </a:lnTo>
                <a:lnTo>
                  <a:pt x="3886" y="1118"/>
                </a:lnTo>
                <a:lnTo>
                  <a:pt x="3881" y="1113"/>
                </a:lnTo>
                <a:lnTo>
                  <a:pt x="3872" y="1100"/>
                </a:lnTo>
                <a:lnTo>
                  <a:pt x="3871" y="1099"/>
                </a:lnTo>
                <a:lnTo>
                  <a:pt x="3869" y="1098"/>
                </a:lnTo>
                <a:lnTo>
                  <a:pt x="3866" y="1097"/>
                </a:lnTo>
                <a:lnTo>
                  <a:pt x="3862" y="1098"/>
                </a:lnTo>
                <a:lnTo>
                  <a:pt x="3860" y="1099"/>
                </a:lnTo>
                <a:lnTo>
                  <a:pt x="3860" y="1100"/>
                </a:lnTo>
                <a:lnTo>
                  <a:pt x="3859" y="1100"/>
                </a:lnTo>
                <a:lnTo>
                  <a:pt x="3827" y="1143"/>
                </a:lnTo>
                <a:lnTo>
                  <a:pt x="3825" y="1145"/>
                </a:lnTo>
                <a:lnTo>
                  <a:pt x="3823" y="1146"/>
                </a:lnTo>
                <a:lnTo>
                  <a:pt x="3819" y="1149"/>
                </a:lnTo>
                <a:lnTo>
                  <a:pt x="3815" y="1151"/>
                </a:lnTo>
                <a:lnTo>
                  <a:pt x="3811" y="1151"/>
                </a:lnTo>
                <a:lnTo>
                  <a:pt x="3723" y="1151"/>
                </a:lnTo>
                <a:lnTo>
                  <a:pt x="3721" y="1151"/>
                </a:lnTo>
                <a:lnTo>
                  <a:pt x="3718" y="1150"/>
                </a:lnTo>
                <a:lnTo>
                  <a:pt x="3716" y="1149"/>
                </a:lnTo>
                <a:lnTo>
                  <a:pt x="3714" y="1147"/>
                </a:lnTo>
                <a:lnTo>
                  <a:pt x="3712" y="1145"/>
                </a:lnTo>
                <a:lnTo>
                  <a:pt x="3711" y="1143"/>
                </a:lnTo>
                <a:lnTo>
                  <a:pt x="3710" y="1140"/>
                </a:lnTo>
                <a:lnTo>
                  <a:pt x="3710" y="1138"/>
                </a:lnTo>
                <a:lnTo>
                  <a:pt x="3710" y="699"/>
                </a:lnTo>
                <a:lnTo>
                  <a:pt x="3710" y="261"/>
                </a:lnTo>
                <a:lnTo>
                  <a:pt x="3710" y="258"/>
                </a:lnTo>
                <a:lnTo>
                  <a:pt x="3711" y="255"/>
                </a:lnTo>
                <a:lnTo>
                  <a:pt x="3714" y="251"/>
                </a:lnTo>
                <a:lnTo>
                  <a:pt x="3716" y="249"/>
                </a:lnTo>
                <a:lnTo>
                  <a:pt x="3718" y="248"/>
                </a:lnTo>
                <a:lnTo>
                  <a:pt x="3721" y="247"/>
                </a:lnTo>
                <a:lnTo>
                  <a:pt x="3723" y="247"/>
                </a:lnTo>
                <a:lnTo>
                  <a:pt x="3856" y="247"/>
                </a:lnTo>
                <a:lnTo>
                  <a:pt x="3859" y="247"/>
                </a:lnTo>
                <a:lnTo>
                  <a:pt x="3861" y="248"/>
                </a:lnTo>
                <a:lnTo>
                  <a:pt x="3865" y="251"/>
                </a:lnTo>
                <a:lnTo>
                  <a:pt x="3867" y="253"/>
                </a:lnTo>
                <a:lnTo>
                  <a:pt x="3868" y="255"/>
                </a:lnTo>
                <a:lnTo>
                  <a:pt x="3869" y="258"/>
                </a:lnTo>
                <a:lnTo>
                  <a:pt x="3869" y="261"/>
                </a:lnTo>
                <a:lnTo>
                  <a:pt x="3869" y="523"/>
                </a:lnTo>
                <a:lnTo>
                  <a:pt x="3870" y="526"/>
                </a:lnTo>
                <a:lnTo>
                  <a:pt x="3871" y="528"/>
                </a:lnTo>
                <a:lnTo>
                  <a:pt x="3872" y="530"/>
                </a:lnTo>
                <a:lnTo>
                  <a:pt x="3874" y="531"/>
                </a:lnTo>
                <a:lnTo>
                  <a:pt x="3876" y="531"/>
                </a:lnTo>
                <a:lnTo>
                  <a:pt x="3878" y="532"/>
                </a:lnTo>
                <a:lnTo>
                  <a:pt x="3881" y="531"/>
                </a:lnTo>
                <a:lnTo>
                  <a:pt x="3883" y="530"/>
                </a:lnTo>
                <a:lnTo>
                  <a:pt x="3892" y="521"/>
                </a:lnTo>
                <a:lnTo>
                  <a:pt x="3903" y="514"/>
                </a:lnTo>
                <a:lnTo>
                  <a:pt x="3914" y="508"/>
                </a:lnTo>
                <a:lnTo>
                  <a:pt x="3920" y="505"/>
                </a:lnTo>
                <a:lnTo>
                  <a:pt x="3926" y="503"/>
                </a:lnTo>
                <a:lnTo>
                  <a:pt x="3933" y="501"/>
                </a:lnTo>
                <a:lnTo>
                  <a:pt x="3940" y="499"/>
                </a:lnTo>
                <a:lnTo>
                  <a:pt x="3947" y="497"/>
                </a:lnTo>
                <a:lnTo>
                  <a:pt x="3955" y="496"/>
                </a:lnTo>
                <a:lnTo>
                  <a:pt x="3963" y="495"/>
                </a:lnTo>
                <a:lnTo>
                  <a:pt x="3972" y="494"/>
                </a:lnTo>
                <a:lnTo>
                  <a:pt x="3982" y="494"/>
                </a:lnTo>
                <a:lnTo>
                  <a:pt x="3992" y="494"/>
                </a:lnTo>
                <a:close/>
                <a:moveTo>
                  <a:pt x="5195" y="494"/>
                </a:moveTo>
                <a:lnTo>
                  <a:pt x="5209" y="494"/>
                </a:lnTo>
                <a:lnTo>
                  <a:pt x="5223" y="495"/>
                </a:lnTo>
                <a:lnTo>
                  <a:pt x="5237" y="496"/>
                </a:lnTo>
                <a:lnTo>
                  <a:pt x="5250" y="498"/>
                </a:lnTo>
                <a:lnTo>
                  <a:pt x="5263" y="501"/>
                </a:lnTo>
                <a:lnTo>
                  <a:pt x="5276" y="504"/>
                </a:lnTo>
                <a:lnTo>
                  <a:pt x="5289" y="508"/>
                </a:lnTo>
                <a:lnTo>
                  <a:pt x="5301" y="512"/>
                </a:lnTo>
                <a:lnTo>
                  <a:pt x="5312" y="517"/>
                </a:lnTo>
                <a:lnTo>
                  <a:pt x="5324" y="522"/>
                </a:lnTo>
                <a:lnTo>
                  <a:pt x="5335" y="528"/>
                </a:lnTo>
                <a:lnTo>
                  <a:pt x="5345" y="534"/>
                </a:lnTo>
                <a:lnTo>
                  <a:pt x="5355" y="541"/>
                </a:lnTo>
                <a:lnTo>
                  <a:pt x="5365" y="548"/>
                </a:lnTo>
                <a:lnTo>
                  <a:pt x="5374" y="556"/>
                </a:lnTo>
                <a:lnTo>
                  <a:pt x="5383" y="564"/>
                </a:lnTo>
                <a:lnTo>
                  <a:pt x="5392" y="572"/>
                </a:lnTo>
                <a:lnTo>
                  <a:pt x="5400" y="581"/>
                </a:lnTo>
                <a:lnTo>
                  <a:pt x="5407" y="590"/>
                </a:lnTo>
                <a:lnTo>
                  <a:pt x="5414" y="600"/>
                </a:lnTo>
                <a:lnTo>
                  <a:pt x="5420" y="610"/>
                </a:lnTo>
                <a:lnTo>
                  <a:pt x="5426" y="621"/>
                </a:lnTo>
                <a:lnTo>
                  <a:pt x="5432" y="632"/>
                </a:lnTo>
                <a:lnTo>
                  <a:pt x="5437" y="643"/>
                </a:lnTo>
                <a:lnTo>
                  <a:pt x="5441" y="654"/>
                </a:lnTo>
                <a:lnTo>
                  <a:pt x="5445" y="666"/>
                </a:lnTo>
                <a:lnTo>
                  <a:pt x="5448" y="679"/>
                </a:lnTo>
                <a:lnTo>
                  <a:pt x="5451" y="691"/>
                </a:lnTo>
                <a:lnTo>
                  <a:pt x="5453" y="704"/>
                </a:lnTo>
                <a:lnTo>
                  <a:pt x="5455" y="717"/>
                </a:lnTo>
                <a:lnTo>
                  <a:pt x="5456" y="730"/>
                </a:lnTo>
                <a:lnTo>
                  <a:pt x="5456" y="744"/>
                </a:lnTo>
                <a:lnTo>
                  <a:pt x="5456" y="752"/>
                </a:lnTo>
                <a:lnTo>
                  <a:pt x="5456" y="755"/>
                </a:lnTo>
                <a:lnTo>
                  <a:pt x="5455" y="758"/>
                </a:lnTo>
                <a:lnTo>
                  <a:pt x="5452" y="762"/>
                </a:lnTo>
                <a:lnTo>
                  <a:pt x="5450" y="764"/>
                </a:lnTo>
                <a:lnTo>
                  <a:pt x="5448" y="765"/>
                </a:lnTo>
                <a:lnTo>
                  <a:pt x="5445" y="766"/>
                </a:lnTo>
                <a:lnTo>
                  <a:pt x="5443" y="766"/>
                </a:lnTo>
                <a:lnTo>
                  <a:pt x="5317" y="766"/>
                </a:lnTo>
                <a:lnTo>
                  <a:pt x="5314" y="766"/>
                </a:lnTo>
                <a:lnTo>
                  <a:pt x="5312" y="765"/>
                </a:lnTo>
                <a:lnTo>
                  <a:pt x="5310" y="764"/>
                </a:lnTo>
                <a:lnTo>
                  <a:pt x="5308" y="763"/>
                </a:lnTo>
                <a:lnTo>
                  <a:pt x="5306" y="761"/>
                </a:lnTo>
                <a:lnTo>
                  <a:pt x="5305" y="759"/>
                </a:lnTo>
                <a:lnTo>
                  <a:pt x="5304" y="756"/>
                </a:lnTo>
                <a:lnTo>
                  <a:pt x="5303" y="753"/>
                </a:lnTo>
                <a:lnTo>
                  <a:pt x="5303" y="749"/>
                </a:lnTo>
                <a:lnTo>
                  <a:pt x="5302" y="738"/>
                </a:lnTo>
                <a:lnTo>
                  <a:pt x="5300" y="727"/>
                </a:lnTo>
                <a:lnTo>
                  <a:pt x="5297" y="717"/>
                </a:lnTo>
                <a:lnTo>
                  <a:pt x="5294" y="708"/>
                </a:lnTo>
                <a:lnTo>
                  <a:pt x="5290" y="699"/>
                </a:lnTo>
                <a:lnTo>
                  <a:pt x="5285" y="691"/>
                </a:lnTo>
                <a:lnTo>
                  <a:pt x="5279" y="684"/>
                </a:lnTo>
                <a:lnTo>
                  <a:pt x="5272" y="678"/>
                </a:lnTo>
                <a:lnTo>
                  <a:pt x="5265" y="672"/>
                </a:lnTo>
                <a:lnTo>
                  <a:pt x="5257" y="667"/>
                </a:lnTo>
                <a:lnTo>
                  <a:pt x="5248" y="663"/>
                </a:lnTo>
                <a:lnTo>
                  <a:pt x="5239" y="659"/>
                </a:lnTo>
                <a:lnTo>
                  <a:pt x="5229" y="657"/>
                </a:lnTo>
                <a:lnTo>
                  <a:pt x="5218" y="655"/>
                </a:lnTo>
                <a:lnTo>
                  <a:pt x="5206" y="654"/>
                </a:lnTo>
                <a:lnTo>
                  <a:pt x="5194" y="653"/>
                </a:lnTo>
                <a:lnTo>
                  <a:pt x="5182" y="653"/>
                </a:lnTo>
                <a:lnTo>
                  <a:pt x="5171" y="654"/>
                </a:lnTo>
                <a:lnTo>
                  <a:pt x="5160" y="656"/>
                </a:lnTo>
                <a:lnTo>
                  <a:pt x="5150" y="658"/>
                </a:lnTo>
                <a:lnTo>
                  <a:pt x="5141" y="660"/>
                </a:lnTo>
                <a:lnTo>
                  <a:pt x="5133" y="664"/>
                </a:lnTo>
                <a:lnTo>
                  <a:pt x="5126" y="667"/>
                </a:lnTo>
                <a:lnTo>
                  <a:pt x="5122" y="669"/>
                </a:lnTo>
                <a:lnTo>
                  <a:pt x="5119" y="672"/>
                </a:lnTo>
                <a:lnTo>
                  <a:pt x="5116" y="674"/>
                </a:lnTo>
                <a:lnTo>
                  <a:pt x="5113" y="677"/>
                </a:lnTo>
                <a:lnTo>
                  <a:pt x="5107" y="683"/>
                </a:lnTo>
                <a:lnTo>
                  <a:pt x="5103" y="689"/>
                </a:lnTo>
                <a:lnTo>
                  <a:pt x="5098" y="696"/>
                </a:lnTo>
                <a:lnTo>
                  <a:pt x="5095" y="704"/>
                </a:lnTo>
                <a:lnTo>
                  <a:pt x="5092" y="712"/>
                </a:lnTo>
                <a:lnTo>
                  <a:pt x="5090" y="721"/>
                </a:lnTo>
                <a:lnTo>
                  <a:pt x="5089" y="726"/>
                </a:lnTo>
                <a:lnTo>
                  <a:pt x="5088" y="731"/>
                </a:lnTo>
                <a:lnTo>
                  <a:pt x="5086" y="752"/>
                </a:lnTo>
                <a:lnTo>
                  <a:pt x="5085" y="765"/>
                </a:lnTo>
                <a:lnTo>
                  <a:pt x="5085" y="777"/>
                </a:lnTo>
                <a:lnTo>
                  <a:pt x="5084" y="803"/>
                </a:lnTo>
                <a:lnTo>
                  <a:pt x="5083" y="830"/>
                </a:lnTo>
                <a:lnTo>
                  <a:pt x="5084" y="857"/>
                </a:lnTo>
                <a:lnTo>
                  <a:pt x="5085" y="883"/>
                </a:lnTo>
                <a:lnTo>
                  <a:pt x="5086" y="907"/>
                </a:lnTo>
                <a:lnTo>
                  <a:pt x="5087" y="918"/>
                </a:lnTo>
                <a:lnTo>
                  <a:pt x="5088" y="928"/>
                </a:lnTo>
                <a:lnTo>
                  <a:pt x="5089" y="933"/>
                </a:lnTo>
                <a:lnTo>
                  <a:pt x="5090" y="938"/>
                </a:lnTo>
                <a:lnTo>
                  <a:pt x="5091" y="942"/>
                </a:lnTo>
                <a:lnTo>
                  <a:pt x="5092" y="946"/>
                </a:lnTo>
                <a:lnTo>
                  <a:pt x="5095" y="955"/>
                </a:lnTo>
                <a:lnTo>
                  <a:pt x="5098" y="962"/>
                </a:lnTo>
                <a:lnTo>
                  <a:pt x="5103" y="969"/>
                </a:lnTo>
                <a:lnTo>
                  <a:pt x="5108" y="976"/>
                </a:lnTo>
                <a:lnTo>
                  <a:pt x="5113" y="981"/>
                </a:lnTo>
                <a:lnTo>
                  <a:pt x="5119" y="986"/>
                </a:lnTo>
                <a:lnTo>
                  <a:pt x="5123" y="989"/>
                </a:lnTo>
                <a:lnTo>
                  <a:pt x="5127" y="991"/>
                </a:lnTo>
                <a:lnTo>
                  <a:pt x="5134" y="995"/>
                </a:lnTo>
                <a:lnTo>
                  <a:pt x="5143" y="998"/>
                </a:lnTo>
                <a:lnTo>
                  <a:pt x="5152" y="1001"/>
                </a:lnTo>
                <a:lnTo>
                  <a:pt x="5162" y="1003"/>
                </a:lnTo>
                <a:lnTo>
                  <a:pt x="5172" y="1005"/>
                </a:lnTo>
                <a:lnTo>
                  <a:pt x="5183" y="1006"/>
                </a:lnTo>
                <a:lnTo>
                  <a:pt x="5195" y="1006"/>
                </a:lnTo>
                <a:lnTo>
                  <a:pt x="5207" y="1006"/>
                </a:lnTo>
                <a:lnTo>
                  <a:pt x="5218" y="1005"/>
                </a:lnTo>
                <a:lnTo>
                  <a:pt x="5229" y="1003"/>
                </a:lnTo>
                <a:lnTo>
                  <a:pt x="5238" y="1000"/>
                </a:lnTo>
                <a:lnTo>
                  <a:pt x="5247" y="997"/>
                </a:lnTo>
                <a:lnTo>
                  <a:pt x="5256" y="993"/>
                </a:lnTo>
                <a:lnTo>
                  <a:pt x="5263" y="989"/>
                </a:lnTo>
                <a:lnTo>
                  <a:pt x="5270" y="983"/>
                </a:lnTo>
                <a:lnTo>
                  <a:pt x="5276" y="977"/>
                </a:lnTo>
                <a:lnTo>
                  <a:pt x="5282" y="970"/>
                </a:lnTo>
                <a:lnTo>
                  <a:pt x="5287" y="962"/>
                </a:lnTo>
                <a:lnTo>
                  <a:pt x="5291" y="954"/>
                </a:lnTo>
                <a:lnTo>
                  <a:pt x="5295" y="944"/>
                </a:lnTo>
                <a:lnTo>
                  <a:pt x="5298" y="934"/>
                </a:lnTo>
                <a:lnTo>
                  <a:pt x="5301" y="923"/>
                </a:lnTo>
                <a:lnTo>
                  <a:pt x="5303" y="910"/>
                </a:lnTo>
                <a:lnTo>
                  <a:pt x="5304" y="905"/>
                </a:lnTo>
                <a:lnTo>
                  <a:pt x="5305" y="903"/>
                </a:lnTo>
                <a:lnTo>
                  <a:pt x="5306" y="900"/>
                </a:lnTo>
                <a:lnTo>
                  <a:pt x="5307" y="899"/>
                </a:lnTo>
                <a:lnTo>
                  <a:pt x="5308" y="897"/>
                </a:lnTo>
                <a:lnTo>
                  <a:pt x="5310" y="896"/>
                </a:lnTo>
                <a:lnTo>
                  <a:pt x="5312" y="895"/>
                </a:lnTo>
                <a:lnTo>
                  <a:pt x="5317" y="894"/>
                </a:lnTo>
                <a:lnTo>
                  <a:pt x="5443" y="894"/>
                </a:lnTo>
                <a:lnTo>
                  <a:pt x="5445" y="894"/>
                </a:lnTo>
                <a:lnTo>
                  <a:pt x="5448" y="895"/>
                </a:lnTo>
                <a:lnTo>
                  <a:pt x="5450" y="896"/>
                </a:lnTo>
                <a:lnTo>
                  <a:pt x="5452" y="898"/>
                </a:lnTo>
                <a:lnTo>
                  <a:pt x="5454" y="900"/>
                </a:lnTo>
                <a:lnTo>
                  <a:pt x="5455" y="902"/>
                </a:lnTo>
                <a:lnTo>
                  <a:pt x="5456" y="904"/>
                </a:lnTo>
                <a:lnTo>
                  <a:pt x="5456" y="907"/>
                </a:lnTo>
                <a:lnTo>
                  <a:pt x="5456" y="915"/>
                </a:lnTo>
                <a:lnTo>
                  <a:pt x="5456" y="930"/>
                </a:lnTo>
                <a:lnTo>
                  <a:pt x="5455" y="945"/>
                </a:lnTo>
                <a:lnTo>
                  <a:pt x="5453" y="959"/>
                </a:lnTo>
                <a:lnTo>
                  <a:pt x="5450" y="973"/>
                </a:lnTo>
                <a:lnTo>
                  <a:pt x="5447" y="986"/>
                </a:lnTo>
                <a:lnTo>
                  <a:pt x="5443" y="999"/>
                </a:lnTo>
                <a:lnTo>
                  <a:pt x="5439" y="1011"/>
                </a:lnTo>
                <a:lnTo>
                  <a:pt x="5433" y="1023"/>
                </a:lnTo>
                <a:lnTo>
                  <a:pt x="5428" y="1035"/>
                </a:lnTo>
                <a:lnTo>
                  <a:pt x="5422" y="1046"/>
                </a:lnTo>
                <a:lnTo>
                  <a:pt x="5415" y="1056"/>
                </a:lnTo>
                <a:lnTo>
                  <a:pt x="5408" y="1066"/>
                </a:lnTo>
                <a:lnTo>
                  <a:pt x="5400" y="1076"/>
                </a:lnTo>
                <a:lnTo>
                  <a:pt x="5396" y="1081"/>
                </a:lnTo>
                <a:lnTo>
                  <a:pt x="5392" y="1085"/>
                </a:lnTo>
                <a:lnTo>
                  <a:pt x="5383" y="1094"/>
                </a:lnTo>
                <a:lnTo>
                  <a:pt x="5374" y="1102"/>
                </a:lnTo>
                <a:lnTo>
                  <a:pt x="5365" y="1109"/>
                </a:lnTo>
                <a:lnTo>
                  <a:pt x="5355" y="1117"/>
                </a:lnTo>
                <a:lnTo>
                  <a:pt x="5345" y="1123"/>
                </a:lnTo>
                <a:lnTo>
                  <a:pt x="5335" y="1129"/>
                </a:lnTo>
                <a:lnTo>
                  <a:pt x="5324" y="1135"/>
                </a:lnTo>
                <a:lnTo>
                  <a:pt x="5313" y="1140"/>
                </a:lnTo>
                <a:lnTo>
                  <a:pt x="5302" y="1145"/>
                </a:lnTo>
                <a:lnTo>
                  <a:pt x="5291" y="1149"/>
                </a:lnTo>
                <a:lnTo>
                  <a:pt x="5279" y="1153"/>
                </a:lnTo>
                <a:lnTo>
                  <a:pt x="5267" y="1156"/>
                </a:lnTo>
                <a:lnTo>
                  <a:pt x="5255" y="1159"/>
                </a:lnTo>
                <a:lnTo>
                  <a:pt x="5243" y="1161"/>
                </a:lnTo>
                <a:lnTo>
                  <a:pt x="5231" y="1163"/>
                </a:lnTo>
                <a:lnTo>
                  <a:pt x="5219" y="1164"/>
                </a:lnTo>
                <a:lnTo>
                  <a:pt x="5207" y="1165"/>
                </a:lnTo>
                <a:lnTo>
                  <a:pt x="5195" y="1165"/>
                </a:lnTo>
                <a:lnTo>
                  <a:pt x="5181" y="1165"/>
                </a:lnTo>
                <a:lnTo>
                  <a:pt x="5168" y="1164"/>
                </a:lnTo>
                <a:lnTo>
                  <a:pt x="5155" y="1163"/>
                </a:lnTo>
                <a:lnTo>
                  <a:pt x="5142" y="1161"/>
                </a:lnTo>
                <a:lnTo>
                  <a:pt x="5130" y="1159"/>
                </a:lnTo>
                <a:lnTo>
                  <a:pt x="5118" y="1156"/>
                </a:lnTo>
                <a:lnTo>
                  <a:pt x="5106" y="1153"/>
                </a:lnTo>
                <a:lnTo>
                  <a:pt x="5094" y="1149"/>
                </a:lnTo>
                <a:lnTo>
                  <a:pt x="5083" y="1144"/>
                </a:lnTo>
                <a:lnTo>
                  <a:pt x="5072" y="1140"/>
                </a:lnTo>
                <a:lnTo>
                  <a:pt x="5062" y="1134"/>
                </a:lnTo>
                <a:lnTo>
                  <a:pt x="5051" y="1129"/>
                </a:lnTo>
                <a:lnTo>
                  <a:pt x="5041" y="1123"/>
                </a:lnTo>
                <a:lnTo>
                  <a:pt x="5032" y="1116"/>
                </a:lnTo>
                <a:lnTo>
                  <a:pt x="5023" y="1109"/>
                </a:lnTo>
                <a:lnTo>
                  <a:pt x="5014" y="1101"/>
                </a:lnTo>
                <a:lnTo>
                  <a:pt x="5005" y="1093"/>
                </a:lnTo>
                <a:lnTo>
                  <a:pt x="4997" y="1085"/>
                </a:lnTo>
                <a:lnTo>
                  <a:pt x="4989" y="1076"/>
                </a:lnTo>
                <a:lnTo>
                  <a:pt x="4981" y="1067"/>
                </a:lnTo>
                <a:lnTo>
                  <a:pt x="4975" y="1058"/>
                </a:lnTo>
                <a:lnTo>
                  <a:pt x="4968" y="1048"/>
                </a:lnTo>
                <a:lnTo>
                  <a:pt x="4962" y="1037"/>
                </a:lnTo>
                <a:lnTo>
                  <a:pt x="4956" y="1026"/>
                </a:lnTo>
                <a:lnTo>
                  <a:pt x="4951" y="1015"/>
                </a:lnTo>
                <a:lnTo>
                  <a:pt x="4947" y="1004"/>
                </a:lnTo>
                <a:lnTo>
                  <a:pt x="4942" y="992"/>
                </a:lnTo>
                <a:lnTo>
                  <a:pt x="4940" y="986"/>
                </a:lnTo>
                <a:lnTo>
                  <a:pt x="4938" y="980"/>
                </a:lnTo>
                <a:lnTo>
                  <a:pt x="4935" y="967"/>
                </a:lnTo>
                <a:lnTo>
                  <a:pt x="4932" y="954"/>
                </a:lnTo>
                <a:lnTo>
                  <a:pt x="4930" y="941"/>
                </a:lnTo>
                <a:lnTo>
                  <a:pt x="4928" y="927"/>
                </a:lnTo>
                <a:lnTo>
                  <a:pt x="4926" y="906"/>
                </a:lnTo>
                <a:lnTo>
                  <a:pt x="4924" y="882"/>
                </a:lnTo>
                <a:lnTo>
                  <a:pt x="4923" y="857"/>
                </a:lnTo>
                <a:lnTo>
                  <a:pt x="4923" y="830"/>
                </a:lnTo>
                <a:lnTo>
                  <a:pt x="4923" y="803"/>
                </a:lnTo>
                <a:lnTo>
                  <a:pt x="4924" y="778"/>
                </a:lnTo>
                <a:lnTo>
                  <a:pt x="4926" y="753"/>
                </a:lnTo>
                <a:lnTo>
                  <a:pt x="4927" y="742"/>
                </a:lnTo>
                <a:lnTo>
                  <a:pt x="4928" y="732"/>
                </a:lnTo>
                <a:lnTo>
                  <a:pt x="4930" y="718"/>
                </a:lnTo>
                <a:lnTo>
                  <a:pt x="4932" y="705"/>
                </a:lnTo>
                <a:lnTo>
                  <a:pt x="4935" y="692"/>
                </a:lnTo>
                <a:lnTo>
                  <a:pt x="4938" y="679"/>
                </a:lnTo>
                <a:lnTo>
                  <a:pt x="4942" y="667"/>
                </a:lnTo>
                <a:lnTo>
                  <a:pt x="4947" y="655"/>
                </a:lnTo>
                <a:lnTo>
                  <a:pt x="4951" y="644"/>
                </a:lnTo>
                <a:lnTo>
                  <a:pt x="4956" y="633"/>
                </a:lnTo>
                <a:lnTo>
                  <a:pt x="4962" y="622"/>
                </a:lnTo>
                <a:lnTo>
                  <a:pt x="4968" y="611"/>
                </a:lnTo>
                <a:lnTo>
                  <a:pt x="4975" y="601"/>
                </a:lnTo>
                <a:lnTo>
                  <a:pt x="4981" y="592"/>
                </a:lnTo>
                <a:lnTo>
                  <a:pt x="4989" y="583"/>
                </a:lnTo>
                <a:lnTo>
                  <a:pt x="4997" y="574"/>
                </a:lnTo>
                <a:lnTo>
                  <a:pt x="5005" y="566"/>
                </a:lnTo>
                <a:lnTo>
                  <a:pt x="5014" y="558"/>
                </a:lnTo>
                <a:lnTo>
                  <a:pt x="5023" y="550"/>
                </a:lnTo>
                <a:lnTo>
                  <a:pt x="5032" y="543"/>
                </a:lnTo>
                <a:lnTo>
                  <a:pt x="5041" y="536"/>
                </a:lnTo>
                <a:lnTo>
                  <a:pt x="5051" y="530"/>
                </a:lnTo>
                <a:lnTo>
                  <a:pt x="5062" y="525"/>
                </a:lnTo>
                <a:lnTo>
                  <a:pt x="5072" y="519"/>
                </a:lnTo>
                <a:lnTo>
                  <a:pt x="5083" y="514"/>
                </a:lnTo>
                <a:lnTo>
                  <a:pt x="5094" y="510"/>
                </a:lnTo>
                <a:lnTo>
                  <a:pt x="5106" y="506"/>
                </a:lnTo>
                <a:lnTo>
                  <a:pt x="5118" y="503"/>
                </a:lnTo>
                <a:lnTo>
                  <a:pt x="5130" y="500"/>
                </a:lnTo>
                <a:lnTo>
                  <a:pt x="5142" y="498"/>
                </a:lnTo>
                <a:lnTo>
                  <a:pt x="5155" y="496"/>
                </a:lnTo>
                <a:lnTo>
                  <a:pt x="5168" y="495"/>
                </a:lnTo>
                <a:lnTo>
                  <a:pt x="5181" y="494"/>
                </a:lnTo>
                <a:lnTo>
                  <a:pt x="5195" y="494"/>
                </a:lnTo>
                <a:close/>
                <a:moveTo>
                  <a:pt x="4686" y="929"/>
                </a:moveTo>
                <a:lnTo>
                  <a:pt x="4689" y="907"/>
                </a:lnTo>
                <a:lnTo>
                  <a:pt x="4691" y="883"/>
                </a:lnTo>
                <a:lnTo>
                  <a:pt x="4692" y="857"/>
                </a:lnTo>
                <a:lnTo>
                  <a:pt x="4692" y="830"/>
                </a:lnTo>
                <a:lnTo>
                  <a:pt x="4692" y="803"/>
                </a:lnTo>
                <a:lnTo>
                  <a:pt x="4691" y="777"/>
                </a:lnTo>
                <a:lnTo>
                  <a:pt x="4689" y="752"/>
                </a:lnTo>
                <a:lnTo>
                  <a:pt x="4686" y="730"/>
                </a:lnTo>
                <a:lnTo>
                  <a:pt x="4685" y="721"/>
                </a:lnTo>
                <a:lnTo>
                  <a:pt x="4682" y="712"/>
                </a:lnTo>
                <a:lnTo>
                  <a:pt x="4679" y="704"/>
                </a:lnTo>
                <a:lnTo>
                  <a:pt x="4675" y="697"/>
                </a:lnTo>
                <a:lnTo>
                  <a:pt x="4673" y="693"/>
                </a:lnTo>
                <a:lnTo>
                  <a:pt x="4671" y="690"/>
                </a:lnTo>
                <a:lnTo>
                  <a:pt x="4666" y="683"/>
                </a:lnTo>
                <a:lnTo>
                  <a:pt x="4660" y="678"/>
                </a:lnTo>
                <a:lnTo>
                  <a:pt x="4654" y="673"/>
                </a:lnTo>
                <a:lnTo>
                  <a:pt x="4650" y="670"/>
                </a:lnTo>
                <a:lnTo>
                  <a:pt x="4647" y="668"/>
                </a:lnTo>
                <a:lnTo>
                  <a:pt x="4639" y="664"/>
                </a:lnTo>
                <a:lnTo>
                  <a:pt x="4631" y="661"/>
                </a:lnTo>
                <a:lnTo>
                  <a:pt x="4622" y="658"/>
                </a:lnTo>
                <a:lnTo>
                  <a:pt x="4612" y="656"/>
                </a:lnTo>
                <a:lnTo>
                  <a:pt x="4602" y="654"/>
                </a:lnTo>
                <a:lnTo>
                  <a:pt x="4591" y="653"/>
                </a:lnTo>
                <a:lnTo>
                  <a:pt x="4580" y="653"/>
                </a:lnTo>
                <a:lnTo>
                  <a:pt x="4568" y="653"/>
                </a:lnTo>
                <a:lnTo>
                  <a:pt x="4557" y="654"/>
                </a:lnTo>
                <a:lnTo>
                  <a:pt x="4551" y="655"/>
                </a:lnTo>
                <a:lnTo>
                  <a:pt x="4546" y="656"/>
                </a:lnTo>
                <a:lnTo>
                  <a:pt x="4537" y="658"/>
                </a:lnTo>
                <a:lnTo>
                  <a:pt x="4528" y="660"/>
                </a:lnTo>
                <a:lnTo>
                  <a:pt x="4520" y="663"/>
                </a:lnTo>
                <a:lnTo>
                  <a:pt x="4512" y="667"/>
                </a:lnTo>
                <a:lnTo>
                  <a:pt x="4506" y="671"/>
                </a:lnTo>
                <a:lnTo>
                  <a:pt x="4502" y="674"/>
                </a:lnTo>
                <a:lnTo>
                  <a:pt x="4499" y="676"/>
                </a:lnTo>
                <a:lnTo>
                  <a:pt x="4494" y="682"/>
                </a:lnTo>
                <a:lnTo>
                  <a:pt x="4489" y="688"/>
                </a:lnTo>
                <a:lnTo>
                  <a:pt x="4485" y="695"/>
                </a:lnTo>
                <a:lnTo>
                  <a:pt x="4481" y="703"/>
                </a:lnTo>
                <a:lnTo>
                  <a:pt x="4478" y="712"/>
                </a:lnTo>
                <a:lnTo>
                  <a:pt x="4476" y="721"/>
                </a:lnTo>
                <a:lnTo>
                  <a:pt x="4474" y="730"/>
                </a:lnTo>
                <a:lnTo>
                  <a:pt x="4472" y="752"/>
                </a:lnTo>
                <a:lnTo>
                  <a:pt x="4470" y="777"/>
                </a:lnTo>
                <a:lnTo>
                  <a:pt x="4469" y="803"/>
                </a:lnTo>
                <a:lnTo>
                  <a:pt x="4468" y="830"/>
                </a:lnTo>
                <a:lnTo>
                  <a:pt x="4469" y="857"/>
                </a:lnTo>
                <a:lnTo>
                  <a:pt x="4470" y="883"/>
                </a:lnTo>
                <a:lnTo>
                  <a:pt x="4472" y="907"/>
                </a:lnTo>
                <a:lnTo>
                  <a:pt x="4474" y="929"/>
                </a:lnTo>
                <a:lnTo>
                  <a:pt x="4476" y="938"/>
                </a:lnTo>
                <a:lnTo>
                  <a:pt x="4478" y="947"/>
                </a:lnTo>
                <a:lnTo>
                  <a:pt x="4481" y="955"/>
                </a:lnTo>
                <a:lnTo>
                  <a:pt x="4485" y="963"/>
                </a:lnTo>
                <a:lnTo>
                  <a:pt x="4489" y="970"/>
                </a:lnTo>
                <a:lnTo>
                  <a:pt x="4494" y="976"/>
                </a:lnTo>
                <a:lnTo>
                  <a:pt x="4500" y="982"/>
                </a:lnTo>
                <a:lnTo>
                  <a:pt x="4506" y="987"/>
                </a:lnTo>
                <a:lnTo>
                  <a:pt x="4513" y="991"/>
                </a:lnTo>
                <a:lnTo>
                  <a:pt x="4520" y="995"/>
                </a:lnTo>
                <a:lnTo>
                  <a:pt x="4528" y="998"/>
                </a:lnTo>
                <a:lnTo>
                  <a:pt x="4537" y="1001"/>
                </a:lnTo>
                <a:lnTo>
                  <a:pt x="4547" y="1003"/>
                </a:lnTo>
                <a:lnTo>
                  <a:pt x="4557" y="1005"/>
                </a:lnTo>
                <a:lnTo>
                  <a:pt x="4568" y="1006"/>
                </a:lnTo>
                <a:lnTo>
                  <a:pt x="4580" y="1006"/>
                </a:lnTo>
                <a:lnTo>
                  <a:pt x="4591" y="1006"/>
                </a:lnTo>
                <a:lnTo>
                  <a:pt x="4602" y="1005"/>
                </a:lnTo>
                <a:lnTo>
                  <a:pt x="4612" y="1003"/>
                </a:lnTo>
                <a:lnTo>
                  <a:pt x="4617" y="1002"/>
                </a:lnTo>
                <a:lnTo>
                  <a:pt x="4622" y="1001"/>
                </a:lnTo>
                <a:lnTo>
                  <a:pt x="4631" y="998"/>
                </a:lnTo>
                <a:lnTo>
                  <a:pt x="4639" y="995"/>
                </a:lnTo>
                <a:lnTo>
                  <a:pt x="4647" y="991"/>
                </a:lnTo>
                <a:lnTo>
                  <a:pt x="4654" y="987"/>
                </a:lnTo>
                <a:lnTo>
                  <a:pt x="4657" y="984"/>
                </a:lnTo>
                <a:lnTo>
                  <a:pt x="4660" y="981"/>
                </a:lnTo>
                <a:lnTo>
                  <a:pt x="4666" y="976"/>
                </a:lnTo>
                <a:lnTo>
                  <a:pt x="4671" y="969"/>
                </a:lnTo>
                <a:lnTo>
                  <a:pt x="4675" y="962"/>
                </a:lnTo>
                <a:lnTo>
                  <a:pt x="4679" y="955"/>
                </a:lnTo>
                <a:lnTo>
                  <a:pt x="4681" y="951"/>
                </a:lnTo>
                <a:lnTo>
                  <a:pt x="4682" y="947"/>
                </a:lnTo>
                <a:lnTo>
                  <a:pt x="4685" y="938"/>
                </a:lnTo>
                <a:lnTo>
                  <a:pt x="4686" y="929"/>
                </a:lnTo>
                <a:close/>
                <a:moveTo>
                  <a:pt x="4580" y="494"/>
                </a:moveTo>
                <a:lnTo>
                  <a:pt x="4593" y="494"/>
                </a:lnTo>
                <a:lnTo>
                  <a:pt x="4606" y="495"/>
                </a:lnTo>
                <a:lnTo>
                  <a:pt x="4619" y="496"/>
                </a:lnTo>
                <a:lnTo>
                  <a:pt x="4632" y="498"/>
                </a:lnTo>
                <a:lnTo>
                  <a:pt x="4645" y="500"/>
                </a:lnTo>
                <a:lnTo>
                  <a:pt x="4657" y="503"/>
                </a:lnTo>
                <a:lnTo>
                  <a:pt x="4669" y="506"/>
                </a:lnTo>
                <a:lnTo>
                  <a:pt x="4680" y="510"/>
                </a:lnTo>
                <a:lnTo>
                  <a:pt x="4691" y="514"/>
                </a:lnTo>
                <a:lnTo>
                  <a:pt x="4702" y="519"/>
                </a:lnTo>
                <a:lnTo>
                  <a:pt x="4713" y="525"/>
                </a:lnTo>
                <a:lnTo>
                  <a:pt x="4723" y="530"/>
                </a:lnTo>
                <a:lnTo>
                  <a:pt x="4733" y="536"/>
                </a:lnTo>
                <a:lnTo>
                  <a:pt x="4743" y="543"/>
                </a:lnTo>
                <a:lnTo>
                  <a:pt x="4752" y="550"/>
                </a:lnTo>
                <a:lnTo>
                  <a:pt x="4761" y="558"/>
                </a:lnTo>
                <a:lnTo>
                  <a:pt x="4769" y="566"/>
                </a:lnTo>
                <a:lnTo>
                  <a:pt x="4777" y="574"/>
                </a:lnTo>
                <a:lnTo>
                  <a:pt x="4785" y="583"/>
                </a:lnTo>
                <a:lnTo>
                  <a:pt x="4792" y="592"/>
                </a:lnTo>
                <a:lnTo>
                  <a:pt x="4799" y="601"/>
                </a:lnTo>
                <a:lnTo>
                  <a:pt x="4805" y="611"/>
                </a:lnTo>
                <a:lnTo>
                  <a:pt x="4811" y="622"/>
                </a:lnTo>
                <a:lnTo>
                  <a:pt x="4817" y="633"/>
                </a:lnTo>
                <a:lnTo>
                  <a:pt x="4822" y="644"/>
                </a:lnTo>
                <a:lnTo>
                  <a:pt x="4827" y="655"/>
                </a:lnTo>
                <a:lnTo>
                  <a:pt x="4831" y="667"/>
                </a:lnTo>
                <a:lnTo>
                  <a:pt x="4833" y="673"/>
                </a:lnTo>
                <a:lnTo>
                  <a:pt x="4835" y="679"/>
                </a:lnTo>
                <a:lnTo>
                  <a:pt x="4839" y="692"/>
                </a:lnTo>
                <a:lnTo>
                  <a:pt x="4841" y="705"/>
                </a:lnTo>
                <a:lnTo>
                  <a:pt x="4844" y="718"/>
                </a:lnTo>
                <a:lnTo>
                  <a:pt x="4846" y="732"/>
                </a:lnTo>
                <a:lnTo>
                  <a:pt x="4848" y="753"/>
                </a:lnTo>
                <a:lnTo>
                  <a:pt x="4849" y="778"/>
                </a:lnTo>
                <a:lnTo>
                  <a:pt x="4850" y="803"/>
                </a:lnTo>
                <a:lnTo>
                  <a:pt x="4851" y="830"/>
                </a:lnTo>
                <a:lnTo>
                  <a:pt x="4850" y="857"/>
                </a:lnTo>
                <a:lnTo>
                  <a:pt x="4849" y="882"/>
                </a:lnTo>
                <a:lnTo>
                  <a:pt x="4848" y="906"/>
                </a:lnTo>
                <a:lnTo>
                  <a:pt x="4847" y="917"/>
                </a:lnTo>
                <a:lnTo>
                  <a:pt x="4846" y="927"/>
                </a:lnTo>
                <a:lnTo>
                  <a:pt x="4844" y="941"/>
                </a:lnTo>
                <a:lnTo>
                  <a:pt x="4841" y="954"/>
                </a:lnTo>
                <a:lnTo>
                  <a:pt x="4839" y="967"/>
                </a:lnTo>
                <a:lnTo>
                  <a:pt x="4835" y="980"/>
                </a:lnTo>
                <a:lnTo>
                  <a:pt x="4831" y="992"/>
                </a:lnTo>
                <a:lnTo>
                  <a:pt x="4827" y="1004"/>
                </a:lnTo>
                <a:lnTo>
                  <a:pt x="4822" y="1015"/>
                </a:lnTo>
                <a:lnTo>
                  <a:pt x="4817" y="1026"/>
                </a:lnTo>
                <a:lnTo>
                  <a:pt x="4812" y="1037"/>
                </a:lnTo>
                <a:lnTo>
                  <a:pt x="4806" y="1048"/>
                </a:lnTo>
                <a:lnTo>
                  <a:pt x="4799" y="1058"/>
                </a:lnTo>
                <a:lnTo>
                  <a:pt x="4792" y="1067"/>
                </a:lnTo>
                <a:lnTo>
                  <a:pt x="4785" y="1076"/>
                </a:lnTo>
                <a:lnTo>
                  <a:pt x="4777" y="1085"/>
                </a:lnTo>
                <a:lnTo>
                  <a:pt x="4769" y="1093"/>
                </a:lnTo>
                <a:lnTo>
                  <a:pt x="4761" y="1101"/>
                </a:lnTo>
                <a:lnTo>
                  <a:pt x="4752" y="1109"/>
                </a:lnTo>
                <a:lnTo>
                  <a:pt x="4743" y="1116"/>
                </a:lnTo>
                <a:lnTo>
                  <a:pt x="4734" y="1123"/>
                </a:lnTo>
                <a:lnTo>
                  <a:pt x="4724" y="1129"/>
                </a:lnTo>
                <a:lnTo>
                  <a:pt x="4714" y="1134"/>
                </a:lnTo>
                <a:lnTo>
                  <a:pt x="4703" y="1140"/>
                </a:lnTo>
                <a:lnTo>
                  <a:pt x="4692" y="1144"/>
                </a:lnTo>
                <a:lnTo>
                  <a:pt x="4681" y="1149"/>
                </a:lnTo>
                <a:lnTo>
                  <a:pt x="4675" y="1151"/>
                </a:lnTo>
                <a:lnTo>
                  <a:pt x="4669" y="1153"/>
                </a:lnTo>
                <a:lnTo>
                  <a:pt x="4658" y="1156"/>
                </a:lnTo>
                <a:lnTo>
                  <a:pt x="4646" y="1159"/>
                </a:lnTo>
                <a:lnTo>
                  <a:pt x="4633" y="1161"/>
                </a:lnTo>
                <a:lnTo>
                  <a:pt x="4620" y="1163"/>
                </a:lnTo>
                <a:lnTo>
                  <a:pt x="4608" y="1164"/>
                </a:lnTo>
                <a:lnTo>
                  <a:pt x="4594" y="1165"/>
                </a:lnTo>
                <a:lnTo>
                  <a:pt x="4581" y="1165"/>
                </a:lnTo>
                <a:lnTo>
                  <a:pt x="4567" y="1165"/>
                </a:lnTo>
                <a:lnTo>
                  <a:pt x="4554" y="1164"/>
                </a:lnTo>
                <a:lnTo>
                  <a:pt x="4541" y="1163"/>
                </a:lnTo>
                <a:lnTo>
                  <a:pt x="4528" y="1161"/>
                </a:lnTo>
                <a:lnTo>
                  <a:pt x="4516" y="1159"/>
                </a:lnTo>
                <a:lnTo>
                  <a:pt x="4504" y="1156"/>
                </a:lnTo>
                <a:lnTo>
                  <a:pt x="4492" y="1153"/>
                </a:lnTo>
                <a:lnTo>
                  <a:pt x="4480" y="1149"/>
                </a:lnTo>
                <a:lnTo>
                  <a:pt x="4469" y="1144"/>
                </a:lnTo>
                <a:lnTo>
                  <a:pt x="4458" y="1140"/>
                </a:lnTo>
                <a:lnTo>
                  <a:pt x="4447" y="1134"/>
                </a:lnTo>
                <a:lnTo>
                  <a:pt x="4437" y="1129"/>
                </a:lnTo>
                <a:lnTo>
                  <a:pt x="4427" y="1123"/>
                </a:lnTo>
                <a:lnTo>
                  <a:pt x="4418" y="1116"/>
                </a:lnTo>
                <a:lnTo>
                  <a:pt x="4409" y="1109"/>
                </a:lnTo>
                <a:lnTo>
                  <a:pt x="4400" y="1101"/>
                </a:lnTo>
                <a:lnTo>
                  <a:pt x="4391" y="1093"/>
                </a:lnTo>
                <a:lnTo>
                  <a:pt x="4383" y="1085"/>
                </a:lnTo>
                <a:lnTo>
                  <a:pt x="4376" y="1076"/>
                </a:lnTo>
                <a:lnTo>
                  <a:pt x="4368" y="1067"/>
                </a:lnTo>
                <a:lnTo>
                  <a:pt x="4361" y="1058"/>
                </a:lnTo>
                <a:lnTo>
                  <a:pt x="4355" y="1048"/>
                </a:lnTo>
                <a:lnTo>
                  <a:pt x="4349" y="1037"/>
                </a:lnTo>
                <a:lnTo>
                  <a:pt x="4343" y="1026"/>
                </a:lnTo>
                <a:lnTo>
                  <a:pt x="4338" y="1015"/>
                </a:lnTo>
                <a:lnTo>
                  <a:pt x="4333" y="1004"/>
                </a:lnTo>
                <a:lnTo>
                  <a:pt x="4329" y="992"/>
                </a:lnTo>
                <a:lnTo>
                  <a:pt x="4327" y="986"/>
                </a:lnTo>
                <a:lnTo>
                  <a:pt x="4325" y="980"/>
                </a:lnTo>
                <a:lnTo>
                  <a:pt x="4322" y="967"/>
                </a:lnTo>
                <a:lnTo>
                  <a:pt x="4319" y="954"/>
                </a:lnTo>
                <a:lnTo>
                  <a:pt x="4316" y="941"/>
                </a:lnTo>
                <a:lnTo>
                  <a:pt x="4315" y="927"/>
                </a:lnTo>
                <a:lnTo>
                  <a:pt x="4312" y="906"/>
                </a:lnTo>
                <a:lnTo>
                  <a:pt x="4311" y="882"/>
                </a:lnTo>
                <a:lnTo>
                  <a:pt x="4310" y="857"/>
                </a:lnTo>
                <a:lnTo>
                  <a:pt x="4310" y="830"/>
                </a:lnTo>
                <a:lnTo>
                  <a:pt x="4310" y="803"/>
                </a:lnTo>
                <a:lnTo>
                  <a:pt x="4311" y="778"/>
                </a:lnTo>
                <a:lnTo>
                  <a:pt x="4312" y="753"/>
                </a:lnTo>
                <a:lnTo>
                  <a:pt x="4313" y="742"/>
                </a:lnTo>
                <a:lnTo>
                  <a:pt x="4315" y="732"/>
                </a:lnTo>
                <a:lnTo>
                  <a:pt x="4316" y="718"/>
                </a:lnTo>
                <a:lnTo>
                  <a:pt x="4319" y="705"/>
                </a:lnTo>
                <a:lnTo>
                  <a:pt x="4322" y="692"/>
                </a:lnTo>
                <a:lnTo>
                  <a:pt x="4325" y="679"/>
                </a:lnTo>
                <a:lnTo>
                  <a:pt x="4329" y="667"/>
                </a:lnTo>
                <a:lnTo>
                  <a:pt x="4333" y="655"/>
                </a:lnTo>
                <a:lnTo>
                  <a:pt x="4338" y="644"/>
                </a:lnTo>
                <a:lnTo>
                  <a:pt x="4343" y="633"/>
                </a:lnTo>
                <a:lnTo>
                  <a:pt x="4349" y="622"/>
                </a:lnTo>
                <a:lnTo>
                  <a:pt x="4355" y="611"/>
                </a:lnTo>
                <a:lnTo>
                  <a:pt x="4361" y="601"/>
                </a:lnTo>
                <a:lnTo>
                  <a:pt x="4368" y="592"/>
                </a:lnTo>
                <a:lnTo>
                  <a:pt x="4375" y="583"/>
                </a:lnTo>
                <a:lnTo>
                  <a:pt x="4383" y="574"/>
                </a:lnTo>
                <a:lnTo>
                  <a:pt x="4391" y="566"/>
                </a:lnTo>
                <a:lnTo>
                  <a:pt x="4399" y="558"/>
                </a:lnTo>
                <a:lnTo>
                  <a:pt x="4408" y="550"/>
                </a:lnTo>
                <a:lnTo>
                  <a:pt x="4417" y="543"/>
                </a:lnTo>
                <a:lnTo>
                  <a:pt x="4427" y="536"/>
                </a:lnTo>
                <a:lnTo>
                  <a:pt x="4437" y="530"/>
                </a:lnTo>
                <a:lnTo>
                  <a:pt x="4447" y="525"/>
                </a:lnTo>
                <a:lnTo>
                  <a:pt x="4457" y="519"/>
                </a:lnTo>
                <a:lnTo>
                  <a:pt x="4468" y="514"/>
                </a:lnTo>
                <a:lnTo>
                  <a:pt x="4479" y="510"/>
                </a:lnTo>
                <a:lnTo>
                  <a:pt x="4485" y="508"/>
                </a:lnTo>
                <a:lnTo>
                  <a:pt x="4491" y="506"/>
                </a:lnTo>
                <a:lnTo>
                  <a:pt x="4503" y="503"/>
                </a:lnTo>
                <a:lnTo>
                  <a:pt x="4515" y="500"/>
                </a:lnTo>
                <a:lnTo>
                  <a:pt x="4527" y="498"/>
                </a:lnTo>
                <a:lnTo>
                  <a:pt x="4540" y="496"/>
                </a:lnTo>
                <a:lnTo>
                  <a:pt x="4553" y="495"/>
                </a:lnTo>
                <a:lnTo>
                  <a:pt x="4566" y="494"/>
                </a:lnTo>
                <a:lnTo>
                  <a:pt x="4580" y="494"/>
                </a:lnTo>
                <a:close/>
                <a:moveTo>
                  <a:pt x="7014" y="928"/>
                </a:moveTo>
                <a:lnTo>
                  <a:pt x="7015" y="907"/>
                </a:lnTo>
                <a:lnTo>
                  <a:pt x="7016" y="883"/>
                </a:lnTo>
                <a:lnTo>
                  <a:pt x="7017" y="857"/>
                </a:lnTo>
                <a:lnTo>
                  <a:pt x="7017" y="830"/>
                </a:lnTo>
                <a:lnTo>
                  <a:pt x="7017" y="803"/>
                </a:lnTo>
                <a:lnTo>
                  <a:pt x="7016" y="777"/>
                </a:lnTo>
                <a:lnTo>
                  <a:pt x="7015" y="752"/>
                </a:lnTo>
                <a:lnTo>
                  <a:pt x="7014" y="731"/>
                </a:lnTo>
                <a:lnTo>
                  <a:pt x="7013" y="722"/>
                </a:lnTo>
                <a:lnTo>
                  <a:pt x="7011" y="713"/>
                </a:lnTo>
                <a:lnTo>
                  <a:pt x="7009" y="704"/>
                </a:lnTo>
                <a:lnTo>
                  <a:pt x="7005" y="697"/>
                </a:lnTo>
                <a:lnTo>
                  <a:pt x="7001" y="689"/>
                </a:lnTo>
                <a:lnTo>
                  <a:pt x="6996" y="682"/>
                </a:lnTo>
                <a:lnTo>
                  <a:pt x="6990" y="676"/>
                </a:lnTo>
                <a:lnTo>
                  <a:pt x="6984" y="670"/>
                </a:lnTo>
                <a:lnTo>
                  <a:pt x="6977" y="665"/>
                </a:lnTo>
                <a:lnTo>
                  <a:pt x="6969" y="661"/>
                </a:lnTo>
                <a:lnTo>
                  <a:pt x="6961" y="657"/>
                </a:lnTo>
                <a:lnTo>
                  <a:pt x="6952" y="654"/>
                </a:lnTo>
                <a:lnTo>
                  <a:pt x="6943" y="651"/>
                </a:lnTo>
                <a:lnTo>
                  <a:pt x="6933" y="649"/>
                </a:lnTo>
                <a:lnTo>
                  <a:pt x="6922" y="648"/>
                </a:lnTo>
                <a:lnTo>
                  <a:pt x="6911" y="648"/>
                </a:lnTo>
                <a:lnTo>
                  <a:pt x="6900" y="648"/>
                </a:lnTo>
                <a:lnTo>
                  <a:pt x="6889" y="649"/>
                </a:lnTo>
                <a:lnTo>
                  <a:pt x="6879" y="651"/>
                </a:lnTo>
                <a:lnTo>
                  <a:pt x="6870" y="653"/>
                </a:lnTo>
                <a:lnTo>
                  <a:pt x="6861" y="656"/>
                </a:lnTo>
                <a:lnTo>
                  <a:pt x="6852" y="660"/>
                </a:lnTo>
                <a:lnTo>
                  <a:pt x="6845" y="665"/>
                </a:lnTo>
                <a:lnTo>
                  <a:pt x="6838" y="670"/>
                </a:lnTo>
                <a:lnTo>
                  <a:pt x="6831" y="675"/>
                </a:lnTo>
                <a:lnTo>
                  <a:pt x="6826" y="681"/>
                </a:lnTo>
                <a:lnTo>
                  <a:pt x="6821" y="688"/>
                </a:lnTo>
                <a:lnTo>
                  <a:pt x="6817" y="696"/>
                </a:lnTo>
                <a:lnTo>
                  <a:pt x="6813" y="704"/>
                </a:lnTo>
                <a:lnTo>
                  <a:pt x="6810" y="712"/>
                </a:lnTo>
                <a:lnTo>
                  <a:pt x="6808" y="721"/>
                </a:lnTo>
                <a:lnTo>
                  <a:pt x="6807" y="731"/>
                </a:lnTo>
                <a:lnTo>
                  <a:pt x="6806" y="752"/>
                </a:lnTo>
                <a:lnTo>
                  <a:pt x="6805" y="777"/>
                </a:lnTo>
                <a:lnTo>
                  <a:pt x="6804" y="803"/>
                </a:lnTo>
                <a:lnTo>
                  <a:pt x="6804" y="830"/>
                </a:lnTo>
                <a:lnTo>
                  <a:pt x="6804" y="857"/>
                </a:lnTo>
                <a:lnTo>
                  <a:pt x="6805" y="883"/>
                </a:lnTo>
                <a:lnTo>
                  <a:pt x="6806" y="907"/>
                </a:lnTo>
                <a:lnTo>
                  <a:pt x="6807" y="928"/>
                </a:lnTo>
                <a:lnTo>
                  <a:pt x="6808" y="935"/>
                </a:lnTo>
                <a:lnTo>
                  <a:pt x="6809" y="943"/>
                </a:lnTo>
                <a:lnTo>
                  <a:pt x="6811" y="950"/>
                </a:lnTo>
                <a:lnTo>
                  <a:pt x="6813" y="957"/>
                </a:lnTo>
                <a:lnTo>
                  <a:pt x="6816" y="964"/>
                </a:lnTo>
                <a:lnTo>
                  <a:pt x="6820" y="971"/>
                </a:lnTo>
                <a:lnTo>
                  <a:pt x="6825" y="978"/>
                </a:lnTo>
                <a:lnTo>
                  <a:pt x="6830" y="984"/>
                </a:lnTo>
                <a:lnTo>
                  <a:pt x="6836" y="990"/>
                </a:lnTo>
                <a:lnTo>
                  <a:pt x="6844" y="995"/>
                </a:lnTo>
                <a:lnTo>
                  <a:pt x="6852" y="1000"/>
                </a:lnTo>
                <a:lnTo>
                  <a:pt x="6861" y="1003"/>
                </a:lnTo>
                <a:lnTo>
                  <a:pt x="6872" y="1007"/>
                </a:lnTo>
                <a:lnTo>
                  <a:pt x="6884" y="1009"/>
                </a:lnTo>
                <a:lnTo>
                  <a:pt x="6890" y="1010"/>
                </a:lnTo>
                <a:lnTo>
                  <a:pt x="6897" y="1011"/>
                </a:lnTo>
                <a:lnTo>
                  <a:pt x="6911" y="1011"/>
                </a:lnTo>
                <a:lnTo>
                  <a:pt x="6922" y="1011"/>
                </a:lnTo>
                <a:lnTo>
                  <a:pt x="6933" y="1010"/>
                </a:lnTo>
                <a:lnTo>
                  <a:pt x="6943" y="1008"/>
                </a:lnTo>
                <a:lnTo>
                  <a:pt x="6952" y="1005"/>
                </a:lnTo>
                <a:lnTo>
                  <a:pt x="6961" y="1002"/>
                </a:lnTo>
                <a:lnTo>
                  <a:pt x="6969" y="998"/>
                </a:lnTo>
                <a:lnTo>
                  <a:pt x="6977" y="994"/>
                </a:lnTo>
                <a:lnTo>
                  <a:pt x="6984" y="989"/>
                </a:lnTo>
                <a:lnTo>
                  <a:pt x="6990" y="983"/>
                </a:lnTo>
                <a:lnTo>
                  <a:pt x="6996" y="977"/>
                </a:lnTo>
                <a:lnTo>
                  <a:pt x="7001" y="970"/>
                </a:lnTo>
                <a:lnTo>
                  <a:pt x="7005" y="962"/>
                </a:lnTo>
                <a:lnTo>
                  <a:pt x="7009" y="954"/>
                </a:lnTo>
                <a:lnTo>
                  <a:pt x="7011" y="946"/>
                </a:lnTo>
                <a:lnTo>
                  <a:pt x="7013" y="937"/>
                </a:lnTo>
                <a:lnTo>
                  <a:pt x="7014" y="928"/>
                </a:lnTo>
                <a:close/>
                <a:moveTo>
                  <a:pt x="7174" y="732"/>
                </a:moveTo>
                <a:lnTo>
                  <a:pt x="7175" y="753"/>
                </a:lnTo>
                <a:lnTo>
                  <a:pt x="7176" y="778"/>
                </a:lnTo>
                <a:lnTo>
                  <a:pt x="7176" y="803"/>
                </a:lnTo>
                <a:lnTo>
                  <a:pt x="7176" y="830"/>
                </a:lnTo>
                <a:lnTo>
                  <a:pt x="7176" y="857"/>
                </a:lnTo>
                <a:lnTo>
                  <a:pt x="7176" y="882"/>
                </a:lnTo>
                <a:lnTo>
                  <a:pt x="7175" y="906"/>
                </a:lnTo>
                <a:lnTo>
                  <a:pt x="7174" y="927"/>
                </a:lnTo>
                <a:lnTo>
                  <a:pt x="7171" y="953"/>
                </a:lnTo>
                <a:lnTo>
                  <a:pt x="7168" y="965"/>
                </a:lnTo>
                <a:lnTo>
                  <a:pt x="7165" y="977"/>
                </a:lnTo>
                <a:lnTo>
                  <a:pt x="7162" y="989"/>
                </a:lnTo>
                <a:lnTo>
                  <a:pt x="7158" y="1001"/>
                </a:lnTo>
                <a:lnTo>
                  <a:pt x="7154" y="1012"/>
                </a:lnTo>
                <a:lnTo>
                  <a:pt x="7149" y="1023"/>
                </a:lnTo>
                <a:lnTo>
                  <a:pt x="7144" y="1033"/>
                </a:lnTo>
                <a:lnTo>
                  <a:pt x="7139" y="1044"/>
                </a:lnTo>
                <a:lnTo>
                  <a:pt x="7133" y="1054"/>
                </a:lnTo>
                <a:lnTo>
                  <a:pt x="7126" y="1063"/>
                </a:lnTo>
                <a:lnTo>
                  <a:pt x="7120" y="1073"/>
                </a:lnTo>
                <a:lnTo>
                  <a:pt x="7112" y="1081"/>
                </a:lnTo>
                <a:lnTo>
                  <a:pt x="7105" y="1090"/>
                </a:lnTo>
                <a:lnTo>
                  <a:pt x="7097" y="1098"/>
                </a:lnTo>
                <a:lnTo>
                  <a:pt x="7089" y="1106"/>
                </a:lnTo>
                <a:lnTo>
                  <a:pt x="7080" y="1113"/>
                </a:lnTo>
                <a:lnTo>
                  <a:pt x="7071" y="1120"/>
                </a:lnTo>
                <a:lnTo>
                  <a:pt x="7062" y="1126"/>
                </a:lnTo>
                <a:lnTo>
                  <a:pt x="7052" y="1132"/>
                </a:lnTo>
                <a:lnTo>
                  <a:pt x="7043" y="1138"/>
                </a:lnTo>
                <a:lnTo>
                  <a:pt x="7033" y="1143"/>
                </a:lnTo>
                <a:lnTo>
                  <a:pt x="7022" y="1148"/>
                </a:lnTo>
                <a:lnTo>
                  <a:pt x="7012" y="1152"/>
                </a:lnTo>
                <a:lnTo>
                  <a:pt x="7001" y="1155"/>
                </a:lnTo>
                <a:lnTo>
                  <a:pt x="6990" y="1158"/>
                </a:lnTo>
                <a:lnTo>
                  <a:pt x="6978" y="1161"/>
                </a:lnTo>
                <a:lnTo>
                  <a:pt x="6967" y="1163"/>
                </a:lnTo>
                <a:lnTo>
                  <a:pt x="6955" y="1164"/>
                </a:lnTo>
                <a:lnTo>
                  <a:pt x="6943" y="1165"/>
                </a:lnTo>
                <a:lnTo>
                  <a:pt x="6931" y="1165"/>
                </a:lnTo>
                <a:lnTo>
                  <a:pt x="6911" y="1165"/>
                </a:lnTo>
                <a:lnTo>
                  <a:pt x="6894" y="1163"/>
                </a:lnTo>
                <a:lnTo>
                  <a:pt x="6886" y="1162"/>
                </a:lnTo>
                <a:lnTo>
                  <a:pt x="6879" y="1160"/>
                </a:lnTo>
                <a:lnTo>
                  <a:pt x="6865" y="1156"/>
                </a:lnTo>
                <a:lnTo>
                  <a:pt x="6853" y="1151"/>
                </a:lnTo>
                <a:lnTo>
                  <a:pt x="6842" y="1145"/>
                </a:lnTo>
                <a:lnTo>
                  <a:pt x="6837" y="1141"/>
                </a:lnTo>
                <a:lnTo>
                  <a:pt x="6831" y="1138"/>
                </a:lnTo>
                <a:lnTo>
                  <a:pt x="6822" y="1129"/>
                </a:lnTo>
                <a:lnTo>
                  <a:pt x="6820" y="1128"/>
                </a:lnTo>
                <a:lnTo>
                  <a:pt x="6817" y="1127"/>
                </a:lnTo>
                <a:lnTo>
                  <a:pt x="6815" y="1128"/>
                </a:lnTo>
                <a:lnTo>
                  <a:pt x="6813" y="1128"/>
                </a:lnTo>
                <a:lnTo>
                  <a:pt x="6811" y="1129"/>
                </a:lnTo>
                <a:lnTo>
                  <a:pt x="6810" y="1131"/>
                </a:lnTo>
                <a:lnTo>
                  <a:pt x="6809" y="1133"/>
                </a:lnTo>
                <a:lnTo>
                  <a:pt x="6808" y="1136"/>
                </a:lnTo>
                <a:lnTo>
                  <a:pt x="6808" y="1391"/>
                </a:lnTo>
                <a:lnTo>
                  <a:pt x="6808" y="1394"/>
                </a:lnTo>
                <a:lnTo>
                  <a:pt x="6807" y="1397"/>
                </a:lnTo>
                <a:lnTo>
                  <a:pt x="6804" y="1401"/>
                </a:lnTo>
                <a:lnTo>
                  <a:pt x="6802" y="1403"/>
                </a:lnTo>
                <a:lnTo>
                  <a:pt x="6800" y="1404"/>
                </a:lnTo>
                <a:lnTo>
                  <a:pt x="6798" y="1405"/>
                </a:lnTo>
                <a:lnTo>
                  <a:pt x="6795" y="1405"/>
                </a:lnTo>
                <a:lnTo>
                  <a:pt x="6662" y="1405"/>
                </a:lnTo>
                <a:lnTo>
                  <a:pt x="6659" y="1405"/>
                </a:lnTo>
                <a:lnTo>
                  <a:pt x="6657" y="1404"/>
                </a:lnTo>
                <a:lnTo>
                  <a:pt x="6653" y="1401"/>
                </a:lnTo>
                <a:lnTo>
                  <a:pt x="6651" y="1399"/>
                </a:lnTo>
                <a:lnTo>
                  <a:pt x="6650" y="1397"/>
                </a:lnTo>
                <a:lnTo>
                  <a:pt x="6649" y="1394"/>
                </a:lnTo>
                <a:lnTo>
                  <a:pt x="6649" y="1391"/>
                </a:lnTo>
                <a:lnTo>
                  <a:pt x="6649" y="956"/>
                </a:lnTo>
                <a:lnTo>
                  <a:pt x="6649" y="521"/>
                </a:lnTo>
                <a:lnTo>
                  <a:pt x="6649" y="519"/>
                </a:lnTo>
                <a:lnTo>
                  <a:pt x="6650" y="516"/>
                </a:lnTo>
                <a:lnTo>
                  <a:pt x="6651" y="514"/>
                </a:lnTo>
                <a:lnTo>
                  <a:pt x="6653" y="512"/>
                </a:lnTo>
                <a:lnTo>
                  <a:pt x="6655" y="510"/>
                </a:lnTo>
                <a:lnTo>
                  <a:pt x="6657" y="509"/>
                </a:lnTo>
                <a:lnTo>
                  <a:pt x="6660" y="508"/>
                </a:lnTo>
                <a:lnTo>
                  <a:pt x="6662" y="508"/>
                </a:lnTo>
                <a:lnTo>
                  <a:pt x="6750" y="508"/>
                </a:lnTo>
                <a:lnTo>
                  <a:pt x="6754" y="508"/>
                </a:lnTo>
                <a:lnTo>
                  <a:pt x="6758" y="510"/>
                </a:lnTo>
                <a:lnTo>
                  <a:pt x="6762" y="513"/>
                </a:lnTo>
                <a:lnTo>
                  <a:pt x="6766" y="516"/>
                </a:lnTo>
                <a:lnTo>
                  <a:pt x="6798" y="559"/>
                </a:lnTo>
                <a:lnTo>
                  <a:pt x="6799" y="560"/>
                </a:lnTo>
                <a:lnTo>
                  <a:pt x="6801" y="561"/>
                </a:lnTo>
                <a:lnTo>
                  <a:pt x="6804" y="562"/>
                </a:lnTo>
                <a:lnTo>
                  <a:pt x="6808" y="561"/>
                </a:lnTo>
                <a:lnTo>
                  <a:pt x="6811" y="559"/>
                </a:lnTo>
                <a:lnTo>
                  <a:pt x="6820" y="546"/>
                </a:lnTo>
                <a:lnTo>
                  <a:pt x="6825" y="541"/>
                </a:lnTo>
                <a:lnTo>
                  <a:pt x="6831" y="535"/>
                </a:lnTo>
                <a:lnTo>
                  <a:pt x="6842" y="524"/>
                </a:lnTo>
                <a:lnTo>
                  <a:pt x="6849" y="519"/>
                </a:lnTo>
                <a:lnTo>
                  <a:pt x="6856" y="514"/>
                </a:lnTo>
                <a:lnTo>
                  <a:pt x="6863" y="510"/>
                </a:lnTo>
                <a:lnTo>
                  <a:pt x="6871" y="506"/>
                </a:lnTo>
                <a:lnTo>
                  <a:pt x="6880" y="502"/>
                </a:lnTo>
                <a:lnTo>
                  <a:pt x="6889" y="499"/>
                </a:lnTo>
                <a:lnTo>
                  <a:pt x="6893" y="498"/>
                </a:lnTo>
                <a:lnTo>
                  <a:pt x="6898" y="497"/>
                </a:lnTo>
                <a:lnTo>
                  <a:pt x="6908" y="495"/>
                </a:lnTo>
                <a:lnTo>
                  <a:pt x="6919" y="494"/>
                </a:lnTo>
                <a:lnTo>
                  <a:pt x="6931" y="494"/>
                </a:lnTo>
                <a:lnTo>
                  <a:pt x="6943" y="494"/>
                </a:lnTo>
                <a:lnTo>
                  <a:pt x="6955" y="495"/>
                </a:lnTo>
                <a:lnTo>
                  <a:pt x="6967" y="496"/>
                </a:lnTo>
                <a:lnTo>
                  <a:pt x="6978" y="498"/>
                </a:lnTo>
                <a:lnTo>
                  <a:pt x="6989" y="501"/>
                </a:lnTo>
                <a:lnTo>
                  <a:pt x="7001" y="504"/>
                </a:lnTo>
                <a:lnTo>
                  <a:pt x="7012" y="507"/>
                </a:lnTo>
                <a:lnTo>
                  <a:pt x="7022" y="511"/>
                </a:lnTo>
                <a:lnTo>
                  <a:pt x="7033" y="516"/>
                </a:lnTo>
                <a:lnTo>
                  <a:pt x="7043" y="521"/>
                </a:lnTo>
                <a:lnTo>
                  <a:pt x="7052" y="527"/>
                </a:lnTo>
                <a:lnTo>
                  <a:pt x="7062" y="533"/>
                </a:lnTo>
                <a:lnTo>
                  <a:pt x="7071" y="539"/>
                </a:lnTo>
                <a:lnTo>
                  <a:pt x="7080" y="546"/>
                </a:lnTo>
                <a:lnTo>
                  <a:pt x="7089" y="553"/>
                </a:lnTo>
                <a:lnTo>
                  <a:pt x="7097" y="561"/>
                </a:lnTo>
                <a:lnTo>
                  <a:pt x="7105" y="569"/>
                </a:lnTo>
                <a:lnTo>
                  <a:pt x="7112" y="578"/>
                </a:lnTo>
                <a:lnTo>
                  <a:pt x="7120" y="586"/>
                </a:lnTo>
                <a:lnTo>
                  <a:pt x="7126" y="596"/>
                </a:lnTo>
                <a:lnTo>
                  <a:pt x="7133" y="605"/>
                </a:lnTo>
                <a:lnTo>
                  <a:pt x="7139" y="615"/>
                </a:lnTo>
                <a:lnTo>
                  <a:pt x="7144" y="626"/>
                </a:lnTo>
                <a:lnTo>
                  <a:pt x="7149" y="636"/>
                </a:lnTo>
                <a:lnTo>
                  <a:pt x="7154" y="647"/>
                </a:lnTo>
                <a:lnTo>
                  <a:pt x="7158" y="658"/>
                </a:lnTo>
                <a:lnTo>
                  <a:pt x="7162" y="670"/>
                </a:lnTo>
                <a:lnTo>
                  <a:pt x="7165" y="682"/>
                </a:lnTo>
                <a:lnTo>
                  <a:pt x="7168" y="694"/>
                </a:lnTo>
                <a:lnTo>
                  <a:pt x="7171" y="706"/>
                </a:lnTo>
                <a:lnTo>
                  <a:pt x="7172" y="719"/>
                </a:lnTo>
                <a:lnTo>
                  <a:pt x="7174" y="732"/>
                </a:lnTo>
                <a:close/>
                <a:moveTo>
                  <a:pt x="6554" y="508"/>
                </a:moveTo>
                <a:lnTo>
                  <a:pt x="6557" y="508"/>
                </a:lnTo>
                <a:lnTo>
                  <a:pt x="6559" y="509"/>
                </a:lnTo>
                <a:lnTo>
                  <a:pt x="6563" y="512"/>
                </a:lnTo>
                <a:lnTo>
                  <a:pt x="6565" y="514"/>
                </a:lnTo>
                <a:lnTo>
                  <a:pt x="6566" y="516"/>
                </a:lnTo>
                <a:lnTo>
                  <a:pt x="6567" y="519"/>
                </a:lnTo>
                <a:lnTo>
                  <a:pt x="6567" y="521"/>
                </a:lnTo>
                <a:lnTo>
                  <a:pt x="6567" y="641"/>
                </a:lnTo>
                <a:lnTo>
                  <a:pt x="6567" y="644"/>
                </a:lnTo>
                <a:lnTo>
                  <a:pt x="6566" y="646"/>
                </a:lnTo>
                <a:lnTo>
                  <a:pt x="6563" y="650"/>
                </a:lnTo>
                <a:lnTo>
                  <a:pt x="6561" y="652"/>
                </a:lnTo>
                <a:lnTo>
                  <a:pt x="6559" y="653"/>
                </a:lnTo>
                <a:lnTo>
                  <a:pt x="6557" y="654"/>
                </a:lnTo>
                <a:lnTo>
                  <a:pt x="6554" y="654"/>
                </a:lnTo>
                <a:lnTo>
                  <a:pt x="6501" y="654"/>
                </a:lnTo>
                <a:lnTo>
                  <a:pt x="6481" y="655"/>
                </a:lnTo>
                <a:lnTo>
                  <a:pt x="6462" y="657"/>
                </a:lnTo>
                <a:lnTo>
                  <a:pt x="6453" y="659"/>
                </a:lnTo>
                <a:lnTo>
                  <a:pt x="6443" y="661"/>
                </a:lnTo>
                <a:lnTo>
                  <a:pt x="6426" y="666"/>
                </a:lnTo>
                <a:lnTo>
                  <a:pt x="6418" y="668"/>
                </a:lnTo>
                <a:lnTo>
                  <a:pt x="6411" y="672"/>
                </a:lnTo>
                <a:lnTo>
                  <a:pt x="6403" y="675"/>
                </a:lnTo>
                <a:lnTo>
                  <a:pt x="6396" y="679"/>
                </a:lnTo>
                <a:lnTo>
                  <a:pt x="6390" y="683"/>
                </a:lnTo>
                <a:lnTo>
                  <a:pt x="6383" y="688"/>
                </a:lnTo>
                <a:lnTo>
                  <a:pt x="6377" y="693"/>
                </a:lnTo>
                <a:lnTo>
                  <a:pt x="6371" y="698"/>
                </a:lnTo>
                <a:lnTo>
                  <a:pt x="6366" y="703"/>
                </a:lnTo>
                <a:lnTo>
                  <a:pt x="6361" y="709"/>
                </a:lnTo>
                <a:lnTo>
                  <a:pt x="6356" y="715"/>
                </a:lnTo>
                <a:lnTo>
                  <a:pt x="6351" y="721"/>
                </a:lnTo>
                <a:lnTo>
                  <a:pt x="6343" y="734"/>
                </a:lnTo>
                <a:lnTo>
                  <a:pt x="6340" y="741"/>
                </a:lnTo>
                <a:lnTo>
                  <a:pt x="6337" y="749"/>
                </a:lnTo>
                <a:lnTo>
                  <a:pt x="6334" y="756"/>
                </a:lnTo>
                <a:lnTo>
                  <a:pt x="6332" y="765"/>
                </a:lnTo>
                <a:lnTo>
                  <a:pt x="6330" y="774"/>
                </a:lnTo>
                <a:lnTo>
                  <a:pt x="6328" y="782"/>
                </a:lnTo>
                <a:lnTo>
                  <a:pt x="6327" y="791"/>
                </a:lnTo>
                <a:lnTo>
                  <a:pt x="6326" y="800"/>
                </a:lnTo>
                <a:lnTo>
                  <a:pt x="6325" y="809"/>
                </a:lnTo>
                <a:lnTo>
                  <a:pt x="6325" y="818"/>
                </a:lnTo>
                <a:lnTo>
                  <a:pt x="6325" y="1138"/>
                </a:lnTo>
                <a:lnTo>
                  <a:pt x="6325" y="1140"/>
                </a:lnTo>
                <a:lnTo>
                  <a:pt x="6324" y="1143"/>
                </a:lnTo>
                <a:lnTo>
                  <a:pt x="6321" y="1147"/>
                </a:lnTo>
                <a:lnTo>
                  <a:pt x="6319" y="1149"/>
                </a:lnTo>
                <a:lnTo>
                  <a:pt x="6317" y="1150"/>
                </a:lnTo>
                <a:lnTo>
                  <a:pt x="6314" y="1151"/>
                </a:lnTo>
                <a:lnTo>
                  <a:pt x="6312" y="1151"/>
                </a:lnTo>
                <a:lnTo>
                  <a:pt x="6179" y="1151"/>
                </a:lnTo>
                <a:lnTo>
                  <a:pt x="6176" y="1151"/>
                </a:lnTo>
                <a:lnTo>
                  <a:pt x="6174" y="1150"/>
                </a:lnTo>
                <a:lnTo>
                  <a:pt x="6171" y="1149"/>
                </a:lnTo>
                <a:lnTo>
                  <a:pt x="6170" y="1147"/>
                </a:lnTo>
                <a:lnTo>
                  <a:pt x="6168" y="1145"/>
                </a:lnTo>
                <a:lnTo>
                  <a:pt x="6167" y="1143"/>
                </a:lnTo>
                <a:lnTo>
                  <a:pt x="6166" y="1140"/>
                </a:lnTo>
                <a:lnTo>
                  <a:pt x="6166" y="1138"/>
                </a:lnTo>
                <a:lnTo>
                  <a:pt x="6166" y="521"/>
                </a:lnTo>
                <a:lnTo>
                  <a:pt x="6166" y="519"/>
                </a:lnTo>
                <a:lnTo>
                  <a:pt x="6167" y="516"/>
                </a:lnTo>
                <a:lnTo>
                  <a:pt x="6169" y="512"/>
                </a:lnTo>
                <a:lnTo>
                  <a:pt x="6171" y="510"/>
                </a:lnTo>
                <a:lnTo>
                  <a:pt x="6174" y="509"/>
                </a:lnTo>
                <a:lnTo>
                  <a:pt x="6176" y="508"/>
                </a:lnTo>
                <a:lnTo>
                  <a:pt x="6179" y="508"/>
                </a:lnTo>
                <a:lnTo>
                  <a:pt x="6257" y="508"/>
                </a:lnTo>
                <a:lnTo>
                  <a:pt x="6260" y="508"/>
                </a:lnTo>
                <a:lnTo>
                  <a:pt x="6263" y="509"/>
                </a:lnTo>
                <a:lnTo>
                  <a:pt x="6266" y="510"/>
                </a:lnTo>
                <a:lnTo>
                  <a:pt x="6269" y="512"/>
                </a:lnTo>
                <a:lnTo>
                  <a:pt x="6271" y="514"/>
                </a:lnTo>
                <a:lnTo>
                  <a:pt x="6273" y="516"/>
                </a:lnTo>
                <a:lnTo>
                  <a:pt x="6275" y="519"/>
                </a:lnTo>
                <a:lnTo>
                  <a:pt x="6276" y="522"/>
                </a:lnTo>
                <a:lnTo>
                  <a:pt x="6301" y="596"/>
                </a:lnTo>
                <a:lnTo>
                  <a:pt x="6302" y="598"/>
                </a:lnTo>
                <a:lnTo>
                  <a:pt x="6304" y="599"/>
                </a:lnTo>
                <a:lnTo>
                  <a:pt x="6305" y="600"/>
                </a:lnTo>
                <a:lnTo>
                  <a:pt x="6307" y="601"/>
                </a:lnTo>
                <a:lnTo>
                  <a:pt x="6311" y="601"/>
                </a:lnTo>
                <a:lnTo>
                  <a:pt x="6313" y="600"/>
                </a:lnTo>
                <a:lnTo>
                  <a:pt x="6315" y="599"/>
                </a:lnTo>
                <a:lnTo>
                  <a:pt x="6337" y="577"/>
                </a:lnTo>
                <a:lnTo>
                  <a:pt x="6349" y="566"/>
                </a:lnTo>
                <a:lnTo>
                  <a:pt x="6358" y="557"/>
                </a:lnTo>
                <a:lnTo>
                  <a:pt x="6369" y="549"/>
                </a:lnTo>
                <a:lnTo>
                  <a:pt x="6380" y="541"/>
                </a:lnTo>
                <a:lnTo>
                  <a:pt x="6394" y="533"/>
                </a:lnTo>
                <a:lnTo>
                  <a:pt x="6401" y="529"/>
                </a:lnTo>
                <a:lnTo>
                  <a:pt x="6409" y="525"/>
                </a:lnTo>
                <a:lnTo>
                  <a:pt x="6418" y="521"/>
                </a:lnTo>
                <a:lnTo>
                  <a:pt x="6427" y="518"/>
                </a:lnTo>
                <a:lnTo>
                  <a:pt x="6437" y="515"/>
                </a:lnTo>
                <a:lnTo>
                  <a:pt x="6448" y="513"/>
                </a:lnTo>
                <a:lnTo>
                  <a:pt x="6461" y="511"/>
                </a:lnTo>
                <a:lnTo>
                  <a:pt x="6474" y="509"/>
                </a:lnTo>
                <a:lnTo>
                  <a:pt x="6487" y="508"/>
                </a:lnTo>
                <a:lnTo>
                  <a:pt x="6502" y="508"/>
                </a:lnTo>
                <a:lnTo>
                  <a:pt x="6554" y="50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36B7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." showMasterSp="0">
  <p:cSld name="Thank you.">
    <p:bg>
      <p:bgPr>
        <a:solidFill>
          <a:schemeClr val="dk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/>
          <p:nvPr>
            <p:ph idx="10" type="dt"/>
          </p:nvPr>
        </p:nvSpPr>
        <p:spPr>
          <a:xfrm>
            <a:off x="2783632" y="6453336"/>
            <a:ext cx="2160240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1" type="ftr"/>
          </p:nvPr>
        </p:nvSpPr>
        <p:spPr>
          <a:xfrm>
            <a:off x="4943872" y="6453336"/>
            <a:ext cx="6265466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2" type="sldNum"/>
          </p:nvPr>
        </p:nvSpPr>
        <p:spPr>
          <a:xfrm>
            <a:off x="11209338" y="6453336"/>
            <a:ext cx="719136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28"/>
          <p:cNvSpPr txBox="1"/>
          <p:nvPr>
            <p:ph type="title"/>
          </p:nvPr>
        </p:nvSpPr>
        <p:spPr>
          <a:xfrm>
            <a:off x="982663" y="2636912"/>
            <a:ext cx="10226675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Barlow Condensed SemiBold"/>
              <a:buNone/>
              <a:defRPr sz="44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/>
          <p:nvPr/>
        </p:nvSpPr>
        <p:spPr>
          <a:xfrm>
            <a:off x="5735638" y="5157192"/>
            <a:ext cx="720000" cy="608835"/>
          </a:xfrm>
          <a:custGeom>
            <a:rect b="b" l="l" r="r" t="t"/>
            <a:pathLst>
              <a:path extrusionOk="0" h="1539" w="1820">
                <a:moveTo>
                  <a:pt x="1645" y="362"/>
                </a:moveTo>
                <a:lnTo>
                  <a:pt x="1654" y="366"/>
                </a:lnTo>
                <a:lnTo>
                  <a:pt x="1664" y="370"/>
                </a:lnTo>
                <a:lnTo>
                  <a:pt x="1673" y="375"/>
                </a:lnTo>
                <a:lnTo>
                  <a:pt x="1682" y="380"/>
                </a:lnTo>
                <a:lnTo>
                  <a:pt x="1699" y="391"/>
                </a:lnTo>
                <a:lnTo>
                  <a:pt x="1716" y="404"/>
                </a:lnTo>
                <a:lnTo>
                  <a:pt x="1731" y="417"/>
                </a:lnTo>
                <a:lnTo>
                  <a:pt x="1745" y="431"/>
                </a:lnTo>
                <a:lnTo>
                  <a:pt x="1752" y="439"/>
                </a:lnTo>
                <a:lnTo>
                  <a:pt x="1759" y="447"/>
                </a:lnTo>
                <a:lnTo>
                  <a:pt x="1771" y="463"/>
                </a:lnTo>
                <a:lnTo>
                  <a:pt x="1782" y="480"/>
                </a:lnTo>
                <a:lnTo>
                  <a:pt x="1792" y="498"/>
                </a:lnTo>
                <a:lnTo>
                  <a:pt x="1800" y="517"/>
                </a:lnTo>
                <a:lnTo>
                  <a:pt x="1804" y="527"/>
                </a:lnTo>
                <a:lnTo>
                  <a:pt x="1807" y="537"/>
                </a:lnTo>
                <a:lnTo>
                  <a:pt x="1810" y="547"/>
                </a:lnTo>
                <a:lnTo>
                  <a:pt x="1813" y="557"/>
                </a:lnTo>
                <a:lnTo>
                  <a:pt x="1815" y="567"/>
                </a:lnTo>
                <a:lnTo>
                  <a:pt x="1817" y="578"/>
                </a:lnTo>
                <a:lnTo>
                  <a:pt x="1818" y="588"/>
                </a:lnTo>
                <a:lnTo>
                  <a:pt x="1819" y="599"/>
                </a:lnTo>
                <a:lnTo>
                  <a:pt x="1820" y="621"/>
                </a:lnTo>
                <a:lnTo>
                  <a:pt x="1820" y="667"/>
                </a:lnTo>
                <a:lnTo>
                  <a:pt x="1819" y="689"/>
                </a:lnTo>
                <a:lnTo>
                  <a:pt x="1818" y="700"/>
                </a:lnTo>
                <a:lnTo>
                  <a:pt x="1817" y="710"/>
                </a:lnTo>
                <a:lnTo>
                  <a:pt x="1815" y="721"/>
                </a:lnTo>
                <a:lnTo>
                  <a:pt x="1813" y="731"/>
                </a:lnTo>
                <a:lnTo>
                  <a:pt x="1810" y="741"/>
                </a:lnTo>
                <a:lnTo>
                  <a:pt x="1807" y="751"/>
                </a:lnTo>
                <a:lnTo>
                  <a:pt x="1804" y="761"/>
                </a:lnTo>
                <a:lnTo>
                  <a:pt x="1800" y="771"/>
                </a:lnTo>
                <a:lnTo>
                  <a:pt x="1796" y="780"/>
                </a:lnTo>
                <a:lnTo>
                  <a:pt x="1792" y="789"/>
                </a:lnTo>
                <a:lnTo>
                  <a:pt x="1787" y="799"/>
                </a:lnTo>
                <a:lnTo>
                  <a:pt x="1782" y="807"/>
                </a:lnTo>
                <a:lnTo>
                  <a:pt x="1771" y="825"/>
                </a:lnTo>
                <a:lnTo>
                  <a:pt x="1765" y="833"/>
                </a:lnTo>
                <a:lnTo>
                  <a:pt x="1759" y="842"/>
                </a:lnTo>
                <a:lnTo>
                  <a:pt x="1745" y="858"/>
                </a:lnTo>
                <a:lnTo>
                  <a:pt x="1731" y="872"/>
                </a:lnTo>
                <a:lnTo>
                  <a:pt x="1723" y="879"/>
                </a:lnTo>
                <a:lnTo>
                  <a:pt x="1716" y="885"/>
                </a:lnTo>
                <a:lnTo>
                  <a:pt x="1699" y="898"/>
                </a:lnTo>
                <a:lnTo>
                  <a:pt x="1691" y="903"/>
                </a:lnTo>
                <a:lnTo>
                  <a:pt x="1682" y="909"/>
                </a:lnTo>
                <a:lnTo>
                  <a:pt x="1664" y="918"/>
                </a:lnTo>
                <a:lnTo>
                  <a:pt x="1655" y="923"/>
                </a:lnTo>
                <a:lnTo>
                  <a:pt x="1645" y="927"/>
                </a:lnTo>
                <a:lnTo>
                  <a:pt x="1640" y="928"/>
                </a:lnTo>
                <a:lnTo>
                  <a:pt x="1635" y="928"/>
                </a:lnTo>
                <a:lnTo>
                  <a:pt x="1632" y="928"/>
                </a:lnTo>
                <a:lnTo>
                  <a:pt x="1630" y="927"/>
                </a:lnTo>
                <a:lnTo>
                  <a:pt x="1628" y="926"/>
                </a:lnTo>
                <a:lnTo>
                  <a:pt x="1626" y="925"/>
                </a:lnTo>
                <a:lnTo>
                  <a:pt x="1622" y="922"/>
                </a:lnTo>
                <a:lnTo>
                  <a:pt x="1619" y="918"/>
                </a:lnTo>
                <a:lnTo>
                  <a:pt x="1618" y="916"/>
                </a:lnTo>
                <a:lnTo>
                  <a:pt x="1617" y="913"/>
                </a:lnTo>
                <a:lnTo>
                  <a:pt x="1617" y="908"/>
                </a:lnTo>
                <a:lnTo>
                  <a:pt x="1617" y="381"/>
                </a:lnTo>
                <a:lnTo>
                  <a:pt x="1617" y="376"/>
                </a:lnTo>
                <a:lnTo>
                  <a:pt x="1619" y="371"/>
                </a:lnTo>
                <a:lnTo>
                  <a:pt x="1620" y="369"/>
                </a:lnTo>
                <a:lnTo>
                  <a:pt x="1622" y="367"/>
                </a:lnTo>
                <a:lnTo>
                  <a:pt x="1624" y="365"/>
                </a:lnTo>
                <a:lnTo>
                  <a:pt x="1626" y="364"/>
                </a:lnTo>
                <a:lnTo>
                  <a:pt x="1628" y="363"/>
                </a:lnTo>
                <a:lnTo>
                  <a:pt x="1630" y="362"/>
                </a:lnTo>
                <a:lnTo>
                  <a:pt x="1635" y="360"/>
                </a:lnTo>
                <a:lnTo>
                  <a:pt x="1640" y="361"/>
                </a:lnTo>
                <a:lnTo>
                  <a:pt x="1642" y="361"/>
                </a:lnTo>
                <a:lnTo>
                  <a:pt x="1645" y="362"/>
                </a:lnTo>
                <a:close/>
                <a:moveTo>
                  <a:pt x="1435" y="1059"/>
                </a:moveTo>
                <a:lnTo>
                  <a:pt x="1439" y="1059"/>
                </a:lnTo>
                <a:lnTo>
                  <a:pt x="1442" y="1060"/>
                </a:lnTo>
                <a:lnTo>
                  <a:pt x="1444" y="1061"/>
                </a:lnTo>
                <a:lnTo>
                  <a:pt x="1447" y="1063"/>
                </a:lnTo>
                <a:lnTo>
                  <a:pt x="1450" y="1066"/>
                </a:lnTo>
                <a:lnTo>
                  <a:pt x="1453" y="1070"/>
                </a:lnTo>
                <a:lnTo>
                  <a:pt x="1454" y="1074"/>
                </a:lnTo>
                <a:lnTo>
                  <a:pt x="1455" y="1079"/>
                </a:lnTo>
                <a:lnTo>
                  <a:pt x="1455" y="1083"/>
                </a:lnTo>
                <a:lnTo>
                  <a:pt x="1450" y="1107"/>
                </a:lnTo>
                <a:lnTo>
                  <a:pt x="1444" y="1131"/>
                </a:lnTo>
                <a:lnTo>
                  <a:pt x="1437" y="1154"/>
                </a:lnTo>
                <a:lnTo>
                  <a:pt x="1429" y="1177"/>
                </a:lnTo>
                <a:lnTo>
                  <a:pt x="1421" y="1200"/>
                </a:lnTo>
                <a:lnTo>
                  <a:pt x="1416" y="1211"/>
                </a:lnTo>
                <a:lnTo>
                  <a:pt x="1411" y="1222"/>
                </a:lnTo>
                <a:lnTo>
                  <a:pt x="1400" y="1243"/>
                </a:lnTo>
                <a:lnTo>
                  <a:pt x="1389" y="1264"/>
                </a:lnTo>
                <a:lnTo>
                  <a:pt x="1383" y="1274"/>
                </a:lnTo>
                <a:lnTo>
                  <a:pt x="1376" y="1284"/>
                </a:lnTo>
                <a:lnTo>
                  <a:pt x="1363" y="1304"/>
                </a:lnTo>
                <a:lnTo>
                  <a:pt x="1349" y="1323"/>
                </a:lnTo>
                <a:lnTo>
                  <a:pt x="1334" y="1341"/>
                </a:lnTo>
                <a:lnTo>
                  <a:pt x="1319" y="1359"/>
                </a:lnTo>
                <a:lnTo>
                  <a:pt x="1302" y="1376"/>
                </a:lnTo>
                <a:lnTo>
                  <a:pt x="1285" y="1393"/>
                </a:lnTo>
                <a:lnTo>
                  <a:pt x="1268" y="1408"/>
                </a:lnTo>
                <a:lnTo>
                  <a:pt x="1249" y="1423"/>
                </a:lnTo>
                <a:lnTo>
                  <a:pt x="1230" y="1437"/>
                </a:lnTo>
                <a:lnTo>
                  <a:pt x="1210" y="1451"/>
                </a:lnTo>
                <a:lnTo>
                  <a:pt x="1190" y="1463"/>
                </a:lnTo>
                <a:lnTo>
                  <a:pt x="1169" y="1475"/>
                </a:lnTo>
                <a:lnTo>
                  <a:pt x="1148" y="1485"/>
                </a:lnTo>
                <a:lnTo>
                  <a:pt x="1126" y="1495"/>
                </a:lnTo>
                <a:lnTo>
                  <a:pt x="1115" y="1500"/>
                </a:lnTo>
                <a:lnTo>
                  <a:pt x="1104" y="1504"/>
                </a:lnTo>
                <a:lnTo>
                  <a:pt x="1081" y="1512"/>
                </a:lnTo>
                <a:lnTo>
                  <a:pt x="1058" y="1519"/>
                </a:lnTo>
                <a:lnTo>
                  <a:pt x="1046" y="1522"/>
                </a:lnTo>
                <a:lnTo>
                  <a:pt x="1034" y="1525"/>
                </a:lnTo>
                <a:lnTo>
                  <a:pt x="1010" y="1530"/>
                </a:lnTo>
                <a:lnTo>
                  <a:pt x="986" y="1534"/>
                </a:lnTo>
                <a:lnTo>
                  <a:pt x="961" y="1537"/>
                </a:lnTo>
                <a:lnTo>
                  <a:pt x="936" y="1538"/>
                </a:lnTo>
                <a:lnTo>
                  <a:pt x="923" y="1539"/>
                </a:lnTo>
                <a:lnTo>
                  <a:pt x="911" y="1539"/>
                </a:lnTo>
                <a:lnTo>
                  <a:pt x="885" y="1538"/>
                </a:lnTo>
                <a:lnTo>
                  <a:pt x="860" y="1537"/>
                </a:lnTo>
                <a:lnTo>
                  <a:pt x="835" y="1534"/>
                </a:lnTo>
                <a:lnTo>
                  <a:pt x="823" y="1532"/>
                </a:lnTo>
                <a:lnTo>
                  <a:pt x="811" y="1530"/>
                </a:lnTo>
                <a:lnTo>
                  <a:pt x="799" y="1528"/>
                </a:lnTo>
                <a:lnTo>
                  <a:pt x="787" y="1525"/>
                </a:lnTo>
                <a:lnTo>
                  <a:pt x="763" y="1519"/>
                </a:lnTo>
                <a:lnTo>
                  <a:pt x="740" y="1512"/>
                </a:lnTo>
                <a:lnTo>
                  <a:pt x="716" y="1504"/>
                </a:lnTo>
                <a:lnTo>
                  <a:pt x="705" y="1500"/>
                </a:lnTo>
                <a:lnTo>
                  <a:pt x="694" y="1495"/>
                </a:lnTo>
                <a:lnTo>
                  <a:pt x="672" y="1485"/>
                </a:lnTo>
                <a:lnTo>
                  <a:pt x="651" y="1475"/>
                </a:lnTo>
                <a:lnTo>
                  <a:pt x="640" y="1469"/>
                </a:lnTo>
                <a:lnTo>
                  <a:pt x="630" y="1463"/>
                </a:lnTo>
                <a:lnTo>
                  <a:pt x="610" y="1451"/>
                </a:lnTo>
                <a:lnTo>
                  <a:pt x="590" y="1437"/>
                </a:lnTo>
                <a:lnTo>
                  <a:pt x="571" y="1423"/>
                </a:lnTo>
                <a:lnTo>
                  <a:pt x="562" y="1416"/>
                </a:lnTo>
                <a:lnTo>
                  <a:pt x="553" y="1408"/>
                </a:lnTo>
                <a:lnTo>
                  <a:pt x="544" y="1401"/>
                </a:lnTo>
                <a:lnTo>
                  <a:pt x="535" y="1393"/>
                </a:lnTo>
                <a:lnTo>
                  <a:pt x="526" y="1385"/>
                </a:lnTo>
                <a:lnTo>
                  <a:pt x="518" y="1376"/>
                </a:lnTo>
                <a:lnTo>
                  <a:pt x="502" y="1359"/>
                </a:lnTo>
                <a:lnTo>
                  <a:pt x="486" y="1341"/>
                </a:lnTo>
                <a:lnTo>
                  <a:pt x="471" y="1323"/>
                </a:lnTo>
                <a:lnTo>
                  <a:pt x="457" y="1304"/>
                </a:lnTo>
                <a:lnTo>
                  <a:pt x="444" y="1284"/>
                </a:lnTo>
                <a:lnTo>
                  <a:pt x="432" y="1264"/>
                </a:lnTo>
                <a:lnTo>
                  <a:pt x="420" y="1243"/>
                </a:lnTo>
                <a:lnTo>
                  <a:pt x="409" y="1222"/>
                </a:lnTo>
                <a:lnTo>
                  <a:pt x="404" y="1211"/>
                </a:lnTo>
                <a:lnTo>
                  <a:pt x="400" y="1200"/>
                </a:lnTo>
                <a:lnTo>
                  <a:pt x="391" y="1177"/>
                </a:lnTo>
                <a:lnTo>
                  <a:pt x="387" y="1166"/>
                </a:lnTo>
                <a:lnTo>
                  <a:pt x="383" y="1154"/>
                </a:lnTo>
                <a:lnTo>
                  <a:pt x="376" y="1131"/>
                </a:lnTo>
                <a:lnTo>
                  <a:pt x="373" y="1119"/>
                </a:lnTo>
                <a:lnTo>
                  <a:pt x="370" y="1107"/>
                </a:lnTo>
                <a:lnTo>
                  <a:pt x="368" y="1095"/>
                </a:lnTo>
                <a:lnTo>
                  <a:pt x="365" y="1083"/>
                </a:lnTo>
                <a:lnTo>
                  <a:pt x="365" y="1081"/>
                </a:lnTo>
                <a:lnTo>
                  <a:pt x="365" y="1079"/>
                </a:lnTo>
                <a:lnTo>
                  <a:pt x="366" y="1074"/>
                </a:lnTo>
                <a:lnTo>
                  <a:pt x="367" y="1070"/>
                </a:lnTo>
                <a:lnTo>
                  <a:pt x="370" y="1066"/>
                </a:lnTo>
                <a:lnTo>
                  <a:pt x="371" y="1065"/>
                </a:lnTo>
                <a:lnTo>
                  <a:pt x="373" y="1063"/>
                </a:lnTo>
                <a:lnTo>
                  <a:pt x="377" y="1061"/>
                </a:lnTo>
                <a:lnTo>
                  <a:pt x="379" y="1060"/>
                </a:lnTo>
                <a:lnTo>
                  <a:pt x="381" y="1059"/>
                </a:lnTo>
                <a:lnTo>
                  <a:pt x="385" y="1059"/>
                </a:lnTo>
                <a:lnTo>
                  <a:pt x="910" y="1059"/>
                </a:lnTo>
                <a:lnTo>
                  <a:pt x="1435" y="1059"/>
                </a:lnTo>
                <a:close/>
                <a:moveTo>
                  <a:pt x="1185" y="364"/>
                </a:moveTo>
                <a:lnTo>
                  <a:pt x="1190" y="363"/>
                </a:lnTo>
                <a:lnTo>
                  <a:pt x="1195" y="363"/>
                </a:lnTo>
                <a:lnTo>
                  <a:pt x="1201" y="361"/>
                </a:lnTo>
                <a:lnTo>
                  <a:pt x="1206" y="359"/>
                </a:lnTo>
                <a:lnTo>
                  <a:pt x="1210" y="357"/>
                </a:lnTo>
                <a:lnTo>
                  <a:pt x="1215" y="354"/>
                </a:lnTo>
                <a:lnTo>
                  <a:pt x="1223" y="348"/>
                </a:lnTo>
                <a:lnTo>
                  <a:pt x="1226" y="344"/>
                </a:lnTo>
                <a:lnTo>
                  <a:pt x="1229" y="340"/>
                </a:lnTo>
                <a:lnTo>
                  <a:pt x="1232" y="335"/>
                </a:lnTo>
                <a:lnTo>
                  <a:pt x="1234" y="331"/>
                </a:lnTo>
                <a:lnTo>
                  <a:pt x="1236" y="326"/>
                </a:lnTo>
                <a:lnTo>
                  <a:pt x="1237" y="321"/>
                </a:lnTo>
                <a:lnTo>
                  <a:pt x="1238" y="315"/>
                </a:lnTo>
                <a:lnTo>
                  <a:pt x="1238" y="310"/>
                </a:lnTo>
                <a:lnTo>
                  <a:pt x="1238" y="304"/>
                </a:lnTo>
                <a:lnTo>
                  <a:pt x="1237" y="299"/>
                </a:lnTo>
                <a:lnTo>
                  <a:pt x="1236" y="294"/>
                </a:lnTo>
                <a:lnTo>
                  <a:pt x="1234" y="289"/>
                </a:lnTo>
                <a:lnTo>
                  <a:pt x="1232" y="284"/>
                </a:lnTo>
                <a:lnTo>
                  <a:pt x="1229" y="280"/>
                </a:lnTo>
                <a:lnTo>
                  <a:pt x="1223" y="272"/>
                </a:lnTo>
                <a:lnTo>
                  <a:pt x="1219" y="268"/>
                </a:lnTo>
                <a:lnTo>
                  <a:pt x="1215" y="265"/>
                </a:lnTo>
                <a:lnTo>
                  <a:pt x="1210" y="262"/>
                </a:lnTo>
                <a:lnTo>
                  <a:pt x="1206" y="260"/>
                </a:lnTo>
                <a:lnTo>
                  <a:pt x="1201" y="258"/>
                </a:lnTo>
                <a:lnTo>
                  <a:pt x="1195" y="257"/>
                </a:lnTo>
                <a:lnTo>
                  <a:pt x="1190" y="256"/>
                </a:lnTo>
                <a:lnTo>
                  <a:pt x="1185" y="256"/>
                </a:lnTo>
                <a:lnTo>
                  <a:pt x="636" y="256"/>
                </a:lnTo>
                <a:lnTo>
                  <a:pt x="630" y="256"/>
                </a:lnTo>
                <a:lnTo>
                  <a:pt x="625" y="257"/>
                </a:lnTo>
                <a:lnTo>
                  <a:pt x="620" y="258"/>
                </a:lnTo>
                <a:lnTo>
                  <a:pt x="615" y="260"/>
                </a:lnTo>
                <a:lnTo>
                  <a:pt x="610" y="262"/>
                </a:lnTo>
                <a:lnTo>
                  <a:pt x="605" y="265"/>
                </a:lnTo>
                <a:lnTo>
                  <a:pt x="598" y="272"/>
                </a:lnTo>
                <a:lnTo>
                  <a:pt x="594" y="276"/>
                </a:lnTo>
                <a:lnTo>
                  <a:pt x="591" y="280"/>
                </a:lnTo>
                <a:lnTo>
                  <a:pt x="588" y="284"/>
                </a:lnTo>
                <a:lnTo>
                  <a:pt x="586" y="289"/>
                </a:lnTo>
                <a:lnTo>
                  <a:pt x="584" y="294"/>
                </a:lnTo>
                <a:lnTo>
                  <a:pt x="583" y="299"/>
                </a:lnTo>
                <a:lnTo>
                  <a:pt x="582" y="304"/>
                </a:lnTo>
                <a:lnTo>
                  <a:pt x="582" y="310"/>
                </a:lnTo>
                <a:lnTo>
                  <a:pt x="582" y="315"/>
                </a:lnTo>
                <a:lnTo>
                  <a:pt x="583" y="321"/>
                </a:lnTo>
                <a:lnTo>
                  <a:pt x="584" y="326"/>
                </a:lnTo>
                <a:lnTo>
                  <a:pt x="586" y="331"/>
                </a:lnTo>
                <a:lnTo>
                  <a:pt x="588" y="335"/>
                </a:lnTo>
                <a:lnTo>
                  <a:pt x="591" y="340"/>
                </a:lnTo>
                <a:lnTo>
                  <a:pt x="598" y="348"/>
                </a:lnTo>
                <a:lnTo>
                  <a:pt x="601" y="351"/>
                </a:lnTo>
                <a:lnTo>
                  <a:pt x="605" y="354"/>
                </a:lnTo>
                <a:lnTo>
                  <a:pt x="610" y="357"/>
                </a:lnTo>
                <a:lnTo>
                  <a:pt x="615" y="359"/>
                </a:lnTo>
                <a:lnTo>
                  <a:pt x="620" y="361"/>
                </a:lnTo>
                <a:lnTo>
                  <a:pt x="625" y="363"/>
                </a:lnTo>
                <a:lnTo>
                  <a:pt x="630" y="363"/>
                </a:lnTo>
                <a:lnTo>
                  <a:pt x="636" y="364"/>
                </a:lnTo>
                <a:lnTo>
                  <a:pt x="1185" y="364"/>
                </a:lnTo>
                <a:close/>
                <a:moveTo>
                  <a:pt x="1016" y="672"/>
                </a:moveTo>
                <a:lnTo>
                  <a:pt x="1022" y="672"/>
                </a:lnTo>
                <a:lnTo>
                  <a:pt x="1028" y="671"/>
                </a:lnTo>
                <a:lnTo>
                  <a:pt x="1035" y="670"/>
                </a:lnTo>
                <a:lnTo>
                  <a:pt x="1040" y="667"/>
                </a:lnTo>
                <a:lnTo>
                  <a:pt x="1046" y="665"/>
                </a:lnTo>
                <a:lnTo>
                  <a:pt x="1051" y="661"/>
                </a:lnTo>
                <a:lnTo>
                  <a:pt x="1056" y="658"/>
                </a:lnTo>
                <a:lnTo>
                  <a:pt x="1061" y="654"/>
                </a:lnTo>
                <a:lnTo>
                  <a:pt x="1065" y="649"/>
                </a:lnTo>
                <a:lnTo>
                  <a:pt x="1069" y="644"/>
                </a:lnTo>
                <a:lnTo>
                  <a:pt x="1072" y="639"/>
                </a:lnTo>
                <a:lnTo>
                  <a:pt x="1075" y="633"/>
                </a:lnTo>
                <a:lnTo>
                  <a:pt x="1077" y="627"/>
                </a:lnTo>
                <a:lnTo>
                  <a:pt x="1078" y="624"/>
                </a:lnTo>
                <a:lnTo>
                  <a:pt x="1078" y="621"/>
                </a:lnTo>
                <a:lnTo>
                  <a:pt x="1079" y="615"/>
                </a:lnTo>
                <a:lnTo>
                  <a:pt x="1080" y="608"/>
                </a:lnTo>
                <a:lnTo>
                  <a:pt x="1079" y="602"/>
                </a:lnTo>
                <a:lnTo>
                  <a:pt x="1078" y="595"/>
                </a:lnTo>
                <a:lnTo>
                  <a:pt x="1077" y="589"/>
                </a:lnTo>
                <a:lnTo>
                  <a:pt x="1075" y="583"/>
                </a:lnTo>
                <a:lnTo>
                  <a:pt x="1072" y="578"/>
                </a:lnTo>
                <a:lnTo>
                  <a:pt x="1069" y="572"/>
                </a:lnTo>
                <a:lnTo>
                  <a:pt x="1065" y="567"/>
                </a:lnTo>
                <a:lnTo>
                  <a:pt x="1061" y="563"/>
                </a:lnTo>
                <a:lnTo>
                  <a:pt x="1056" y="559"/>
                </a:lnTo>
                <a:lnTo>
                  <a:pt x="1051" y="555"/>
                </a:lnTo>
                <a:lnTo>
                  <a:pt x="1046" y="552"/>
                </a:lnTo>
                <a:lnTo>
                  <a:pt x="1040" y="549"/>
                </a:lnTo>
                <a:lnTo>
                  <a:pt x="1035" y="547"/>
                </a:lnTo>
                <a:lnTo>
                  <a:pt x="1032" y="546"/>
                </a:lnTo>
                <a:lnTo>
                  <a:pt x="1028" y="545"/>
                </a:lnTo>
                <a:lnTo>
                  <a:pt x="1022" y="544"/>
                </a:lnTo>
                <a:lnTo>
                  <a:pt x="1016" y="544"/>
                </a:lnTo>
                <a:lnTo>
                  <a:pt x="1009" y="544"/>
                </a:lnTo>
                <a:lnTo>
                  <a:pt x="1003" y="545"/>
                </a:lnTo>
                <a:lnTo>
                  <a:pt x="996" y="547"/>
                </a:lnTo>
                <a:lnTo>
                  <a:pt x="991" y="549"/>
                </a:lnTo>
                <a:lnTo>
                  <a:pt x="985" y="552"/>
                </a:lnTo>
                <a:lnTo>
                  <a:pt x="980" y="555"/>
                </a:lnTo>
                <a:lnTo>
                  <a:pt x="975" y="559"/>
                </a:lnTo>
                <a:lnTo>
                  <a:pt x="970" y="563"/>
                </a:lnTo>
                <a:lnTo>
                  <a:pt x="966" y="567"/>
                </a:lnTo>
                <a:lnTo>
                  <a:pt x="962" y="572"/>
                </a:lnTo>
                <a:lnTo>
                  <a:pt x="959" y="578"/>
                </a:lnTo>
                <a:lnTo>
                  <a:pt x="956" y="583"/>
                </a:lnTo>
                <a:lnTo>
                  <a:pt x="954" y="589"/>
                </a:lnTo>
                <a:lnTo>
                  <a:pt x="953" y="592"/>
                </a:lnTo>
                <a:lnTo>
                  <a:pt x="953" y="595"/>
                </a:lnTo>
                <a:lnTo>
                  <a:pt x="952" y="602"/>
                </a:lnTo>
                <a:lnTo>
                  <a:pt x="951" y="608"/>
                </a:lnTo>
                <a:lnTo>
                  <a:pt x="952" y="615"/>
                </a:lnTo>
                <a:lnTo>
                  <a:pt x="953" y="621"/>
                </a:lnTo>
                <a:lnTo>
                  <a:pt x="954" y="627"/>
                </a:lnTo>
                <a:lnTo>
                  <a:pt x="956" y="633"/>
                </a:lnTo>
                <a:lnTo>
                  <a:pt x="959" y="639"/>
                </a:lnTo>
                <a:lnTo>
                  <a:pt x="962" y="644"/>
                </a:lnTo>
                <a:lnTo>
                  <a:pt x="966" y="649"/>
                </a:lnTo>
                <a:lnTo>
                  <a:pt x="970" y="654"/>
                </a:lnTo>
                <a:lnTo>
                  <a:pt x="975" y="658"/>
                </a:lnTo>
                <a:lnTo>
                  <a:pt x="980" y="661"/>
                </a:lnTo>
                <a:lnTo>
                  <a:pt x="985" y="665"/>
                </a:lnTo>
                <a:lnTo>
                  <a:pt x="991" y="667"/>
                </a:lnTo>
                <a:lnTo>
                  <a:pt x="996" y="670"/>
                </a:lnTo>
                <a:lnTo>
                  <a:pt x="999" y="670"/>
                </a:lnTo>
                <a:lnTo>
                  <a:pt x="1003" y="671"/>
                </a:lnTo>
                <a:lnTo>
                  <a:pt x="1009" y="672"/>
                </a:lnTo>
                <a:lnTo>
                  <a:pt x="1016" y="672"/>
                </a:lnTo>
                <a:close/>
                <a:moveTo>
                  <a:pt x="806" y="672"/>
                </a:moveTo>
                <a:lnTo>
                  <a:pt x="812" y="672"/>
                </a:lnTo>
                <a:lnTo>
                  <a:pt x="819" y="671"/>
                </a:lnTo>
                <a:lnTo>
                  <a:pt x="825" y="670"/>
                </a:lnTo>
                <a:lnTo>
                  <a:pt x="831" y="667"/>
                </a:lnTo>
                <a:lnTo>
                  <a:pt x="836" y="665"/>
                </a:lnTo>
                <a:lnTo>
                  <a:pt x="842" y="661"/>
                </a:lnTo>
                <a:lnTo>
                  <a:pt x="847" y="658"/>
                </a:lnTo>
                <a:lnTo>
                  <a:pt x="851" y="654"/>
                </a:lnTo>
                <a:lnTo>
                  <a:pt x="855" y="649"/>
                </a:lnTo>
                <a:lnTo>
                  <a:pt x="859" y="644"/>
                </a:lnTo>
                <a:lnTo>
                  <a:pt x="862" y="639"/>
                </a:lnTo>
                <a:lnTo>
                  <a:pt x="865" y="633"/>
                </a:lnTo>
                <a:lnTo>
                  <a:pt x="867" y="627"/>
                </a:lnTo>
                <a:lnTo>
                  <a:pt x="868" y="624"/>
                </a:lnTo>
                <a:lnTo>
                  <a:pt x="869" y="621"/>
                </a:lnTo>
                <a:lnTo>
                  <a:pt x="870" y="615"/>
                </a:lnTo>
                <a:lnTo>
                  <a:pt x="870" y="608"/>
                </a:lnTo>
                <a:lnTo>
                  <a:pt x="870" y="602"/>
                </a:lnTo>
                <a:lnTo>
                  <a:pt x="869" y="595"/>
                </a:lnTo>
                <a:lnTo>
                  <a:pt x="867" y="589"/>
                </a:lnTo>
                <a:lnTo>
                  <a:pt x="865" y="583"/>
                </a:lnTo>
                <a:lnTo>
                  <a:pt x="862" y="578"/>
                </a:lnTo>
                <a:lnTo>
                  <a:pt x="859" y="572"/>
                </a:lnTo>
                <a:lnTo>
                  <a:pt x="855" y="567"/>
                </a:lnTo>
                <a:lnTo>
                  <a:pt x="851" y="563"/>
                </a:lnTo>
                <a:lnTo>
                  <a:pt x="847" y="559"/>
                </a:lnTo>
                <a:lnTo>
                  <a:pt x="842" y="555"/>
                </a:lnTo>
                <a:lnTo>
                  <a:pt x="836" y="552"/>
                </a:lnTo>
                <a:lnTo>
                  <a:pt x="831" y="549"/>
                </a:lnTo>
                <a:lnTo>
                  <a:pt x="825" y="547"/>
                </a:lnTo>
                <a:lnTo>
                  <a:pt x="822" y="546"/>
                </a:lnTo>
                <a:lnTo>
                  <a:pt x="819" y="545"/>
                </a:lnTo>
                <a:lnTo>
                  <a:pt x="812" y="544"/>
                </a:lnTo>
                <a:lnTo>
                  <a:pt x="806" y="544"/>
                </a:lnTo>
                <a:lnTo>
                  <a:pt x="799" y="544"/>
                </a:lnTo>
                <a:lnTo>
                  <a:pt x="793" y="545"/>
                </a:lnTo>
                <a:lnTo>
                  <a:pt x="787" y="547"/>
                </a:lnTo>
                <a:lnTo>
                  <a:pt x="781" y="549"/>
                </a:lnTo>
                <a:lnTo>
                  <a:pt x="775" y="552"/>
                </a:lnTo>
                <a:lnTo>
                  <a:pt x="770" y="555"/>
                </a:lnTo>
                <a:lnTo>
                  <a:pt x="765" y="559"/>
                </a:lnTo>
                <a:lnTo>
                  <a:pt x="760" y="563"/>
                </a:lnTo>
                <a:lnTo>
                  <a:pt x="756" y="567"/>
                </a:lnTo>
                <a:lnTo>
                  <a:pt x="753" y="572"/>
                </a:lnTo>
                <a:lnTo>
                  <a:pt x="749" y="578"/>
                </a:lnTo>
                <a:lnTo>
                  <a:pt x="747" y="583"/>
                </a:lnTo>
                <a:lnTo>
                  <a:pt x="745" y="589"/>
                </a:lnTo>
                <a:lnTo>
                  <a:pt x="744" y="592"/>
                </a:lnTo>
                <a:lnTo>
                  <a:pt x="743" y="595"/>
                </a:lnTo>
                <a:lnTo>
                  <a:pt x="742" y="602"/>
                </a:lnTo>
                <a:lnTo>
                  <a:pt x="742" y="608"/>
                </a:lnTo>
                <a:lnTo>
                  <a:pt x="742" y="615"/>
                </a:lnTo>
                <a:lnTo>
                  <a:pt x="743" y="621"/>
                </a:lnTo>
                <a:lnTo>
                  <a:pt x="745" y="627"/>
                </a:lnTo>
                <a:lnTo>
                  <a:pt x="747" y="633"/>
                </a:lnTo>
                <a:lnTo>
                  <a:pt x="749" y="639"/>
                </a:lnTo>
                <a:lnTo>
                  <a:pt x="753" y="644"/>
                </a:lnTo>
                <a:lnTo>
                  <a:pt x="756" y="649"/>
                </a:lnTo>
                <a:lnTo>
                  <a:pt x="760" y="654"/>
                </a:lnTo>
                <a:lnTo>
                  <a:pt x="765" y="658"/>
                </a:lnTo>
                <a:lnTo>
                  <a:pt x="770" y="661"/>
                </a:lnTo>
                <a:lnTo>
                  <a:pt x="775" y="665"/>
                </a:lnTo>
                <a:lnTo>
                  <a:pt x="781" y="667"/>
                </a:lnTo>
                <a:lnTo>
                  <a:pt x="787" y="670"/>
                </a:lnTo>
                <a:lnTo>
                  <a:pt x="790" y="670"/>
                </a:lnTo>
                <a:lnTo>
                  <a:pt x="793" y="671"/>
                </a:lnTo>
                <a:lnTo>
                  <a:pt x="799" y="672"/>
                </a:lnTo>
                <a:lnTo>
                  <a:pt x="806" y="672"/>
                </a:lnTo>
                <a:close/>
                <a:moveTo>
                  <a:pt x="1336" y="595"/>
                </a:moveTo>
                <a:lnTo>
                  <a:pt x="1332" y="598"/>
                </a:lnTo>
                <a:lnTo>
                  <a:pt x="1329" y="601"/>
                </a:lnTo>
                <a:lnTo>
                  <a:pt x="1327" y="605"/>
                </a:lnTo>
                <a:lnTo>
                  <a:pt x="1326" y="609"/>
                </a:lnTo>
                <a:lnTo>
                  <a:pt x="1326" y="613"/>
                </a:lnTo>
                <a:lnTo>
                  <a:pt x="1327" y="617"/>
                </a:lnTo>
                <a:lnTo>
                  <a:pt x="1328" y="621"/>
                </a:lnTo>
                <a:lnTo>
                  <a:pt x="1329" y="623"/>
                </a:lnTo>
                <a:lnTo>
                  <a:pt x="1331" y="625"/>
                </a:lnTo>
                <a:lnTo>
                  <a:pt x="1344" y="642"/>
                </a:lnTo>
                <a:lnTo>
                  <a:pt x="1357" y="658"/>
                </a:lnTo>
                <a:lnTo>
                  <a:pt x="1369" y="676"/>
                </a:lnTo>
                <a:lnTo>
                  <a:pt x="1381" y="694"/>
                </a:lnTo>
                <a:lnTo>
                  <a:pt x="1392" y="712"/>
                </a:lnTo>
                <a:lnTo>
                  <a:pt x="1402" y="731"/>
                </a:lnTo>
                <a:lnTo>
                  <a:pt x="1411" y="750"/>
                </a:lnTo>
                <a:lnTo>
                  <a:pt x="1420" y="769"/>
                </a:lnTo>
                <a:lnTo>
                  <a:pt x="1428" y="789"/>
                </a:lnTo>
                <a:lnTo>
                  <a:pt x="1435" y="810"/>
                </a:lnTo>
                <a:lnTo>
                  <a:pt x="1442" y="830"/>
                </a:lnTo>
                <a:lnTo>
                  <a:pt x="1447" y="852"/>
                </a:lnTo>
                <a:lnTo>
                  <a:pt x="1452" y="874"/>
                </a:lnTo>
                <a:lnTo>
                  <a:pt x="1456" y="895"/>
                </a:lnTo>
                <a:lnTo>
                  <a:pt x="1459" y="917"/>
                </a:lnTo>
                <a:lnTo>
                  <a:pt x="1460" y="928"/>
                </a:lnTo>
                <a:lnTo>
                  <a:pt x="1461" y="940"/>
                </a:lnTo>
                <a:lnTo>
                  <a:pt x="1461" y="944"/>
                </a:lnTo>
                <a:lnTo>
                  <a:pt x="1460" y="948"/>
                </a:lnTo>
                <a:lnTo>
                  <a:pt x="1459" y="952"/>
                </a:lnTo>
                <a:lnTo>
                  <a:pt x="1456" y="955"/>
                </a:lnTo>
                <a:lnTo>
                  <a:pt x="1453" y="958"/>
                </a:lnTo>
                <a:lnTo>
                  <a:pt x="1449" y="960"/>
                </a:lnTo>
                <a:lnTo>
                  <a:pt x="1445" y="962"/>
                </a:lnTo>
                <a:lnTo>
                  <a:pt x="1441" y="962"/>
                </a:lnTo>
                <a:lnTo>
                  <a:pt x="910" y="962"/>
                </a:lnTo>
                <a:lnTo>
                  <a:pt x="379" y="962"/>
                </a:lnTo>
                <a:lnTo>
                  <a:pt x="375" y="962"/>
                </a:lnTo>
                <a:lnTo>
                  <a:pt x="371" y="960"/>
                </a:lnTo>
                <a:lnTo>
                  <a:pt x="367" y="958"/>
                </a:lnTo>
                <a:lnTo>
                  <a:pt x="364" y="955"/>
                </a:lnTo>
                <a:lnTo>
                  <a:pt x="361" y="952"/>
                </a:lnTo>
                <a:lnTo>
                  <a:pt x="360" y="948"/>
                </a:lnTo>
                <a:lnTo>
                  <a:pt x="359" y="944"/>
                </a:lnTo>
                <a:lnTo>
                  <a:pt x="359" y="940"/>
                </a:lnTo>
                <a:lnTo>
                  <a:pt x="361" y="917"/>
                </a:lnTo>
                <a:lnTo>
                  <a:pt x="364" y="895"/>
                </a:lnTo>
                <a:lnTo>
                  <a:pt x="368" y="874"/>
                </a:lnTo>
                <a:lnTo>
                  <a:pt x="373" y="852"/>
                </a:lnTo>
                <a:lnTo>
                  <a:pt x="376" y="842"/>
                </a:lnTo>
                <a:lnTo>
                  <a:pt x="379" y="830"/>
                </a:lnTo>
                <a:lnTo>
                  <a:pt x="385" y="810"/>
                </a:lnTo>
                <a:lnTo>
                  <a:pt x="392" y="789"/>
                </a:lnTo>
                <a:lnTo>
                  <a:pt x="400" y="769"/>
                </a:lnTo>
                <a:lnTo>
                  <a:pt x="409" y="750"/>
                </a:lnTo>
                <a:lnTo>
                  <a:pt x="418" y="731"/>
                </a:lnTo>
                <a:lnTo>
                  <a:pt x="428" y="712"/>
                </a:lnTo>
                <a:lnTo>
                  <a:pt x="439" y="694"/>
                </a:lnTo>
                <a:lnTo>
                  <a:pt x="451" y="676"/>
                </a:lnTo>
                <a:lnTo>
                  <a:pt x="457" y="667"/>
                </a:lnTo>
                <a:lnTo>
                  <a:pt x="463" y="658"/>
                </a:lnTo>
                <a:lnTo>
                  <a:pt x="476" y="642"/>
                </a:lnTo>
                <a:lnTo>
                  <a:pt x="483" y="633"/>
                </a:lnTo>
                <a:lnTo>
                  <a:pt x="489" y="625"/>
                </a:lnTo>
                <a:lnTo>
                  <a:pt x="492" y="621"/>
                </a:lnTo>
                <a:lnTo>
                  <a:pt x="494" y="617"/>
                </a:lnTo>
                <a:lnTo>
                  <a:pt x="494" y="613"/>
                </a:lnTo>
                <a:lnTo>
                  <a:pt x="494" y="609"/>
                </a:lnTo>
                <a:lnTo>
                  <a:pt x="493" y="605"/>
                </a:lnTo>
                <a:lnTo>
                  <a:pt x="491" y="601"/>
                </a:lnTo>
                <a:lnTo>
                  <a:pt x="488" y="598"/>
                </a:lnTo>
                <a:lnTo>
                  <a:pt x="485" y="595"/>
                </a:lnTo>
                <a:lnTo>
                  <a:pt x="475" y="588"/>
                </a:lnTo>
                <a:lnTo>
                  <a:pt x="465" y="581"/>
                </a:lnTo>
                <a:lnTo>
                  <a:pt x="447" y="566"/>
                </a:lnTo>
                <a:lnTo>
                  <a:pt x="438" y="559"/>
                </a:lnTo>
                <a:lnTo>
                  <a:pt x="429" y="550"/>
                </a:lnTo>
                <a:lnTo>
                  <a:pt x="421" y="542"/>
                </a:lnTo>
                <a:lnTo>
                  <a:pt x="413" y="533"/>
                </a:lnTo>
                <a:lnTo>
                  <a:pt x="406" y="524"/>
                </a:lnTo>
                <a:lnTo>
                  <a:pt x="399" y="515"/>
                </a:lnTo>
                <a:lnTo>
                  <a:pt x="392" y="505"/>
                </a:lnTo>
                <a:lnTo>
                  <a:pt x="385" y="495"/>
                </a:lnTo>
                <a:lnTo>
                  <a:pt x="379" y="485"/>
                </a:lnTo>
                <a:lnTo>
                  <a:pt x="373" y="475"/>
                </a:lnTo>
                <a:lnTo>
                  <a:pt x="368" y="464"/>
                </a:lnTo>
                <a:lnTo>
                  <a:pt x="363" y="454"/>
                </a:lnTo>
                <a:lnTo>
                  <a:pt x="358" y="443"/>
                </a:lnTo>
                <a:lnTo>
                  <a:pt x="354" y="431"/>
                </a:lnTo>
                <a:lnTo>
                  <a:pt x="352" y="426"/>
                </a:lnTo>
                <a:lnTo>
                  <a:pt x="350" y="420"/>
                </a:lnTo>
                <a:lnTo>
                  <a:pt x="347" y="408"/>
                </a:lnTo>
                <a:lnTo>
                  <a:pt x="344" y="397"/>
                </a:lnTo>
                <a:lnTo>
                  <a:pt x="341" y="385"/>
                </a:lnTo>
                <a:lnTo>
                  <a:pt x="337" y="360"/>
                </a:lnTo>
                <a:lnTo>
                  <a:pt x="336" y="348"/>
                </a:lnTo>
                <a:lnTo>
                  <a:pt x="335" y="335"/>
                </a:lnTo>
                <a:lnTo>
                  <a:pt x="335" y="310"/>
                </a:lnTo>
                <a:lnTo>
                  <a:pt x="336" y="297"/>
                </a:lnTo>
                <a:lnTo>
                  <a:pt x="337" y="284"/>
                </a:lnTo>
                <a:lnTo>
                  <a:pt x="339" y="271"/>
                </a:lnTo>
                <a:lnTo>
                  <a:pt x="341" y="258"/>
                </a:lnTo>
                <a:lnTo>
                  <a:pt x="344" y="245"/>
                </a:lnTo>
                <a:lnTo>
                  <a:pt x="347" y="233"/>
                </a:lnTo>
                <a:lnTo>
                  <a:pt x="351" y="221"/>
                </a:lnTo>
                <a:lnTo>
                  <a:pt x="355" y="209"/>
                </a:lnTo>
                <a:lnTo>
                  <a:pt x="359" y="198"/>
                </a:lnTo>
                <a:lnTo>
                  <a:pt x="364" y="186"/>
                </a:lnTo>
                <a:lnTo>
                  <a:pt x="369" y="175"/>
                </a:lnTo>
                <a:lnTo>
                  <a:pt x="375" y="164"/>
                </a:lnTo>
                <a:lnTo>
                  <a:pt x="388" y="143"/>
                </a:lnTo>
                <a:lnTo>
                  <a:pt x="402" y="124"/>
                </a:lnTo>
                <a:lnTo>
                  <a:pt x="409" y="114"/>
                </a:lnTo>
                <a:lnTo>
                  <a:pt x="417" y="105"/>
                </a:lnTo>
                <a:lnTo>
                  <a:pt x="426" y="96"/>
                </a:lnTo>
                <a:lnTo>
                  <a:pt x="434" y="88"/>
                </a:lnTo>
                <a:lnTo>
                  <a:pt x="443" y="79"/>
                </a:lnTo>
                <a:lnTo>
                  <a:pt x="452" y="72"/>
                </a:lnTo>
                <a:lnTo>
                  <a:pt x="462" y="64"/>
                </a:lnTo>
                <a:lnTo>
                  <a:pt x="472" y="57"/>
                </a:lnTo>
                <a:lnTo>
                  <a:pt x="482" y="50"/>
                </a:lnTo>
                <a:lnTo>
                  <a:pt x="492" y="44"/>
                </a:lnTo>
                <a:lnTo>
                  <a:pt x="503" y="38"/>
                </a:lnTo>
                <a:lnTo>
                  <a:pt x="514" y="32"/>
                </a:lnTo>
                <a:lnTo>
                  <a:pt x="525" y="27"/>
                </a:lnTo>
                <a:lnTo>
                  <a:pt x="536" y="22"/>
                </a:lnTo>
                <a:lnTo>
                  <a:pt x="548" y="18"/>
                </a:lnTo>
                <a:lnTo>
                  <a:pt x="560" y="14"/>
                </a:lnTo>
                <a:lnTo>
                  <a:pt x="572" y="11"/>
                </a:lnTo>
                <a:lnTo>
                  <a:pt x="584" y="8"/>
                </a:lnTo>
                <a:lnTo>
                  <a:pt x="596" y="5"/>
                </a:lnTo>
                <a:lnTo>
                  <a:pt x="609" y="3"/>
                </a:lnTo>
                <a:lnTo>
                  <a:pt x="621" y="2"/>
                </a:lnTo>
                <a:lnTo>
                  <a:pt x="634" y="0"/>
                </a:lnTo>
                <a:lnTo>
                  <a:pt x="646" y="0"/>
                </a:lnTo>
                <a:lnTo>
                  <a:pt x="658" y="0"/>
                </a:lnTo>
                <a:lnTo>
                  <a:pt x="681" y="0"/>
                </a:lnTo>
                <a:lnTo>
                  <a:pt x="693" y="1"/>
                </a:lnTo>
                <a:lnTo>
                  <a:pt x="705" y="3"/>
                </a:lnTo>
                <a:lnTo>
                  <a:pt x="716" y="5"/>
                </a:lnTo>
                <a:lnTo>
                  <a:pt x="727" y="7"/>
                </a:lnTo>
                <a:lnTo>
                  <a:pt x="740" y="10"/>
                </a:lnTo>
                <a:lnTo>
                  <a:pt x="751" y="13"/>
                </a:lnTo>
                <a:lnTo>
                  <a:pt x="761" y="16"/>
                </a:lnTo>
                <a:lnTo>
                  <a:pt x="772" y="20"/>
                </a:lnTo>
                <a:lnTo>
                  <a:pt x="783" y="24"/>
                </a:lnTo>
                <a:lnTo>
                  <a:pt x="793" y="29"/>
                </a:lnTo>
                <a:lnTo>
                  <a:pt x="807" y="35"/>
                </a:lnTo>
                <a:lnTo>
                  <a:pt x="821" y="40"/>
                </a:lnTo>
                <a:lnTo>
                  <a:pt x="836" y="44"/>
                </a:lnTo>
                <a:lnTo>
                  <a:pt x="851" y="48"/>
                </a:lnTo>
                <a:lnTo>
                  <a:pt x="866" y="51"/>
                </a:lnTo>
                <a:lnTo>
                  <a:pt x="881" y="53"/>
                </a:lnTo>
                <a:lnTo>
                  <a:pt x="896" y="54"/>
                </a:lnTo>
                <a:lnTo>
                  <a:pt x="911" y="54"/>
                </a:lnTo>
                <a:lnTo>
                  <a:pt x="926" y="54"/>
                </a:lnTo>
                <a:lnTo>
                  <a:pt x="941" y="53"/>
                </a:lnTo>
                <a:lnTo>
                  <a:pt x="955" y="51"/>
                </a:lnTo>
                <a:lnTo>
                  <a:pt x="970" y="48"/>
                </a:lnTo>
                <a:lnTo>
                  <a:pt x="985" y="44"/>
                </a:lnTo>
                <a:lnTo>
                  <a:pt x="992" y="42"/>
                </a:lnTo>
                <a:lnTo>
                  <a:pt x="1000" y="40"/>
                </a:lnTo>
                <a:lnTo>
                  <a:pt x="1014" y="35"/>
                </a:lnTo>
                <a:lnTo>
                  <a:pt x="1028" y="29"/>
                </a:lnTo>
                <a:lnTo>
                  <a:pt x="1039" y="24"/>
                </a:lnTo>
                <a:lnTo>
                  <a:pt x="1049" y="20"/>
                </a:lnTo>
                <a:lnTo>
                  <a:pt x="1060" y="16"/>
                </a:lnTo>
                <a:lnTo>
                  <a:pt x="1071" y="13"/>
                </a:lnTo>
                <a:lnTo>
                  <a:pt x="1082" y="10"/>
                </a:lnTo>
                <a:lnTo>
                  <a:pt x="1093" y="7"/>
                </a:lnTo>
                <a:lnTo>
                  <a:pt x="1104" y="5"/>
                </a:lnTo>
                <a:lnTo>
                  <a:pt x="1116" y="3"/>
                </a:lnTo>
                <a:lnTo>
                  <a:pt x="1128" y="1"/>
                </a:lnTo>
                <a:lnTo>
                  <a:pt x="1139" y="0"/>
                </a:lnTo>
                <a:lnTo>
                  <a:pt x="1151" y="0"/>
                </a:lnTo>
                <a:lnTo>
                  <a:pt x="1163" y="0"/>
                </a:lnTo>
                <a:lnTo>
                  <a:pt x="1175" y="0"/>
                </a:lnTo>
                <a:lnTo>
                  <a:pt x="1187" y="1"/>
                </a:lnTo>
                <a:lnTo>
                  <a:pt x="1200" y="2"/>
                </a:lnTo>
                <a:lnTo>
                  <a:pt x="1212" y="3"/>
                </a:lnTo>
                <a:lnTo>
                  <a:pt x="1225" y="6"/>
                </a:lnTo>
                <a:lnTo>
                  <a:pt x="1238" y="8"/>
                </a:lnTo>
                <a:lnTo>
                  <a:pt x="1251" y="12"/>
                </a:lnTo>
                <a:lnTo>
                  <a:pt x="1264" y="16"/>
                </a:lnTo>
                <a:lnTo>
                  <a:pt x="1276" y="20"/>
                </a:lnTo>
                <a:lnTo>
                  <a:pt x="1288" y="25"/>
                </a:lnTo>
                <a:lnTo>
                  <a:pt x="1300" y="30"/>
                </a:lnTo>
                <a:lnTo>
                  <a:pt x="1312" y="36"/>
                </a:lnTo>
                <a:lnTo>
                  <a:pt x="1323" y="42"/>
                </a:lnTo>
                <a:lnTo>
                  <a:pt x="1334" y="49"/>
                </a:lnTo>
                <a:lnTo>
                  <a:pt x="1345" y="56"/>
                </a:lnTo>
                <a:lnTo>
                  <a:pt x="1356" y="64"/>
                </a:lnTo>
                <a:lnTo>
                  <a:pt x="1366" y="72"/>
                </a:lnTo>
                <a:lnTo>
                  <a:pt x="1371" y="76"/>
                </a:lnTo>
                <a:lnTo>
                  <a:pt x="1376" y="80"/>
                </a:lnTo>
                <a:lnTo>
                  <a:pt x="1385" y="89"/>
                </a:lnTo>
                <a:lnTo>
                  <a:pt x="1394" y="98"/>
                </a:lnTo>
                <a:lnTo>
                  <a:pt x="1403" y="108"/>
                </a:lnTo>
                <a:lnTo>
                  <a:pt x="1412" y="118"/>
                </a:lnTo>
                <a:lnTo>
                  <a:pt x="1420" y="128"/>
                </a:lnTo>
                <a:lnTo>
                  <a:pt x="1427" y="138"/>
                </a:lnTo>
                <a:lnTo>
                  <a:pt x="1434" y="149"/>
                </a:lnTo>
                <a:lnTo>
                  <a:pt x="1441" y="160"/>
                </a:lnTo>
                <a:lnTo>
                  <a:pt x="1448" y="171"/>
                </a:lnTo>
                <a:lnTo>
                  <a:pt x="1454" y="183"/>
                </a:lnTo>
                <a:lnTo>
                  <a:pt x="1459" y="195"/>
                </a:lnTo>
                <a:lnTo>
                  <a:pt x="1464" y="207"/>
                </a:lnTo>
                <a:lnTo>
                  <a:pt x="1468" y="219"/>
                </a:lnTo>
                <a:lnTo>
                  <a:pt x="1472" y="232"/>
                </a:lnTo>
                <a:lnTo>
                  <a:pt x="1476" y="245"/>
                </a:lnTo>
                <a:lnTo>
                  <a:pt x="1479" y="257"/>
                </a:lnTo>
                <a:lnTo>
                  <a:pt x="1481" y="271"/>
                </a:lnTo>
                <a:lnTo>
                  <a:pt x="1483" y="284"/>
                </a:lnTo>
                <a:lnTo>
                  <a:pt x="1484" y="296"/>
                </a:lnTo>
                <a:lnTo>
                  <a:pt x="1485" y="308"/>
                </a:lnTo>
                <a:lnTo>
                  <a:pt x="1485" y="320"/>
                </a:lnTo>
                <a:lnTo>
                  <a:pt x="1485" y="332"/>
                </a:lnTo>
                <a:lnTo>
                  <a:pt x="1485" y="344"/>
                </a:lnTo>
                <a:lnTo>
                  <a:pt x="1484" y="355"/>
                </a:lnTo>
                <a:lnTo>
                  <a:pt x="1482" y="367"/>
                </a:lnTo>
                <a:lnTo>
                  <a:pt x="1480" y="378"/>
                </a:lnTo>
                <a:lnTo>
                  <a:pt x="1478" y="390"/>
                </a:lnTo>
                <a:lnTo>
                  <a:pt x="1476" y="401"/>
                </a:lnTo>
                <a:lnTo>
                  <a:pt x="1473" y="412"/>
                </a:lnTo>
                <a:lnTo>
                  <a:pt x="1469" y="423"/>
                </a:lnTo>
                <a:lnTo>
                  <a:pt x="1466" y="433"/>
                </a:lnTo>
                <a:lnTo>
                  <a:pt x="1462" y="444"/>
                </a:lnTo>
                <a:lnTo>
                  <a:pt x="1457" y="454"/>
                </a:lnTo>
                <a:lnTo>
                  <a:pt x="1452" y="464"/>
                </a:lnTo>
                <a:lnTo>
                  <a:pt x="1447" y="474"/>
                </a:lnTo>
                <a:lnTo>
                  <a:pt x="1442" y="484"/>
                </a:lnTo>
                <a:lnTo>
                  <a:pt x="1430" y="503"/>
                </a:lnTo>
                <a:lnTo>
                  <a:pt x="1417" y="521"/>
                </a:lnTo>
                <a:lnTo>
                  <a:pt x="1410" y="529"/>
                </a:lnTo>
                <a:lnTo>
                  <a:pt x="1403" y="537"/>
                </a:lnTo>
                <a:lnTo>
                  <a:pt x="1388" y="553"/>
                </a:lnTo>
                <a:lnTo>
                  <a:pt x="1380" y="561"/>
                </a:lnTo>
                <a:lnTo>
                  <a:pt x="1371" y="568"/>
                </a:lnTo>
                <a:lnTo>
                  <a:pt x="1363" y="575"/>
                </a:lnTo>
                <a:lnTo>
                  <a:pt x="1354" y="582"/>
                </a:lnTo>
                <a:lnTo>
                  <a:pt x="1345" y="588"/>
                </a:lnTo>
                <a:lnTo>
                  <a:pt x="1336" y="595"/>
                </a:lnTo>
                <a:close/>
                <a:moveTo>
                  <a:pt x="175" y="362"/>
                </a:moveTo>
                <a:lnTo>
                  <a:pt x="180" y="361"/>
                </a:lnTo>
                <a:lnTo>
                  <a:pt x="185" y="360"/>
                </a:lnTo>
                <a:lnTo>
                  <a:pt x="188" y="361"/>
                </a:lnTo>
                <a:lnTo>
                  <a:pt x="190" y="362"/>
                </a:lnTo>
                <a:lnTo>
                  <a:pt x="192" y="363"/>
                </a:lnTo>
                <a:lnTo>
                  <a:pt x="195" y="364"/>
                </a:lnTo>
                <a:lnTo>
                  <a:pt x="198" y="367"/>
                </a:lnTo>
                <a:lnTo>
                  <a:pt x="201" y="371"/>
                </a:lnTo>
                <a:lnTo>
                  <a:pt x="202" y="373"/>
                </a:lnTo>
                <a:lnTo>
                  <a:pt x="203" y="376"/>
                </a:lnTo>
                <a:lnTo>
                  <a:pt x="204" y="381"/>
                </a:lnTo>
                <a:lnTo>
                  <a:pt x="204" y="908"/>
                </a:lnTo>
                <a:lnTo>
                  <a:pt x="203" y="913"/>
                </a:lnTo>
                <a:lnTo>
                  <a:pt x="201" y="918"/>
                </a:lnTo>
                <a:lnTo>
                  <a:pt x="200" y="920"/>
                </a:lnTo>
                <a:lnTo>
                  <a:pt x="198" y="922"/>
                </a:lnTo>
                <a:lnTo>
                  <a:pt x="196" y="924"/>
                </a:lnTo>
                <a:lnTo>
                  <a:pt x="195" y="925"/>
                </a:lnTo>
                <a:lnTo>
                  <a:pt x="192" y="926"/>
                </a:lnTo>
                <a:lnTo>
                  <a:pt x="190" y="927"/>
                </a:lnTo>
                <a:lnTo>
                  <a:pt x="185" y="928"/>
                </a:lnTo>
                <a:lnTo>
                  <a:pt x="180" y="928"/>
                </a:lnTo>
                <a:lnTo>
                  <a:pt x="178" y="928"/>
                </a:lnTo>
                <a:lnTo>
                  <a:pt x="175" y="927"/>
                </a:lnTo>
                <a:lnTo>
                  <a:pt x="166" y="923"/>
                </a:lnTo>
                <a:lnTo>
                  <a:pt x="156" y="918"/>
                </a:lnTo>
                <a:lnTo>
                  <a:pt x="147" y="914"/>
                </a:lnTo>
                <a:lnTo>
                  <a:pt x="138" y="909"/>
                </a:lnTo>
                <a:lnTo>
                  <a:pt x="121" y="898"/>
                </a:lnTo>
                <a:lnTo>
                  <a:pt x="105" y="885"/>
                </a:lnTo>
                <a:lnTo>
                  <a:pt x="89" y="872"/>
                </a:lnTo>
                <a:lnTo>
                  <a:pt x="75" y="858"/>
                </a:lnTo>
                <a:lnTo>
                  <a:pt x="68" y="850"/>
                </a:lnTo>
                <a:lnTo>
                  <a:pt x="61" y="842"/>
                </a:lnTo>
                <a:lnTo>
                  <a:pt x="49" y="825"/>
                </a:lnTo>
                <a:lnTo>
                  <a:pt x="38" y="808"/>
                </a:lnTo>
                <a:lnTo>
                  <a:pt x="29" y="789"/>
                </a:lnTo>
                <a:lnTo>
                  <a:pt x="20" y="771"/>
                </a:lnTo>
                <a:lnTo>
                  <a:pt x="16" y="761"/>
                </a:lnTo>
                <a:lnTo>
                  <a:pt x="13" y="751"/>
                </a:lnTo>
                <a:lnTo>
                  <a:pt x="10" y="741"/>
                </a:lnTo>
                <a:lnTo>
                  <a:pt x="8" y="731"/>
                </a:lnTo>
                <a:lnTo>
                  <a:pt x="5" y="721"/>
                </a:lnTo>
                <a:lnTo>
                  <a:pt x="3" y="710"/>
                </a:lnTo>
                <a:lnTo>
                  <a:pt x="2" y="700"/>
                </a:lnTo>
                <a:lnTo>
                  <a:pt x="1" y="689"/>
                </a:lnTo>
                <a:lnTo>
                  <a:pt x="0" y="667"/>
                </a:lnTo>
                <a:lnTo>
                  <a:pt x="0" y="621"/>
                </a:lnTo>
                <a:lnTo>
                  <a:pt x="1" y="599"/>
                </a:lnTo>
                <a:lnTo>
                  <a:pt x="2" y="588"/>
                </a:lnTo>
                <a:lnTo>
                  <a:pt x="3" y="578"/>
                </a:lnTo>
                <a:lnTo>
                  <a:pt x="5" y="567"/>
                </a:lnTo>
                <a:lnTo>
                  <a:pt x="8" y="557"/>
                </a:lnTo>
                <a:lnTo>
                  <a:pt x="10" y="547"/>
                </a:lnTo>
                <a:lnTo>
                  <a:pt x="13" y="537"/>
                </a:lnTo>
                <a:lnTo>
                  <a:pt x="16" y="527"/>
                </a:lnTo>
                <a:lnTo>
                  <a:pt x="20" y="517"/>
                </a:lnTo>
                <a:lnTo>
                  <a:pt x="24" y="508"/>
                </a:lnTo>
                <a:lnTo>
                  <a:pt x="29" y="498"/>
                </a:lnTo>
                <a:lnTo>
                  <a:pt x="33" y="489"/>
                </a:lnTo>
                <a:lnTo>
                  <a:pt x="38" y="480"/>
                </a:lnTo>
                <a:lnTo>
                  <a:pt x="49" y="463"/>
                </a:lnTo>
                <a:lnTo>
                  <a:pt x="55" y="455"/>
                </a:lnTo>
                <a:lnTo>
                  <a:pt x="61" y="447"/>
                </a:lnTo>
                <a:lnTo>
                  <a:pt x="75" y="431"/>
                </a:lnTo>
                <a:lnTo>
                  <a:pt x="89" y="417"/>
                </a:lnTo>
                <a:lnTo>
                  <a:pt x="97" y="410"/>
                </a:lnTo>
                <a:lnTo>
                  <a:pt x="105" y="404"/>
                </a:lnTo>
                <a:lnTo>
                  <a:pt x="113" y="397"/>
                </a:lnTo>
                <a:lnTo>
                  <a:pt x="121" y="391"/>
                </a:lnTo>
                <a:lnTo>
                  <a:pt x="130" y="386"/>
                </a:lnTo>
                <a:lnTo>
                  <a:pt x="138" y="380"/>
                </a:lnTo>
                <a:lnTo>
                  <a:pt x="156" y="370"/>
                </a:lnTo>
                <a:lnTo>
                  <a:pt x="166" y="366"/>
                </a:lnTo>
                <a:lnTo>
                  <a:pt x="175" y="36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 showMasterSp="0">
  <p:cSld name="Title Slide 2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type="ctrTitle"/>
          </p:nvPr>
        </p:nvSpPr>
        <p:spPr>
          <a:xfrm>
            <a:off x="263525" y="2636838"/>
            <a:ext cx="10945813" cy="16562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Barlow Condensed SemiBold"/>
              <a:buNone/>
              <a:defRPr sz="72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/>
          <p:nvPr/>
        </p:nvSpPr>
        <p:spPr>
          <a:xfrm>
            <a:off x="285119" y="6402922"/>
            <a:ext cx="1280640" cy="270012"/>
          </a:xfrm>
          <a:custGeom>
            <a:rect b="b" l="l" r="r" t="t"/>
            <a:pathLst>
              <a:path extrusionOk="0" h="1513" w="7176">
                <a:moveTo>
                  <a:pt x="5798" y="494"/>
                </a:moveTo>
                <a:lnTo>
                  <a:pt x="5812" y="494"/>
                </a:lnTo>
                <a:lnTo>
                  <a:pt x="5825" y="495"/>
                </a:lnTo>
                <a:lnTo>
                  <a:pt x="5838" y="496"/>
                </a:lnTo>
                <a:lnTo>
                  <a:pt x="5851" y="498"/>
                </a:lnTo>
                <a:lnTo>
                  <a:pt x="5863" y="500"/>
                </a:lnTo>
                <a:lnTo>
                  <a:pt x="5875" y="503"/>
                </a:lnTo>
                <a:lnTo>
                  <a:pt x="5887" y="506"/>
                </a:lnTo>
                <a:lnTo>
                  <a:pt x="5899" y="510"/>
                </a:lnTo>
                <a:lnTo>
                  <a:pt x="5910" y="514"/>
                </a:lnTo>
                <a:lnTo>
                  <a:pt x="5921" y="519"/>
                </a:lnTo>
                <a:lnTo>
                  <a:pt x="5931" y="525"/>
                </a:lnTo>
                <a:lnTo>
                  <a:pt x="5942" y="530"/>
                </a:lnTo>
                <a:lnTo>
                  <a:pt x="5952" y="536"/>
                </a:lnTo>
                <a:lnTo>
                  <a:pt x="5961" y="543"/>
                </a:lnTo>
                <a:lnTo>
                  <a:pt x="5970" y="550"/>
                </a:lnTo>
                <a:lnTo>
                  <a:pt x="5979" y="558"/>
                </a:lnTo>
                <a:lnTo>
                  <a:pt x="5988" y="566"/>
                </a:lnTo>
                <a:lnTo>
                  <a:pt x="5996" y="574"/>
                </a:lnTo>
                <a:lnTo>
                  <a:pt x="6003" y="583"/>
                </a:lnTo>
                <a:lnTo>
                  <a:pt x="6011" y="592"/>
                </a:lnTo>
                <a:lnTo>
                  <a:pt x="6018" y="601"/>
                </a:lnTo>
                <a:lnTo>
                  <a:pt x="6024" y="611"/>
                </a:lnTo>
                <a:lnTo>
                  <a:pt x="6030" y="622"/>
                </a:lnTo>
                <a:lnTo>
                  <a:pt x="6036" y="633"/>
                </a:lnTo>
                <a:lnTo>
                  <a:pt x="6041" y="644"/>
                </a:lnTo>
                <a:lnTo>
                  <a:pt x="6046" y="655"/>
                </a:lnTo>
                <a:lnTo>
                  <a:pt x="6050" y="667"/>
                </a:lnTo>
                <a:lnTo>
                  <a:pt x="6052" y="673"/>
                </a:lnTo>
                <a:lnTo>
                  <a:pt x="6054" y="679"/>
                </a:lnTo>
                <a:lnTo>
                  <a:pt x="6057" y="692"/>
                </a:lnTo>
                <a:lnTo>
                  <a:pt x="6060" y="705"/>
                </a:lnTo>
                <a:lnTo>
                  <a:pt x="6062" y="718"/>
                </a:lnTo>
                <a:lnTo>
                  <a:pt x="6064" y="732"/>
                </a:lnTo>
                <a:lnTo>
                  <a:pt x="6066" y="753"/>
                </a:lnTo>
                <a:lnTo>
                  <a:pt x="6068" y="778"/>
                </a:lnTo>
                <a:lnTo>
                  <a:pt x="6069" y="803"/>
                </a:lnTo>
                <a:lnTo>
                  <a:pt x="6069" y="830"/>
                </a:lnTo>
                <a:lnTo>
                  <a:pt x="6069" y="857"/>
                </a:lnTo>
                <a:lnTo>
                  <a:pt x="6068" y="882"/>
                </a:lnTo>
                <a:lnTo>
                  <a:pt x="6066" y="906"/>
                </a:lnTo>
                <a:lnTo>
                  <a:pt x="6065" y="917"/>
                </a:lnTo>
                <a:lnTo>
                  <a:pt x="6064" y="927"/>
                </a:lnTo>
                <a:lnTo>
                  <a:pt x="6062" y="941"/>
                </a:lnTo>
                <a:lnTo>
                  <a:pt x="6060" y="954"/>
                </a:lnTo>
                <a:lnTo>
                  <a:pt x="6057" y="967"/>
                </a:lnTo>
                <a:lnTo>
                  <a:pt x="6054" y="980"/>
                </a:lnTo>
                <a:lnTo>
                  <a:pt x="6050" y="992"/>
                </a:lnTo>
                <a:lnTo>
                  <a:pt x="6046" y="1004"/>
                </a:lnTo>
                <a:lnTo>
                  <a:pt x="6041" y="1015"/>
                </a:lnTo>
                <a:lnTo>
                  <a:pt x="6036" y="1026"/>
                </a:lnTo>
                <a:lnTo>
                  <a:pt x="6030" y="1037"/>
                </a:lnTo>
                <a:lnTo>
                  <a:pt x="6024" y="1048"/>
                </a:lnTo>
                <a:lnTo>
                  <a:pt x="6018" y="1058"/>
                </a:lnTo>
                <a:lnTo>
                  <a:pt x="6011" y="1067"/>
                </a:lnTo>
                <a:lnTo>
                  <a:pt x="6004" y="1076"/>
                </a:lnTo>
                <a:lnTo>
                  <a:pt x="5996" y="1085"/>
                </a:lnTo>
                <a:lnTo>
                  <a:pt x="5988" y="1093"/>
                </a:lnTo>
                <a:lnTo>
                  <a:pt x="5980" y="1101"/>
                </a:lnTo>
                <a:lnTo>
                  <a:pt x="5971" y="1109"/>
                </a:lnTo>
                <a:lnTo>
                  <a:pt x="5962" y="1116"/>
                </a:lnTo>
                <a:lnTo>
                  <a:pt x="5952" y="1123"/>
                </a:lnTo>
                <a:lnTo>
                  <a:pt x="5942" y="1129"/>
                </a:lnTo>
                <a:lnTo>
                  <a:pt x="5932" y="1134"/>
                </a:lnTo>
                <a:lnTo>
                  <a:pt x="5922" y="1140"/>
                </a:lnTo>
                <a:lnTo>
                  <a:pt x="5911" y="1144"/>
                </a:lnTo>
                <a:lnTo>
                  <a:pt x="5899" y="1149"/>
                </a:lnTo>
                <a:lnTo>
                  <a:pt x="5894" y="1151"/>
                </a:lnTo>
                <a:lnTo>
                  <a:pt x="5888" y="1153"/>
                </a:lnTo>
                <a:lnTo>
                  <a:pt x="5876" y="1156"/>
                </a:lnTo>
                <a:lnTo>
                  <a:pt x="5864" y="1159"/>
                </a:lnTo>
                <a:lnTo>
                  <a:pt x="5852" y="1161"/>
                </a:lnTo>
                <a:lnTo>
                  <a:pt x="5839" y="1163"/>
                </a:lnTo>
                <a:lnTo>
                  <a:pt x="5826" y="1164"/>
                </a:lnTo>
                <a:lnTo>
                  <a:pt x="5813" y="1165"/>
                </a:lnTo>
                <a:lnTo>
                  <a:pt x="5799" y="1165"/>
                </a:lnTo>
                <a:lnTo>
                  <a:pt x="5786" y="1165"/>
                </a:lnTo>
                <a:lnTo>
                  <a:pt x="5772" y="1164"/>
                </a:lnTo>
                <a:lnTo>
                  <a:pt x="5759" y="1163"/>
                </a:lnTo>
                <a:lnTo>
                  <a:pt x="5747" y="1161"/>
                </a:lnTo>
                <a:lnTo>
                  <a:pt x="5734" y="1159"/>
                </a:lnTo>
                <a:lnTo>
                  <a:pt x="5722" y="1156"/>
                </a:lnTo>
                <a:lnTo>
                  <a:pt x="5710" y="1153"/>
                </a:lnTo>
                <a:lnTo>
                  <a:pt x="5699" y="1149"/>
                </a:lnTo>
                <a:lnTo>
                  <a:pt x="5687" y="1144"/>
                </a:lnTo>
                <a:lnTo>
                  <a:pt x="5677" y="1140"/>
                </a:lnTo>
                <a:lnTo>
                  <a:pt x="5666" y="1134"/>
                </a:lnTo>
                <a:lnTo>
                  <a:pt x="5656" y="1129"/>
                </a:lnTo>
                <a:lnTo>
                  <a:pt x="5646" y="1123"/>
                </a:lnTo>
                <a:lnTo>
                  <a:pt x="5636" y="1116"/>
                </a:lnTo>
                <a:lnTo>
                  <a:pt x="5627" y="1109"/>
                </a:lnTo>
                <a:lnTo>
                  <a:pt x="5618" y="1101"/>
                </a:lnTo>
                <a:lnTo>
                  <a:pt x="5610" y="1093"/>
                </a:lnTo>
                <a:lnTo>
                  <a:pt x="5602" y="1085"/>
                </a:lnTo>
                <a:lnTo>
                  <a:pt x="5594" y="1076"/>
                </a:lnTo>
                <a:lnTo>
                  <a:pt x="5587" y="1067"/>
                </a:lnTo>
                <a:lnTo>
                  <a:pt x="5580" y="1058"/>
                </a:lnTo>
                <a:lnTo>
                  <a:pt x="5573" y="1048"/>
                </a:lnTo>
                <a:lnTo>
                  <a:pt x="5567" y="1037"/>
                </a:lnTo>
                <a:lnTo>
                  <a:pt x="5562" y="1026"/>
                </a:lnTo>
                <a:lnTo>
                  <a:pt x="5557" y="1015"/>
                </a:lnTo>
                <a:lnTo>
                  <a:pt x="5552" y="1004"/>
                </a:lnTo>
                <a:lnTo>
                  <a:pt x="5548" y="992"/>
                </a:lnTo>
                <a:lnTo>
                  <a:pt x="5546" y="986"/>
                </a:lnTo>
                <a:lnTo>
                  <a:pt x="5544" y="980"/>
                </a:lnTo>
                <a:lnTo>
                  <a:pt x="5540" y="967"/>
                </a:lnTo>
                <a:lnTo>
                  <a:pt x="5537" y="954"/>
                </a:lnTo>
                <a:lnTo>
                  <a:pt x="5535" y="941"/>
                </a:lnTo>
                <a:lnTo>
                  <a:pt x="5533" y="927"/>
                </a:lnTo>
                <a:lnTo>
                  <a:pt x="5531" y="906"/>
                </a:lnTo>
                <a:lnTo>
                  <a:pt x="5529" y="882"/>
                </a:lnTo>
                <a:lnTo>
                  <a:pt x="5529" y="857"/>
                </a:lnTo>
                <a:lnTo>
                  <a:pt x="5528" y="830"/>
                </a:lnTo>
                <a:lnTo>
                  <a:pt x="5529" y="803"/>
                </a:lnTo>
                <a:lnTo>
                  <a:pt x="5529" y="778"/>
                </a:lnTo>
                <a:lnTo>
                  <a:pt x="5531" y="753"/>
                </a:lnTo>
                <a:lnTo>
                  <a:pt x="5532" y="742"/>
                </a:lnTo>
                <a:lnTo>
                  <a:pt x="5533" y="732"/>
                </a:lnTo>
                <a:lnTo>
                  <a:pt x="5535" y="718"/>
                </a:lnTo>
                <a:lnTo>
                  <a:pt x="5537" y="705"/>
                </a:lnTo>
                <a:lnTo>
                  <a:pt x="5540" y="692"/>
                </a:lnTo>
                <a:lnTo>
                  <a:pt x="5544" y="679"/>
                </a:lnTo>
                <a:lnTo>
                  <a:pt x="5548" y="667"/>
                </a:lnTo>
                <a:lnTo>
                  <a:pt x="5552" y="655"/>
                </a:lnTo>
                <a:lnTo>
                  <a:pt x="5557" y="644"/>
                </a:lnTo>
                <a:lnTo>
                  <a:pt x="5562" y="633"/>
                </a:lnTo>
                <a:lnTo>
                  <a:pt x="5567" y="622"/>
                </a:lnTo>
                <a:lnTo>
                  <a:pt x="5573" y="611"/>
                </a:lnTo>
                <a:lnTo>
                  <a:pt x="5580" y="601"/>
                </a:lnTo>
                <a:lnTo>
                  <a:pt x="5587" y="592"/>
                </a:lnTo>
                <a:lnTo>
                  <a:pt x="5594" y="583"/>
                </a:lnTo>
                <a:lnTo>
                  <a:pt x="5601" y="574"/>
                </a:lnTo>
                <a:lnTo>
                  <a:pt x="5609" y="566"/>
                </a:lnTo>
                <a:lnTo>
                  <a:pt x="5618" y="558"/>
                </a:lnTo>
                <a:lnTo>
                  <a:pt x="5627" y="550"/>
                </a:lnTo>
                <a:lnTo>
                  <a:pt x="5636" y="543"/>
                </a:lnTo>
                <a:lnTo>
                  <a:pt x="5645" y="536"/>
                </a:lnTo>
                <a:lnTo>
                  <a:pt x="5655" y="530"/>
                </a:lnTo>
                <a:lnTo>
                  <a:pt x="5665" y="525"/>
                </a:lnTo>
                <a:lnTo>
                  <a:pt x="5676" y="519"/>
                </a:lnTo>
                <a:lnTo>
                  <a:pt x="5687" y="514"/>
                </a:lnTo>
                <a:lnTo>
                  <a:pt x="5698" y="510"/>
                </a:lnTo>
                <a:lnTo>
                  <a:pt x="5704" y="508"/>
                </a:lnTo>
                <a:lnTo>
                  <a:pt x="5709" y="506"/>
                </a:lnTo>
                <a:lnTo>
                  <a:pt x="5721" y="503"/>
                </a:lnTo>
                <a:lnTo>
                  <a:pt x="5733" y="500"/>
                </a:lnTo>
                <a:lnTo>
                  <a:pt x="5746" y="498"/>
                </a:lnTo>
                <a:lnTo>
                  <a:pt x="5758" y="496"/>
                </a:lnTo>
                <a:lnTo>
                  <a:pt x="5771" y="495"/>
                </a:lnTo>
                <a:lnTo>
                  <a:pt x="5785" y="494"/>
                </a:lnTo>
                <a:lnTo>
                  <a:pt x="5798" y="494"/>
                </a:lnTo>
                <a:close/>
                <a:moveTo>
                  <a:pt x="5905" y="929"/>
                </a:moveTo>
                <a:lnTo>
                  <a:pt x="5907" y="907"/>
                </a:lnTo>
                <a:lnTo>
                  <a:pt x="5909" y="883"/>
                </a:lnTo>
                <a:lnTo>
                  <a:pt x="5910" y="857"/>
                </a:lnTo>
                <a:lnTo>
                  <a:pt x="5911" y="830"/>
                </a:lnTo>
                <a:lnTo>
                  <a:pt x="5910" y="803"/>
                </a:lnTo>
                <a:lnTo>
                  <a:pt x="5909" y="777"/>
                </a:lnTo>
                <a:lnTo>
                  <a:pt x="5907" y="752"/>
                </a:lnTo>
                <a:lnTo>
                  <a:pt x="5905" y="730"/>
                </a:lnTo>
                <a:lnTo>
                  <a:pt x="5903" y="721"/>
                </a:lnTo>
                <a:lnTo>
                  <a:pt x="5901" y="712"/>
                </a:lnTo>
                <a:lnTo>
                  <a:pt x="5897" y="704"/>
                </a:lnTo>
                <a:lnTo>
                  <a:pt x="5894" y="697"/>
                </a:lnTo>
                <a:lnTo>
                  <a:pt x="5892" y="693"/>
                </a:lnTo>
                <a:lnTo>
                  <a:pt x="5889" y="690"/>
                </a:lnTo>
                <a:lnTo>
                  <a:pt x="5884" y="683"/>
                </a:lnTo>
                <a:lnTo>
                  <a:pt x="5879" y="678"/>
                </a:lnTo>
                <a:lnTo>
                  <a:pt x="5872" y="673"/>
                </a:lnTo>
                <a:lnTo>
                  <a:pt x="5869" y="670"/>
                </a:lnTo>
                <a:lnTo>
                  <a:pt x="5865" y="668"/>
                </a:lnTo>
                <a:lnTo>
                  <a:pt x="5858" y="664"/>
                </a:lnTo>
                <a:lnTo>
                  <a:pt x="5849" y="661"/>
                </a:lnTo>
                <a:lnTo>
                  <a:pt x="5840" y="658"/>
                </a:lnTo>
                <a:lnTo>
                  <a:pt x="5831" y="656"/>
                </a:lnTo>
                <a:lnTo>
                  <a:pt x="5820" y="654"/>
                </a:lnTo>
                <a:lnTo>
                  <a:pt x="5810" y="653"/>
                </a:lnTo>
                <a:lnTo>
                  <a:pt x="5798" y="653"/>
                </a:lnTo>
                <a:lnTo>
                  <a:pt x="5786" y="653"/>
                </a:lnTo>
                <a:lnTo>
                  <a:pt x="5775" y="654"/>
                </a:lnTo>
                <a:lnTo>
                  <a:pt x="5770" y="655"/>
                </a:lnTo>
                <a:lnTo>
                  <a:pt x="5765" y="656"/>
                </a:lnTo>
                <a:lnTo>
                  <a:pt x="5755" y="658"/>
                </a:lnTo>
                <a:lnTo>
                  <a:pt x="5746" y="660"/>
                </a:lnTo>
                <a:lnTo>
                  <a:pt x="5738" y="663"/>
                </a:lnTo>
                <a:lnTo>
                  <a:pt x="5731" y="667"/>
                </a:lnTo>
                <a:lnTo>
                  <a:pt x="5724" y="671"/>
                </a:lnTo>
                <a:lnTo>
                  <a:pt x="5721" y="674"/>
                </a:lnTo>
                <a:lnTo>
                  <a:pt x="5718" y="676"/>
                </a:lnTo>
                <a:lnTo>
                  <a:pt x="5713" y="682"/>
                </a:lnTo>
                <a:lnTo>
                  <a:pt x="5708" y="688"/>
                </a:lnTo>
                <a:lnTo>
                  <a:pt x="5704" y="695"/>
                </a:lnTo>
                <a:lnTo>
                  <a:pt x="5700" y="703"/>
                </a:lnTo>
                <a:lnTo>
                  <a:pt x="5697" y="712"/>
                </a:lnTo>
                <a:lnTo>
                  <a:pt x="5695" y="721"/>
                </a:lnTo>
                <a:lnTo>
                  <a:pt x="5693" y="730"/>
                </a:lnTo>
                <a:lnTo>
                  <a:pt x="5690" y="752"/>
                </a:lnTo>
                <a:lnTo>
                  <a:pt x="5688" y="777"/>
                </a:lnTo>
                <a:lnTo>
                  <a:pt x="5687" y="803"/>
                </a:lnTo>
                <a:lnTo>
                  <a:pt x="5687" y="830"/>
                </a:lnTo>
                <a:lnTo>
                  <a:pt x="5687" y="857"/>
                </a:lnTo>
                <a:lnTo>
                  <a:pt x="5688" y="883"/>
                </a:lnTo>
                <a:lnTo>
                  <a:pt x="5690" y="907"/>
                </a:lnTo>
                <a:lnTo>
                  <a:pt x="5693" y="929"/>
                </a:lnTo>
                <a:lnTo>
                  <a:pt x="5694" y="938"/>
                </a:lnTo>
                <a:lnTo>
                  <a:pt x="5697" y="947"/>
                </a:lnTo>
                <a:lnTo>
                  <a:pt x="5700" y="955"/>
                </a:lnTo>
                <a:lnTo>
                  <a:pt x="5703" y="963"/>
                </a:lnTo>
                <a:lnTo>
                  <a:pt x="5708" y="970"/>
                </a:lnTo>
                <a:lnTo>
                  <a:pt x="5713" y="976"/>
                </a:lnTo>
                <a:lnTo>
                  <a:pt x="5718" y="982"/>
                </a:lnTo>
                <a:lnTo>
                  <a:pt x="5724" y="987"/>
                </a:lnTo>
                <a:lnTo>
                  <a:pt x="5731" y="991"/>
                </a:lnTo>
                <a:lnTo>
                  <a:pt x="5739" y="995"/>
                </a:lnTo>
                <a:lnTo>
                  <a:pt x="5747" y="998"/>
                </a:lnTo>
                <a:lnTo>
                  <a:pt x="5756" y="1001"/>
                </a:lnTo>
                <a:lnTo>
                  <a:pt x="5765" y="1003"/>
                </a:lnTo>
                <a:lnTo>
                  <a:pt x="5776" y="1005"/>
                </a:lnTo>
                <a:lnTo>
                  <a:pt x="5787" y="1006"/>
                </a:lnTo>
                <a:lnTo>
                  <a:pt x="5798" y="1006"/>
                </a:lnTo>
                <a:lnTo>
                  <a:pt x="5810" y="1006"/>
                </a:lnTo>
                <a:lnTo>
                  <a:pt x="5820" y="1005"/>
                </a:lnTo>
                <a:lnTo>
                  <a:pt x="5831" y="1003"/>
                </a:lnTo>
                <a:lnTo>
                  <a:pt x="5836" y="1002"/>
                </a:lnTo>
                <a:lnTo>
                  <a:pt x="5840" y="1001"/>
                </a:lnTo>
                <a:lnTo>
                  <a:pt x="5849" y="998"/>
                </a:lnTo>
                <a:lnTo>
                  <a:pt x="5857" y="995"/>
                </a:lnTo>
                <a:lnTo>
                  <a:pt x="5865" y="991"/>
                </a:lnTo>
                <a:lnTo>
                  <a:pt x="5872" y="987"/>
                </a:lnTo>
                <a:lnTo>
                  <a:pt x="5875" y="984"/>
                </a:lnTo>
                <a:lnTo>
                  <a:pt x="5879" y="981"/>
                </a:lnTo>
                <a:lnTo>
                  <a:pt x="5884" y="976"/>
                </a:lnTo>
                <a:lnTo>
                  <a:pt x="5889" y="969"/>
                </a:lnTo>
                <a:lnTo>
                  <a:pt x="5894" y="962"/>
                </a:lnTo>
                <a:lnTo>
                  <a:pt x="5897" y="955"/>
                </a:lnTo>
                <a:lnTo>
                  <a:pt x="5899" y="951"/>
                </a:lnTo>
                <a:lnTo>
                  <a:pt x="5901" y="947"/>
                </a:lnTo>
                <a:lnTo>
                  <a:pt x="5903" y="938"/>
                </a:lnTo>
                <a:lnTo>
                  <a:pt x="5905" y="929"/>
                </a:lnTo>
                <a:close/>
                <a:moveTo>
                  <a:pt x="200" y="893"/>
                </a:moveTo>
                <a:lnTo>
                  <a:pt x="199" y="898"/>
                </a:lnTo>
                <a:lnTo>
                  <a:pt x="198" y="903"/>
                </a:lnTo>
                <a:lnTo>
                  <a:pt x="195" y="907"/>
                </a:lnTo>
                <a:lnTo>
                  <a:pt x="193" y="908"/>
                </a:lnTo>
                <a:lnTo>
                  <a:pt x="191" y="910"/>
                </a:lnTo>
                <a:lnTo>
                  <a:pt x="189" y="911"/>
                </a:lnTo>
                <a:lnTo>
                  <a:pt x="187" y="912"/>
                </a:lnTo>
                <a:lnTo>
                  <a:pt x="184" y="913"/>
                </a:lnTo>
                <a:lnTo>
                  <a:pt x="182" y="913"/>
                </a:lnTo>
                <a:lnTo>
                  <a:pt x="177" y="913"/>
                </a:lnTo>
                <a:lnTo>
                  <a:pt x="172" y="912"/>
                </a:lnTo>
                <a:lnTo>
                  <a:pt x="163" y="908"/>
                </a:lnTo>
                <a:lnTo>
                  <a:pt x="154" y="903"/>
                </a:lnTo>
                <a:lnTo>
                  <a:pt x="145" y="899"/>
                </a:lnTo>
                <a:lnTo>
                  <a:pt x="136" y="894"/>
                </a:lnTo>
                <a:lnTo>
                  <a:pt x="119" y="883"/>
                </a:lnTo>
                <a:lnTo>
                  <a:pt x="111" y="877"/>
                </a:lnTo>
                <a:lnTo>
                  <a:pt x="103" y="871"/>
                </a:lnTo>
                <a:lnTo>
                  <a:pt x="95" y="864"/>
                </a:lnTo>
                <a:lnTo>
                  <a:pt x="88" y="858"/>
                </a:lnTo>
                <a:lnTo>
                  <a:pt x="80" y="851"/>
                </a:lnTo>
                <a:lnTo>
                  <a:pt x="73" y="843"/>
                </a:lnTo>
                <a:lnTo>
                  <a:pt x="67" y="836"/>
                </a:lnTo>
                <a:lnTo>
                  <a:pt x="60" y="828"/>
                </a:lnTo>
                <a:lnTo>
                  <a:pt x="54" y="820"/>
                </a:lnTo>
                <a:lnTo>
                  <a:pt x="48" y="812"/>
                </a:lnTo>
                <a:lnTo>
                  <a:pt x="43" y="804"/>
                </a:lnTo>
                <a:lnTo>
                  <a:pt x="38" y="795"/>
                </a:lnTo>
                <a:lnTo>
                  <a:pt x="33" y="786"/>
                </a:lnTo>
                <a:lnTo>
                  <a:pt x="28" y="777"/>
                </a:lnTo>
                <a:lnTo>
                  <a:pt x="24" y="768"/>
                </a:lnTo>
                <a:lnTo>
                  <a:pt x="20" y="759"/>
                </a:lnTo>
                <a:lnTo>
                  <a:pt x="13" y="739"/>
                </a:lnTo>
                <a:lnTo>
                  <a:pt x="10" y="729"/>
                </a:lnTo>
                <a:lnTo>
                  <a:pt x="7" y="719"/>
                </a:lnTo>
                <a:lnTo>
                  <a:pt x="5" y="709"/>
                </a:lnTo>
                <a:lnTo>
                  <a:pt x="3" y="698"/>
                </a:lnTo>
                <a:lnTo>
                  <a:pt x="2" y="688"/>
                </a:lnTo>
                <a:lnTo>
                  <a:pt x="1" y="678"/>
                </a:lnTo>
                <a:lnTo>
                  <a:pt x="0" y="667"/>
                </a:lnTo>
                <a:lnTo>
                  <a:pt x="0" y="656"/>
                </a:lnTo>
                <a:lnTo>
                  <a:pt x="0" y="611"/>
                </a:lnTo>
                <a:lnTo>
                  <a:pt x="1" y="589"/>
                </a:lnTo>
                <a:lnTo>
                  <a:pt x="2" y="579"/>
                </a:lnTo>
                <a:lnTo>
                  <a:pt x="3" y="568"/>
                </a:lnTo>
                <a:lnTo>
                  <a:pt x="5" y="558"/>
                </a:lnTo>
                <a:lnTo>
                  <a:pt x="7" y="548"/>
                </a:lnTo>
                <a:lnTo>
                  <a:pt x="10" y="538"/>
                </a:lnTo>
                <a:lnTo>
                  <a:pt x="13" y="528"/>
                </a:lnTo>
                <a:lnTo>
                  <a:pt x="16" y="518"/>
                </a:lnTo>
                <a:lnTo>
                  <a:pt x="18" y="514"/>
                </a:lnTo>
                <a:lnTo>
                  <a:pt x="20" y="509"/>
                </a:lnTo>
                <a:lnTo>
                  <a:pt x="24" y="500"/>
                </a:lnTo>
                <a:lnTo>
                  <a:pt x="28" y="490"/>
                </a:lnTo>
                <a:lnTo>
                  <a:pt x="38" y="473"/>
                </a:lnTo>
                <a:lnTo>
                  <a:pt x="48" y="456"/>
                </a:lnTo>
                <a:lnTo>
                  <a:pt x="54" y="448"/>
                </a:lnTo>
                <a:lnTo>
                  <a:pt x="60" y="440"/>
                </a:lnTo>
                <a:lnTo>
                  <a:pt x="73" y="425"/>
                </a:lnTo>
                <a:lnTo>
                  <a:pt x="80" y="417"/>
                </a:lnTo>
                <a:lnTo>
                  <a:pt x="88" y="410"/>
                </a:lnTo>
                <a:lnTo>
                  <a:pt x="103" y="397"/>
                </a:lnTo>
                <a:lnTo>
                  <a:pt x="111" y="391"/>
                </a:lnTo>
                <a:lnTo>
                  <a:pt x="119" y="385"/>
                </a:lnTo>
                <a:lnTo>
                  <a:pt x="127" y="380"/>
                </a:lnTo>
                <a:lnTo>
                  <a:pt x="136" y="374"/>
                </a:lnTo>
                <a:lnTo>
                  <a:pt x="145" y="369"/>
                </a:lnTo>
                <a:lnTo>
                  <a:pt x="154" y="365"/>
                </a:lnTo>
                <a:lnTo>
                  <a:pt x="172" y="356"/>
                </a:lnTo>
                <a:lnTo>
                  <a:pt x="175" y="355"/>
                </a:lnTo>
                <a:lnTo>
                  <a:pt x="177" y="355"/>
                </a:lnTo>
                <a:lnTo>
                  <a:pt x="182" y="355"/>
                </a:lnTo>
                <a:lnTo>
                  <a:pt x="187" y="356"/>
                </a:lnTo>
                <a:lnTo>
                  <a:pt x="189" y="357"/>
                </a:lnTo>
                <a:lnTo>
                  <a:pt x="191" y="358"/>
                </a:lnTo>
                <a:lnTo>
                  <a:pt x="195" y="361"/>
                </a:lnTo>
                <a:lnTo>
                  <a:pt x="198" y="365"/>
                </a:lnTo>
                <a:lnTo>
                  <a:pt x="199" y="367"/>
                </a:lnTo>
                <a:lnTo>
                  <a:pt x="199" y="370"/>
                </a:lnTo>
                <a:lnTo>
                  <a:pt x="200" y="372"/>
                </a:lnTo>
                <a:lnTo>
                  <a:pt x="200" y="375"/>
                </a:lnTo>
                <a:lnTo>
                  <a:pt x="200" y="893"/>
                </a:lnTo>
                <a:close/>
                <a:moveTo>
                  <a:pt x="1308" y="615"/>
                </a:moveTo>
                <a:lnTo>
                  <a:pt x="1321" y="631"/>
                </a:lnTo>
                <a:lnTo>
                  <a:pt x="1334" y="648"/>
                </a:lnTo>
                <a:lnTo>
                  <a:pt x="1346" y="665"/>
                </a:lnTo>
                <a:lnTo>
                  <a:pt x="1351" y="673"/>
                </a:lnTo>
                <a:lnTo>
                  <a:pt x="1357" y="682"/>
                </a:lnTo>
                <a:lnTo>
                  <a:pt x="1368" y="700"/>
                </a:lnTo>
                <a:lnTo>
                  <a:pt x="1378" y="719"/>
                </a:lnTo>
                <a:lnTo>
                  <a:pt x="1387" y="737"/>
                </a:lnTo>
                <a:lnTo>
                  <a:pt x="1395" y="758"/>
                </a:lnTo>
                <a:lnTo>
                  <a:pt x="1403" y="777"/>
                </a:lnTo>
                <a:lnTo>
                  <a:pt x="1410" y="797"/>
                </a:lnTo>
                <a:lnTo>
                  <a:pt x="1417" y="818"/>
                </a:lnTo>
                <a:lnTo>
                  <a:pt x="1422" y="838"/>
                </a:lnTo>
                <a:lnTo>
                  <a:pt x="1427" y="859"/>
                </a:lnTo>
                <a:lnTo>
                  <a:pt x="1431" y="881"/>
                </a:lnTo>
                <a:lnTo>
                  <a:pt x="1434" y="902"/>
                </a:lnTo>
                <a:lnTo>
                  <a:pt x="1436" y="924"/>
                </a:lnTo>
                <a:lnTo>
                  <a:pt x="1436" y="928"/>
                </a:lnTo>
                <a:lnTo>
                  <a:pt x="1435" y="932"/>
                </a:lnTo>
                <a:lnTo>
                  <a:pt x="1433" y="936"/>
                </a:lnTo>
                <a:lnTo>
                  <a:pt x="1431" y="939"/>
                </a:lnTo>
                <a:lnTo>
                  <a:pt x="1428" y="942"/>
                </a:lnTo>
                <a:lnTo>
                  <a:pt x="1424" y="944"/>
                </a:lnTo>
                <a:lnTo>
                  <a:pt x="1420" y="946"/>
                </a:lnTo>
                <a:lnTo>
                  <a:pt x="1416" y="946"/>
                </a:lnTo>
                <a:lnTo>
                  <a:pt x="895" y="946"/>
                </a:lnTo>
                <a:lnTo>
                  <a:pt x="373" y="946"/>
                </a:lnTo>
                <a:lnTo>
                  <a:pt x="368" y="946"/>
                </a:lnTo>
                <a:lnTo>
                  <a:pt x="364" y="944"/>
                </a:lnTo>
                <a:lnTo>
                  <a:pt x="361" y="942"/>
                </a:lnTo>
                <a:lnTo>
                  <a:pt x="358" y="939"/>
                </a:lnTo>
                <a:lnTo>
                  <a:pt x="355" y="936"/>
                </a:lnTo>
                <a:lnTo>
                  <a:pt x="354" y="932"/>
                </a:lnTo>
                <a:lnTo>
                  <a:pt x="353" y="928"/>
                </a:lnTo>
                <a:lnTo>
                  <a:pt x="352" y="924"/>
                </a:lnTo>
                <a:lnTo>
                  <a:pt x="355" y="902"/>
                </a:lnTo>
                <a:lnTo>
                  <a:pt x="358" y="881"/>
                </a:lnTo>
                <a:lnTo>
                  <a:pt x="362" y="859"/>
                </a:lnTo>
                <a:lnTo>
                  <a:pt x="366" y="838"/>
                </a:lnTo>
                <a:lnTo>
                  <a:pt x="372" y="818"/>
                </a:lnTo>
                <a:lnTo>
                  <a:pt x="378" y="797"/>
                </a:lnTo>
                <a:lnTo>
                  <a:pt x="385" y="777"/>
                </a:lnTo>
                <a:lnTo>
                  <a:pt x="393" y="758"/>
                </a:lnTo>
                <a:lnTo>
                  <a:pt x="402" y="737"/>
                </a:lnTo>
                <a:lnTo>
                  <a:pt x="411" y="719"/>
                </a:lnTo>
                <a:lnTo>
                  <a:pt x="421" y="700"/>
                </a:lnTo>
                <a:lnTo>
                  <a:pt x="432" y="682"/>
                </a:lnTo>
                <a:lnTo>
                  <a:pt x="443" y="665"/>
                </a:lnTo>
                <a:lnTo>
                  <a:pt x="455" y="648"/>
                </a:lnTo>
                <a:lnTo>
                  <a:pt x="468" y="631"/>
                </a:lnTo>
                <a:lnTo>
                  <a:pt x="481" y="615"/>
                </a:lnTo>
                <a:lnTo>
                  <a:pt x="483" y="611"/>
                </a:lnTo>
                <a:lnTo>
                  <a:pt x="485" y="607"/>
                </a:lnTo>
                <a:lnTo>
                  <a:pt x="486" y="605"/>
                </a:lnTo>
                <a:lnTo>
                  <a:pt x="486" y="603"/>
                </a:lnTo>
                <a:lnTo>
                  <a:pt x="486" y="599"/>
                </a:lnTo>
                <a:lnTo>
                  <a:pt x="484" y="595"/>
                </a:lnTo>
                <a:lnTo>
                  <a:pt x="483" y="591"/>
                </a:lnTo>
                <a:lnTo>
                  <a:pt x="480" y="588"/>
                </a:lnTo>
                <a:lnTo>
                  <a:pt x="476" y="585"/>
                </a:lnTo>
                <a:lnTo>
                  <a:pt x="458" y="573"/>
                </a:lnTo>
                <a:lnTo>
                  <a:pt x="449" y="566"/>
                </a:lnTo>
                <a:lnTo>
                  <a:pt x="441" y="559"/>
                </a:lnTo>
                <a:lnTo>
                  <a:pt x="433" y="552"/>
                </a:lnTo>
                <a:lnTo>
                  <a:pt x="425" y="545"/>
                </a:lnTo>
                <a:lnTo>
                  <a:pt x="417" y="537"/>
                </a:lnTo>
                <a:lnTo>
                  <a:pt x="410" y="529"/>
                </a:lnTo>
                <a:lnTo>
                  <a:pt x="396" y="512"/>
                </a:lnTo>
                <a:lnTo>
                  <a:pt x="389" y="503"/>
                </a:lnTo>
                <a:lnTo>
                  <a:pt x="383" y="495"/>
                </a:lnTo>
                <a:lnTo>
                  <a:pt x="377" y="485"/>
                </a:lnTo>
                <a:lnTo>
                  <a:pt x="372" y="476"/>
                </a:lnTo>
                <a:lnTo>
                  <a:pt x="366" y="467"/>
                </a:lnTo>
                <a:lnTo>
                  <a:pt x="361" y="457"/>
                </a:lnTo>
                <a:lnTo>
                  <a:pt x="357" y="447"/>
                </a:lnTo>
                <a:lnTo>
                  <a:pt x="352" y="437"/>
                </a:lnTo>
                <a:lnTo>
                  <a:pt x="348" y="426"/>
                </a:lnTo>
                <a:lnTo>
                  <a:pt x="345" y="416"/>
                </a:lnTo>
                <a:lnTo>
                  <a:pt x="339" y="394"/>
                </a:lnTo>
                <a:lnTo>
                  <a:pt x="334" y="372"/>
                </a:lnTo>
                <a:lnTo>
                  <a:pt x="331" y="350"/>
                </a:lnTo>
                <a:lnTo>
                  <a:pt x="330" y="338"/>
                </a:lnTo>
                <a:lnTo>
                  <a:pt x="329" y="327"/>
                </a:lnTo>
                <a:lnTo>
                  <a:pt x="329" y="315"/>
                </a:lnTo>
                <a:lnTo>
                  <a:pt x="329" y="303"/>
                </a:lnTo>
                <a:lnTo>
                  <a:pt x="330" y="291"/>
                </a:lnTo>
                <a:lnTo>
                  <a:pt x="331" y="279"/>
                </a:lnTo>
                <a:lnTo>
                  <a:pt x="333" y="266"/>
                </a:lnTo>
                <a:lnTo>
                  <a:pt x="335" y="254"/>
                </a:lnTo>
                <a:lnTo>
                  <a:pt x="338" y="241"/>
                </a:lnTo>
                <a:lnTo>
                  <a:pt x="342" y="228"/>
                </a:lnTo>
                <a:lnTo>
                  <a:pt x="346" y="216"/>
                </a:lnTo>
                <a:lnTo>
                  <a:pt x="350" y="204"/>
                </a:lnTo>
                <a:lnTo>
                  <a:pt x="355" y="192"/>
                </a:lnTo>
                <a:lnTo>
                  <a:pt x="360" y="181"/>
                </a:lnTo>
                <a:lnTo>
                  <a:pt x="366" y="169"/>
                </a:lnTo>
                <a:lnTo>
                  <a:pt x="372" y="158"/>
                </a:lnTo>
                <a:lnTo>
                  <a:pt x="379" y="147"/>
                </a:lnTo>
                <a:lnTo>
                  <a:pt x="386" y="137"/>
                </a:lnTo>
                <a:lnTo>
                  <a:pt x="394" y="126"/>
                </a:lnTo>
                <a:lnTo>
                  <a:pt x="402" y="116"/>
                </a:lnTo>
                <a:lnTo>
                  <a:pt x="410" y="107"/>
                </a:lnTo>
                <a:lnTo>
                  <a:pt x="418" y="97"/>
                </a:lnTo>
                <a:lnTo>
                  <a:pt x="428" y="88"/>
                </a:lnTo>
                <a:lnTo>
                  <a:pt x="437" y="80"/>
                </a:lnTo>
                <a:lnTo>
                  <a:pt x="447" y="71"/>
                </a:lnTo>
                <a:lnTo>
                  <a:pt x="457" y="63"/>
                </a:lnTo>
                <a:lnTo>
                  <a:pt x="467" y="56"/>
                </a:lnTo>
                <a:lnTo>
                  <a:pt x="478" y="49"/>
                </a:lnTo>
                <a:lnTo>
                  <a:pt x="488" y="42"/>
                </a:lnTo>
                <a:lnTo>
                  <a:pt x="500" y="36"/>
                </a:lnTo>
                <a:lnTo>
                  <a:pt x="511" y="30"/>
                </a:lnTo>
                <a:lnTo>
                  <a:pt x="523" y="25"/>
                </a:lnTo>
                <a:lnTo>
                  <a:pt x="535" y="20"/>
                </a:lnTo>
                <a:lnTo>
                  <a:pt x="547" y="16"/>
                </a:lnTo>
                <a:lnTo>
                  <a:pt x="559" y="12"/>
                </a:lnTo>
                <a:lnTo>
                  <a:pt x="572" y="9"/>
                </a:lnTo>
                <a:lnTo>
                  <a:pt x="585" y="6"/>
                </a:lnTo>
                <a:lnTo>
                  <a:pt x="598" y="4"/>
                </a:lnTo>
                <a:lnTo>
                  <a:pt x="604" y="3"/>
                </a:lnTo>
                <a:lnTo>
                  <a:pt x="611" y="2"/>
                </a:lnTo>
                <a:lnTo>
                  <a:pt x="623" y="1"/>
                </a:lnTo>
                <a:lnTo>
                  <a:pt x="635" y="0"/>
                </a:lnTo>
                <a:lnTo>
                  <a:pt x="647" y="0"/>
                </a:lnTo>
                <a:lnTo>
                  <a:pt x="670" y="1"/>
                </a:lnTo>
                <a:lnTo>
                  <a:pt x="682" y="2"/>
                </a:lnTo>
                <a:lnTo>
                  <a:pt x="693" y="3"/>
                </a:lnTo>
                <a:lnTo>
                  <a:pt x="704" y="5"/>
                </a:lnTo>
                <a:lnTo>
                  <a:pt x="716" y="8"/>
                </a:lnTo>
                <a:lnTo>
                  <a:pt x="727" y="10"/>
                </a:lnTo>
                <a:lnTo>
                  <a:pt x="738" y="13"/>
                </a:lnTo>
                <a:lnTo>
                  <a:pt x="759" y="20"/>
                </a:lnTo>
                <a:lnTo>
                  <a:pt x="769" y="24"/>
                </a:lnTo>
                <a:lnTo>
                  <a:pt x="779" y="29"/>
                </a:lnTo>
                <a:lnTo>
                  <a:pt x="793" y="35"/>
                </a:lnTo>
                <a:lnTo>
                  <a:pt x="807" y="40"/>
                </a:lnTo>
                <a:lnTo>
                  <a:pt x="822" y="44"/>
                </a:lnTo>
                <a:lnTo>
                  <a:pt x="836" y="48"/>
                </a:lnTo>
                <a:lnTo>
                  <a:pt x="851" y="51"/>
                </a:lnTo>
                <a:lnTo>
                  <a:pt x="865" y="53"/>
                </a:lnTo>
                <a:lnTo>
                  <a:pt x="880" y="54"/>
                </a:lnTo>
                <a:lnTo>
                  <a:pt x="895" y="54"/>
                </a:lnTo>
                <a:lnTo>
                  <a:pt x="910" y="54"/>
                </a:lnTo>
                <a:lnTo>
                  <a:pt x="924" y="53"/>
                </a:lnTo>
                <a:lnTo>
                  <a:pt x="939" y="51"/>
                </a:lnTo>
                <a:lnTo>
                  <a:pt x="953" y="48"/>
                </a:lnTo>
                <a:lnTo>
                  <a:pt x="968" y="44"/>
                </a:lnTo>
                <a:lnTo>
                  <a:pt x="982" y="40"/>
                </a:lnTo>
                <a:lnTo>
                  <a:pt x="996" y="35"/>
                </a:lnTo>
                <a:lnTo>
                  <a:pt x="1010" y="29"/>
                </a:lnTo>
                <a:lnTo>
                  <a:pt x="1020" y="24"/>
                </a:lnTo>
                <a:lnTo>
                  <a:pt x="1031" y="20"/>
                </a:lnTo>
                <a:lnTo>
                  <a:pt x="1041" y="17"/>
                </a:lnTo>
                <a:lnTo>
                  <a:pt x="1052" y="13"/>
                </a:lnTo>
                <a:lnTo>
                  <a:pt x="1063" y="10"/>
                </a:lnTo>
                <a:lnTo>
                  <a:pt x="1074" y="8"/>
                </a:lnTo>
                <a:lnTo>
                  <a:pt x="1085" y="5"/>
                </a:lnTo>
                <a:lnTo>
                  <a:pt x="1097" y="3"/>
                </a:lnTo>
                <a:lnTo>
                  <a:pt x="1108" y="2"/>
                </a:lnTo>
                <a:lnTo>
                  <a:pt x="1120" y="1"/>
                </a:lnTo>
                <a:lnTo>
                  <a:pt x="1143" y="0"/>
                </a:lnTo>
                <a:lnTo>
                  <a:pt x="1155" y="0"/>
                </a:lnTo>
                <a:lnTo>
                  <a:pt x="1167" y="1"/>
                </a:lnTo>
                <a:lnTo>
                  <a:pt x="1179" y="2"/>
                </a:lnTo>
                <a:lnTo>
                  <a:pt x="1191" y="4"/>
                </a:lnTo>
                <a:lnTo>
                  <a:pt x="1204" y="6"/>
                </a:lnTo>
                <a:lnTo>
                  <a:pt x="1217" y="9"/>
                </a:lnTo>
                <a:lnTo>
                  <a:pt x="1229" y="12"/>
                </a:lnTo>
                <a:lnTo>
                  <a:pt x="1242" y="16"/>
                </a:lnTo>
                <a:lnTo>
                  <a:pt x="1254" y="20"/>
                </a:lnTo>
                <a:lnTo>
                  <a:pt x="1266" y="25"/>
                </a:lnTo>
                <a:lnTo>
                  <a:pt x="1278" y="30"/>
                </a:lnTo>
                <a:lnTo>
                  <a:pt x="1289" y="36"/>
                </a:lnTo>
                <a:lnTo>
                  <a:pt x="1300" y="42"/>
                </a:lnTo>
                <a:lnTo>
                  <a:pt x="1311" y="49"/>
                </a:lnTo>
                <a:lnTo>
                  <a:pt x="1322" y="56"/>
                </a:lnTo>
                <a:lnTo>
                  <a:pt x="1332" y="63"/>
                </a:lnTo>
                <a:lnTo>
                  <a:pt x="1342" y="71"/>
                </a:lnTo>
                <a:lnTo>
                  <a:pt x="1352" y="80"/>
                </a:lnTo>
                <a:lnTo>
                  <a:pt x="1370" y="97"/>
                </a:lnTo>
                <a:lnTo>
                  <a:pt x="1379" y="107"/>
                </a:lnTo>
                <a:lnTo>
                  <a:pt x="1387" y="116"/>
                </a:lnTo>
                <a:lnTo>
                  <a:pt x="1395" y="126"/>
                </a:lnTo>
                <a:lnTo>
                  <a:pt x="1403" y="137"/>
                </a:lnTo>
                <a:lnTo>
                  <a:pt x="1410" y="147"/>
                </a:lnTo>
                <a:lnTo>
                  <a:pt x="1416" y="158"/>
                </a:lnTo>
                <a:lnTo>
                  <a:pt x="1423" y="169"/>
                </a:lnTo>
                <a:lnTo>
                  <a:pt x="1428" y="181"/>
                </a:lnTo>
                <a:lnTo>
                  <a:pt x="1434" y="192"/>
                </a:lnTo>
                <a:lnTo>
                  <a:pt x="1439" y="204"/>
                </a:lnTo>
                <a:lnTo>
                  <a:pt x="1443" y="216"/>
                </a:lnTo>
                <a:lnTo>
                  <a:pt x="1447" y="228"/>
                </a:lnTo>
                <a:lnTo>
                  <a:pt x="1450" y="241"/>
                </a:lnTo>
                <a:lnTo>
                  <a:pt x="1453" y="254"/>
                </a:lnTo>
                <a:lnTo>
                  <a:pt x="1456" y="266"/>
                </a:lnTo>
                <a:lnTo>
                  <a:pt x="1457" y="279"/>
                </a:lnTo>
                <a:lnTo>
                  <a:pt x="1458" y="291"/>
                </a:lnTo>
                <a:lnTo>
                  <a:pt x="1459" y="303"/>
                </a:lnTo>
                <a:lnTo>
                  <a:pt x="1460" y="315"/>
                </a:lnTo>
                <a:lnTo>
                  <a:pt x="1459" y="327"/>
                </a:lnTo>
                <a:lnTo>
                  <a:pt x="1459" y="338"/>
                </a:lnTo>
                <a:lnTo>
                  <a:pt x="1458" y="350"/>
                </a:lnTo>
                <a:lnTo>
                  <a:pt x="1457" y="361"/>
                </a:lnTo>
                <a:lnTo>
                  <a:pt x="1455" y="372"/>
                </a:lnTo>
                <a:lnTo>
                  <a:pt x="1454" y="378"/>
                </a:lnTo>
                <a:lnTo>
                  <a:pt x="1453" y="384"/>
                </a:lnTo>
                <a:lnTo>
                  <a:pt x="1450" y="394"/>
                </a:lnTo>
                <a:lnTo>
                  <a:pt x="1447" y="405"/>
                </a:lnTo>
                <a:lnTo>
                  <a:pt x="1444" y="416"/>
                </a:lnTo>
                <a:lnTo>
                  <a:pt x="1440" y="426"/>
                </a:lnTo>
                <a:lnTo>
                  <a:pt x="1436" y="437"/>
                </a:lnTo>
                <a:lnTo>
                  <a:pt x="1432" y="447"/>
                </a:lnTo>
                <a:lnTo>
                  <a:pt x="1427" y="457"/>
                </a:lnTo>
                <a:lnTo>
                  <a:pt x="1417" y="476"/>
                </a:lnTo>
                <a:lnTo>
                  <a:pt x="1405" y="495"/>
                </a:lnTo>
                <a:lnTo>
                  <a:pt x="1399" y="503"/>
                </a:lnTo>
                <a:lnTo>
                  <a:pt x="1393" y="512"/>
                </a:lnTo>
                <a:lnTo>
                  <a:pt x="1386" y="521"/>
                </a:lnTo>
                <a:lnTo>
                  <a:pt x="1379" y="529"/>
                </a:lnTo>
                <a:lnTo>
                  <a:pt x="1371" y="537"/>
                </a:lnTo>
                <a:lnTo>
                  <a:pt x="1364" y="545"/>
                </a:lnTo>
                <a:lnTo>
                  <a:pt x="1356" y="552"/>
                </a:lnTo>
                <a:lnTo>
                  <a:pt x="1348" y="559"/>
                </a:lnTo>
                <a:lnTo>
                  <a:pt x="1339" y="566"/>
                </a:lnTo>
                <a:lnTo>
                  <a:pt x="1331" y="573"/>
                </a:lnTo>
                <a:lnTo>
                  <a:pt x="1322" y="579"/>
                </a:lnTo>
                <a:lnTo>
                  <a:pt x="1313" y="585"/>
                </a:lnTo>
                <a:lnTo>
                  <a:pt x="1309" y="588"/>
                </a:lnTo>
                <a:lnTo>
                  <a:pt x="1306" y="591"/>
                </a:lnTo>
                <a:lnTo>
                  <a:pt x="1304" y="595"/>
                </a:lnTo>
                <a:lnTo>
                  <a:pt x="1303" y="597"/>
                </a:lnTo>
                <a:lnTo>
                  <a:pt x="1303" y="599"/>
                </a:lnTo>
                <a:lnTo>
                  <a:pt x="1303" y="603"/>
                </a:lnTo>
                <a:lnTo>
                  <a:pt x="1304" y="607"/>
                </a:lnTo>
                <a:lnTo>
                  <a:pt x="1305" y="611"/>
                </a:lnTo>
                <a:lnTo>
                  <a:pt x="1308" y="615"/>
                </a:lnTo>
                <a:close/>
                <a:moveTo>
                  <a:pt x="1164" y="252"/>
                </a:moveTo>
                <a:lnTo>
                  <a:pt x="625" y="252"/>
                </a:lnTo>
                <a:lnTo>
                  <a:pt x="620" y="252"/>
                </a:lnTo>
                <a:lnTo>
                  <a:pt x="615" y="253"/>
                </a:lnTo>
                <a:lnTo>
                  <a:pt x="610" y="254"/>
                </a:lnTo>
                <a:lnTo>
                  <a:pt x="604" y="256"/>
                </a:lnTo>
                <a:lnTo>
                  <a:pt x="599" y="259"/>
                </a:lnTo>
                <a:lnTo>
                  <a:pt x="595" y="261"/>
                </a:lnTo>
                <a:lnTo>
                  <a:pt x="591" y="264"/>
                </a:lnTo>
                <a:lnTo>
                  <a:pt x="587" y="268"/>
                </a:lnTo>
                <a:lnTo>
                  <a:pt x="584" y="271"/>
                </a:lnTo>
                <a:lnTo>
                  <a:pt x="581" y="275"/>
                </a:lnTo>
                <a:lnTo>
                  <a:pt x="578" y="280"/>
                </a:lnTo>
                <a:lnTo>
                  <a:pt x="576" y="284"/>
                </a:lnTo>
                <a:lnTo>
                  <a:pt x="574" y="289"/>
                </a:lnTo>
                <a:lnTo>
                  <a:pt x="573" y="294"/>
                </a:lnTo>
                <a:lnTo>
                  <a:pt x="572" y="300"/>
                </a:lnTo>
                <a:lnTo>
                  <a:pt x="572" y="305"/>
                </a:lnTo>
                <a:lnTo>
                  <a:pt x="572" y="310"/>
                </a:lnTo>
                <a:lnTo>
                  <a:pt x="573" y="316"/>
                </a:lnTo>
                <a:lnTo>
                  <a:pt x="574" y="321"/>
                </a:lnTo>
                <a:lnTo>
                  <a:pt x="576" y="326"/>
                </a:lnTo>
                <a:lnTo>
                  <a:pt x="578" y="330"/>
                </a:lnTo>
                <a:lnTo>
                  <a:pt x="581" y="335"/>
                </a:lnTo>
                <a:lnTo>
                  <a:pt x="584" y="339"/>
                </a:lnTo>
                <a:lnTo>
                  <a:pt x="587" y="342"/>
                </a:lnTo>
                <a:lnTo>
                  <a:pt x="591" y="346"/>
                </a:lnTo>
                <a:lnTo>
                  <a:pt x="595" y="349"/>
                </a:lnTo>
                <a:lnTo>
                  <a:pt x="599" y="352"/>
                </a:lnTo>
                <a:lnTo>
                  <a:pt x="604" y="354"/>
                </a:lnTo>
                <a:lnTo>
                  <a:pt x="610" y="356"/>
                </a:lnTo>
                <a:lnTo>
                  <a:pt x="615" y="357"/>
                </a:lnTo>
                <a:lnTo>
                  <a:pt x="620" y="358"/>
                </a:lnTo>
                <a:lnTo>
                  <a:pt x="625" y="358"/>
                </a:lnTo>
                <a:lnTo>
                  <a:pt x="1164" y="358"/>
                </a:lnTo>
                <a:lnTo>
                  <a:pt x="1169" y="358"/>
                </a:lnTo>
                <a:lnTo>
                  <a:pt x="1175" y="357"/>
                </a:lnTo>
                <a:lnTo>
                  <a:pt x="1180" y="356"/>
                </a:lnTo>
                <a:lnTo>
                  <a:pt x="1185" y="354"/>
                </a:lnTo>
                <a:lnTo>
                  <a:pt x="1189" y="352"/>
                </a:lnTo>
                <a:lnTo>
                  <a:pt x="1194" y="349"/>
                </a:lnTo>
                <a:lnTo>
                  <a:pt x="1198" y="346"/>
                </a:lnTo>
                <a:lnTo>
                  <a:pt x="1201" y="342"/>
                </a:lnTo>
                <a:lnTo>
                  <a:pt x="1205" y="339"/>
                </a:lnTo>
                <a:lnTo>
                  <a:pt x="1208" y="335"/>
                </a:lnTo>
                <a:lnTo>
                  <a:pt x="1211" y="330"/>
                </a:lnTo>
                <a:lnTo>
                  <a:pt x="1213" y="326"/>
                </a:lnTo>
                <a:lnTo>
                  <a:pt x="1215" y="321"/>
                </a:lnTo>
                <a:lnTo>
                  <a:pt x="1216" y="316"/>
                </a:lnTo>
                <a:lnTo>
                  <a:pt x="1217" y="310"/>
                </a:lnTo>
                <a:lnTo>
                  <a:pt x="1217" y="305"/>
                </a:lnTo>
                <a:lnTo>
                  <a:pt x="1217" y="300"/>
                </a:lnTo>
                <a:lnTo>
                  <a:pt x="1216" y="294"/>
                </a:lnTo>
                <a:lnTo>
                  <a:pt x="1215" y="289"/>
                </a:lnTo>
                <a:lnTo>
                  <a:pt x="1213" y="284"/>
                </a:lnTo>
                <a:lnTo>
                  <a:pt x="1211" y="280"/>
                </a:lnTo>
                <a:lnTo>
                  <a:pt x="1208" y="275"/>
                </a:lnTo>
                <a:lnTo>
                  <a:pt x="1205" y="271"/>
                </a:lnTo>
                <a:lnTo>
                  <a:pt x="1201" y="268"/>
                </a:lnTo>
                <a:lnTo>
                  <a:pt x="1198" y="264"/>
                </a:lnTo>
                <a:lnTo>
                  <a:pt x="1194" y="261"/>
                </a:lnTo>
                <a:lnTo>
                  <a:pt x="1189" y="259"/>
                </a:lnTo>
                <a:lnTo>
                  <a:pt x="1185" y="256"/>
                </a:lnTo>
                <a:lnTo>
                  <a:pt x="1180" y="254"/>
                </a:lnTo>
                <a:lnTo>
                  <a:pt x="1175" y="253"/>
                </a:lnTo>
                <a:lnTo>
                  <a:pt x="1169" y="252"/>
                </a:lnTo>
                <a:lnTo>
                  <a:pt x="1164" y="252"/>
                </a:lnTo>
                <a:close/>
                <a:moveTo>
                  <a:pt x="998" y="535"/>
                </a:moveTo>
                <a:lnTo>
                  <a:pt x="991" y="536"/>
                </a:lnTo>
                <a:lnTo>
                  <a:pt x="985" y="537"/>
                </a:lnTo>
                <a:lnTo>
                  <a:pt x="979" y="538"/>
                </a:lnTo>
                <a:lnTo>
                  <a:pt x="973" y="540"/>
                </a:lnTo>
                <a:lnTo>
                  <a:pt x="968" y="543"/>
                </a:lnTo>
                <a:lnTo>
                  <a:pt x="963" y="546"/>
                </a:lnTo>
                <a:lnTo>
                  <a:pt x="958" y="550"/>
                </a:lnTo>
                <a:lnTo>
                  <a:pt x="953" y="554"/>
                </a:lnTo>
                <a:lnTo>
                  <a:pt x="949" y="558"/>
                </a:lnTo>
                <a:lnTo>
                  <a:pt x="946" y="563"/>
                </a:lnTo>
                <a:lnTo>
                  <a:pt x="943" y="568"/>
                </a:lnTo>
                <a:lnTo>
                  <a:pt x="940" y="574"/>
                </a:lnTo>
                <a:lnTo>
                  <a:pt x="938" y="580"/>
                </a:lnTo>
                <a:lnTo>
                  <a:pt x="936" y="586"/>
                </a:lnTo>
                <a:lnTo>
                  <a:pt x="935" y="592"/>
                </a:lnTo>
                <a:lnTo>
                  <a:pt x="935" y="598"/>
                </a:lnTo>
                <a:lnTo>
                  <a:pt x="935" y="605"/>
                </a:lnTo>
                <a:lnTo>
                  <a:pt x="936" y="611"/>
                </a:lnTo>
                <a:lnTo>
                  <a:pt x="938" y="617"/>
                </a:lnTo>
                <a:lnTo>
                  <a:pt x="940" y="623"/>
                </a:lnTo>
                <a:lnTo>
                  <a:pt x="943" y="628"/>
                </a:lnTo>
                <a:lnTo>
                  <a:pt x="946" y="634"/>
                </a:lnTo>
                <a:lnTo>
                  <a:pt x="949" y="639"/>
                </a:lnTo>
                <a:lnTo>
                  <a:pt x="953" y="643"/>
                </a:lnTo>
                <a:lnTo>
                  <a:pt x="958" y="647"/>
                </a:lnTo>
                <a:lnTo>
                  <a:pt x="963" y="651"/>
                </a:lnTo>
                <a:lnTo>
                  <a:pt x="968" y="654"/>
                </a:lnTo>
                <a:lnTo>
                  <a:pt x="973" y="656"/>
                </a:lnTo>
                <a:lnTo>
                  <a:pt x="979" y="659"/>
                </a:lnTo>
                <a:lnTo>
                  <a:pt x="985" y="660"/>
                </a:lnTo>
                <a:lnTo>
                  <a:pt x="991" y="661"/>
                </a:lnTo>
                <a:lnTo>
                  <a:pt x="998" y="661"/>
                </a:lnTo>
                <a:lnTo>
                  <a:pt x="1004" y="661"/>
                </a:lnTo>
                <a:lnTo>
                  <a:pt x="1011" y="660"/>
                </a:lnTo>
                <a:lnTo>
                  <a:pt x="1017" y="659"/>
                </a:lnTo>
                <a:lnTo>
                  <a:pt x="1022" y="656"/>
                </a:lnTo>
                <a:lnTo>
                  <a:pt x="1028" y="654"/>
                </a:lnTo>
                <a:lnTo>
                  <a:pt x="1033" y="651"/>
                </a:lnTo>
                <a:lnTo>
                  <a:pt x="1038" y="647"/>
                </a:lnTo>
                <a:lnTo>
                  <a:pt x="1042" y="643"/>
                </a:lnTo>
                <a:lnTo>
                  <a:pt x="1047" y="639"/>
                </a:lnTo>
                <a:lnTo>
                  <a:pt x="1050" y="634"/>
                </a:lnTo>
                <a:lnTo>
                  <a:pt x="1053" y="628"/>
                </a:lnTo>
                <a:lnTo>
                  <a:pt x="1056" y="623"/>
                </a:lnTo>
                <a:lnTo>
                  <a:pt x="1058" y="617"/>
                </a:lnTo>
                <a:lnTo>
                  <a:pt x="1060" y="611"/>
                </a:lnTo>
                <a:lnTo>
                  <a:pt x="1061" y="605"/>
                </a:lnTo>
                <a:lnTo>
                  <a:pt x="1061" y="598"/>
                </a:lnTo>
                <a:lnTo>
                  <a:pt x="1061" y="592"/>
                </a:lnTo>
                <a:lnTo>
                  <a:pt x="1060" y="586"/>
                </a:lnTo>
                <a:lnTo>
                  <a:pt x="1058" y="580"/>
                </a:lnTo>
                <a:lnTo>
                  <a:pt x="1056" y="574"/>
                </a:lnTo>
                <a:lnTo>
                  <a:pt x="1053" y="568"/>
                </a:lnTo>
                <a:lnTo>
                  <a:pt x="1050" y="563"/>
                </a:lnTo>
                <a:lnTo>
                  <a:pt x="1047" y="558"/>
                </a:lnTo>
                <a:lnTo>
                  <a:pt x="1042" y="554"/>
                </a:lnTo>
                <a:lnTo>
                  <a:pt x="1038" y="550"/>
                </a:lnTo>
                <a:lnTo>
                  <a:pt x="1033" y="546"/>
                </a:lnTo>
                <a:lnTo>
                  <a:pt x="1028" y="543"/>
                </a:lnTo>
                <a:lnTo>
                  <a:pt x="1022" y="540"/>
                </a:lnTo>
                <a:lnTo>
                  <a:pt x="1017" y="538"/>
                </a:lnTo>
                <a:lnTo>
                  <a:pt x="1011" y="537"/>
                </a:lnTo>
                <a:lnTo>
                  <a:pt x="1004" y="536"/>
                </a:lnTo>
                <a:lnTo>
                  <a:pt x="998" y="535"/>
                </a:lnTo>
                <a:close/>
                <a:moveTo>
                  <a:pt x="792" y="535"/>
                </a:moveTo>
                <a:lnTo>
                  <a:pt x="785" y="536"/>
                </a:lnTo>
                <a:lnTo>
                  <a:pt x="779" y="537"/>
                </a:lnTo>
                <a:lnTo>
                  <a:pt x="773" y="538"/>
                </a:lnTo>
                <a:lnTo>
                  <a:pt x="767" y="540"/>
                </a:lnTo>
                <a:lnTo>
                  <a:pt x="762" y="543"/>
                </a:lnTo>
                <a:lnTo>
                  <a:pt x="757" y="546"/>
                </a:lnTo>
                <a:lnTo>
                  <a:pt x="752" y="550"/>
                </a:lnTo>
                <a:lnTo>
                  <a:pt x="747" y="554"/>
                </a:lnTo>
                <a:lnTo>
                  <a:pt x="743" y="558"/>
                </a:lnTo>
                <a:lnTo>
                  <a:pt x="740" y="563"/>
                </a:lnTo>
                <a:lnTo>
                  <a:pt x="736" y="568"/>
                </a:lnTo>
                <a:lnTo>
                  <a:pt x="734" y="574"/>
                </a:lnTo>
                <a:lnTo>
                  <a:pt x="732" y="580"/>
                </a:lnTo>
                <a:lnTo>
                  <a:pt x="730" y="586"/>
                </a:lnTo>
                <a:lnTo>
                  <a:pt x="729" y="592"/>
                </a:lnTo>
                <a:lnTo>
                  <a:pt x="729" y="598"/>
                </a:lnTo>
                <a:lnTo>
                  <a:pt x="729" y="605"/>
                </a:lnTo>
                <a:lnTo>
                  <a:pt x="730" y="611"/>
                </a:lnTo>
                <a:lnTo>
                  <a:pt x="732" y="617"/>
                </a:lnTo>
                <a:lnTo>
                  <a:pt x="734" y="623"/>
                </a:lnTo>
                <a:lnTo>
                  <a:pt x="736" y="628"/>
                </a:lnTo>
                <a:lnTo>
                  <a:pt x="740" y="634"/>
                </a:lnTo>
                <a:lnTo>
                  <a:pt x="743" y="639"/>
                </a:lnTo>
                <a:lnTo>
                  <a:pt x="747" y="643"/>
                </a:lnTo>
                <a:lnTo>
                  <a:pt x="752" y="647"/>
                </a:lnTo>
                <a:lnTo>
                  <a:pt x="757" y="651"/>
                </a:lnTo>
                <a:lnTo>
                  <a:pt x="762" y="654"/>
                </a:lnTo>
                <a:lnTo>
                  <a:pt x="767" y="656"/>
                </a:lnTo>
                <a:lnTo>
                  <a:pt x="773" y="659"/>
                </a:lnTo>
                <a:lnTo>
                  <a:pt x="779" y="660"/>
                </a:lnTo>
                <a:lnTo>
                  <a:pt x="785" y="661"/>
                </a:lnTo>
                <a:lnTo>
                  <a:pt x="792" y="661"/>
                </a:lnTo>
                <a:lnTo>
                  <a:pt x="798" y="661"/>
                </a:lnTo>
                <a:lnTo>
                  <a:pt x="804" y="660"/>
                </a:lnTo>
                <a:lnTo>
                  <a:pt x="811" y="659"/>
                </a:lnTo>
                <a:lnTo>
                  <a:pt x="816" y="656"/>
                </a:lnTo>
                <a:lnTo>
                  <a:pt x="822" y="654"/>
                </a:lnTo>
                <a:lnTo>
                  <a:pt x="827" y="651"/>
                </a:lnTo>
                <a:lnTo>
                  <a:pt x="832" y="647"/>
                </a:lnTo>
                <a:lnTo>
                  <a:pt x="836" y="643"/>
                </a:lnTo>
                <a:lnTo>
                  <a:pt x="840" y="639"/>
                </a:lnTo>
                <a:lnTo>
                  <a:pt x="844" y="634"/>
                </a:lnTo>
                <a:lnTo>
                  <a:pt x="847" y="628"/>
                </a:lnTo>
                <a:lnTo>
                  <a:pt x="850" y="623"/>
                </a:lnTo>
                <a:lnTo>
                  <a:pt x="852" y="617"/>
                </a:lnTo>
                <a:lnTo>
                  <a:pt x="853" y="611"/>
                </a:lnTo>
                <a:lnTo>
                  <a:pt x="854" y="605"/>
                </a:lnTo>
                <a:lnTo>
                  <a:pt x="855" y="598"/>
                </a:lnTo>
                <a:lnTo>
                  <a:pt x="854" y="592"/>
                </a:lnTo>
                <a:lnTo>
                  <a:pt x="853" y="586"/>
                </a:lnTo>
                <a:lnTo>
                  <a:pt x="852" y="580"/>
                </a:lnTo>
                <a:lnTo>
                  <a:pt x="850" y="574"/>
                </a:lnTo>
                <a:lnTo>
                  <a:pt x="847" y="568"/>
                </a:lnTo>
                <a:lnTo>
                  <a:pt x="844" y="563"/>
                </a:lnTo>
                <a:lnTo>
                  <a:pt x="840" y="558"/>
                </a:lnTo>
                <a:lnTo>
                  <a:pt x="836" y="554"/>
                </a:lnTo>
                <a:lnTo>
                  <a:pt x="832" y="550"/>
                </a:lnTo>
                <a:lnTo>
                  <a:pt x="827" y="546"/>
                </a:lnTo>
                <a:lnTo>
                  <a:pt x="822" y="543"/>
                </a:lnTo>
                <a:lnTo>
                  <a:pt x="816" y="540"/>
                </a:lnTo>
                <a:lnTo>
                  <a:pt x="811" y="538"/>
                </a:lnTo>
                <a:lnTo>
                  <a:pt x="804" y="537"/>
                </a:lnTo>
                <a:lnTo>
                  <a:pt x="798" y="536"/>
                </a:lnTo>
                <a:lnTo>
                  <a:pt x="792" y="535"/>
                </a:lnTo>
                <a:close/>
                <a:moveTo>
                  <a:pt x="895" y="1513"/>
                </a:moveTo>
                <a:lnTo>
                  <a:pt x="870" y="1513"/>
                </a:lnTo>
                <a:lnTo>
                  <a:pt x="857" y="1512"/>
                </a:lnTo>
                <a:lnTo>
                  <a:pt x="845" y="1511"/>
                </a:lnTo>
                <a:lnTo>
                  <a:pt x="821" y="1508"/>
                </a:lnTo>
                <a:lnTo>
                  <a:pt x="797" y="1504"/>
                </a:lnTo>
                <a:lnTo>
                  <a:pt x="773" y="1500"/>
                </a:lnTo>
                <a:lnTo>
                  <a:pt x="750" y="1494"/>
                </a:lnTo>
                <a:lnTo>
                  <a:pt x="739" y="1490"/>
                </a:lnTo>
                <a:lnTo>
                  <a:pt x="727" y="1487"/>
                </a:lnTo>
                <a:lnTo>
                  <a:pt x="705" y="1479"/>
                </a:lnTo>
                <a:lnTo>
                  <a:pt x="683" y="1470"/>
                </a:lnTo>
                <a:lnTo>
                  <a:pt x="672" y="1465"/>
                </a:lnTo>
                <a:lnTo>
                  <a:pt x="661" y="1461"/>
                </a:lnTo>
                <a:lnTo>
                  <a:pt x="640" y="1450"/>
                </a:lnTo>
                <a:lnTo>
                  <a:pt x="620" y="1439"/>
                </a:lnTo>
                <a:lnTo>
                  <a:pt x="599" y="1426"/>
                </a:lnTo>
                <a:lnTo>
                  <a:pt x="580" y="1413"/>
                </a:lnTo>
                <a:lnTo>
                  <a:pt x="561" y="1399"/>
                </a:lnTo>
                <a:lnTo>
                  <a:pt x="543" y="1385"/>
                </a:lnTo>
                <a:lnTo>
                  <a:pt x="526" y="1369"/>
                </a:lnTo>
                <a:lnTo>
                  <a:pt x="509" y="1353"/>
                </a:lnTo>
                <a:lnTo>
                  <a:pt x="493" y="1336"/>
                </a:lnTo>
                <a:lnTo>
                  <a:pt x="478" y="1319"/>
                </a:lnTo>
                <a:lnTo>
                  <a:pt x="463" y="1301"/>
                </a:lnTo>
                <a:lnTo>
                  <a:pt x="449" y="1282"/>
                </a:lnTo>
                <a:lnTo>
                  <a:pt x="436" y="1263"/>
                </a:lnTo>
                <a:lnTo>
                  <a:pt x="424" y="1243"/>
                </a:lnTo>
                <a:lnTo>
                  <a:pt x="418" y="1232"/>
                </a:lnTo>
                <a:lnTo>
                  <a:pt x="413" y="1222"/>
                </a:lnTo>
                <a:lnTo>
                  <a:pt x="402" y="1201"/>
                </a:lnTo>
                <a:lnTo>
                  <a:pt x="393" y="1180"/>
                </a:lnTo>
                <a:lnTo>
                  <a:pt x="384" y="1158"/>
                </a:lnTo>
                <a:lnTo>
                  <a:pt x="376" y="1135"/>
                </a:lnTo>
                <a:lnTo>
                  <a:pt x="373" y="1124"/>
                </a:lnTo>
                <a:lnTo>
                  <a:pt x="369" y="1112"/>
                </a:lnTo>
                <a:lnTo>
                  <a:pt x="364" y="1089"/>
                </a:lnTo>
                <a:lnTo>
                  <a:pt x="359" y="1065"/>
                </a:lnTo>
                <a:lnTo>
                  <a:pt x="359" y="1061"/>
                </a:lnTo>
                <a:lnTo>
                  <a:pt x="359" y="1056"/>
                </a:lnTo>
                <a:lnTo>
                  <a:pt x="361" y="1052"/>
                </a:lnTo>
                <a:lnTo>
                  <a:pt x="363" y="1049"/>
                </a:lnTo>
                <a:lnTo>
                  <a:pt x="366" y="1046"/>
                </a:lnTo>
                <a:lnTo>
                  <a:pt x="368" y="1044"/>
                </a:lnTo>
                <a:lnTo>
                  <a:pt x="370" y="1043"/>
                </a:lnTo>
                <a:lnTo>
                  <a:pt x="372" y="1042"/>
                </a:lnTo>
                <a:lnTo>
                  <a:pt x="374" y="1042"/>
                </a:lnTo>
                <a:lnTo>
                  <a:pt x="379" y="1041"/>
                </a:lnTo>
                <a:lnTo>
                  <a:pt x="895" y="1041"/>
                </a:lnTo>
                <a:lnTo>
                  <a:pt x="1410" y="1041"/>
                </a:lnTo>
                <a:lnTo>
                  <a:pt x="1414" y="1042"/>
                </a:lnTo>
                <a:lnTo>
                  <a:pt x="1419" y="1043"/>
                </a:lnTo>
                <a:lnTo>
                  <a:pt x="1422" y="1046"/>
                </a:lnTo>
                <a:lnTo>
                  <a:pt x="1425" y="1049"/>
                </a:lnTo>
                <a:lnTo>
                  <a:pt x="1428" y="1052"/>
                </a:lnTo>
                <a:lnTo>
                  <a:pt x="1429" y="1056"/>
                </a:lnTo>
                <a:lnTo>
                  <a:pt x="1430" y="1061"/>
                </a:lnTo>
                <a:lnTo>
                  <a:pt x="1430" y="1065"/>
                </a:lnTo>
                <a:lnTo>
                  <a:pt x="1425" y="1089"/>
                </a:lnTo>
                <a:lnTo>
                  <a:pt x="1419" y="1112"/>
                </a:lnTo>
                <a:lnTo>
                  <a:pt x="1412" y="1135"/>
                </a:lnTo>
                <a:lnTo>
                  <a:pt x="1405" y="1158"/>
                </a:lnTo>
                <a:lnTo>
                  <a:pt x="1396" y="1180"/>
                </a:lnTo>
                <a:lnTo>
                  <a:pt x="1386" y="1201"/>
                </a:lnTo>
                <a:lnTo>
                  <a:pt x="1376" y="1222"/>
                </a:lnTo>
                <a:lnTo>
                  <a:pt x="1365" y="1243"/>
                </a:lnTo>
                <a:lnTo>
                  <a:pt x="1352" y="1263"/>
                </a:lnTo>
                <a:lnTo>
                  <a:pt x="1339" y="1282"/>
                </a:lnTo>
                <a:lnTo>
                  <a:pt x="1326" y="1301"/>
                </a:lnTo>
                <a:lnTo>
                  <a:pt x="1311" y="1319"/>
                </a:lnTo>
                <a:lnTo>
                  <a:pt x="1296" y="1336"/>
                </a:lnTo>
                <a:lnTo>
                  <a:pt x="1280" y="1353"/>
                </a:lnTo>
                <a:lnTo>
                  <a:pt x="1263" y="1369"/>
                </a:lnTo>
                <a:lnTo>
                  <a:pt x="1246" y="1385"/>
                </a:lnTo>
                <a:lnTo>
                  <a:pt x="1228" y="1399"/>
                </a:lnTo>
                <a:lnTo>
                  <a:pt x="1218" y="1406"/>
                </a:lnTo>
                <a:lnTo>
                  <a:pt x="1209" y="1413"/>
                </a:lnTo>
                <a:lnTo>
                  <a:pt x="1190" y="1426"/>
                </a:lnTo>
                <a:lnTo>
                  <a:pt x="1170" y="1439"/>
                </a:lnTo>
                <a:lnTo>
                  <a:pt x="1149" y="1450"/>
                </a:lnTo>
                <a:lnTo>
                  <a:pt x="1128" y="1461"/>
                </a:lnTo>
                <a:lnTo>
                  <a:pt x="1107" y="1470"/>
                </a:lnTo>
                <a:lnTo>
                  <a:pt x="1085" y="1479"/>
                </a:lnTo>
                <a:lnTo>
                  <a:pt x="1062" y="1487"/>
                </a:lnTo>
                <a:lnTo>
                  <a:pt x="1040" y="1494"/>
                </a:lnTo>
                <a:lnTo>
                  <a:pt x="1016" y="1500"/>
                </a:lnTo>
                <a:lnTo>
                  <a:pt x="1005" y="1502"/>
                </a:lnTo>
                <a:lnTo>
                  <a:pt x="993" y="1504"/>
                </a:lnTo>
                <a:lnTo>
                  <a:pt x="969" y="1508"/>
                </a:lnTo>
                <a:lnTo>
                  <a:pt x="944" y="1511"/>
                </a:lnTo>
                <a:lnTo>
                  <a:pt x="920" y="1513"/>
                </a:lnTo>
                <a:lnTo>
                  <a:pt x="895" y="1513"/>
                </a:lnTo>
                <a:close/>
                <a:moveTo>
                  <a:pt x="1789" y="656"/>
                </a:moveTo>
                <a:lnTo>
                  <a:pt x="1788" y="678"/>
                </a:lnTo>
                <a:lnTo>
                  <a:pt x="1787" y="688"/>
                </a:lnTo>
                <a:lnTo>
                  <a:pt x="1785" y="698"/>
                </a:lnTo>
                <a:lnTo>
                  <a:pt x="1783" y="709"/>
                </a:lnTo>
                <a:lnTo>
                  <a:pt x="1781" y="719"/>
                </a:lnTo>
                <a:lnTo>
                  <a:pt x="1779" y="729"/>
                </a:lnTo>
                <a:lnTo>
                  <a:pt x="1776" y="739"/>
                </a:lnTo>
                <a:lnTo>
                  <a:pt x="1773" y="748"/>
                </a:lnTo>
                <a:lnTo>
                  <a:pt x="1769" y="759"/>
                </a:lnTo>
                <a:lnTo>
                  <a:pt x="1765" y="768"/>
                </a:lnTo>
                <a:lnTo>
                  <a:pt x="1761" y="777"/>
                </a:lnTo>
                <a:lnTo>
                  <a:pt x="1751" y="795"/>
                </a:lnTo>
                <a:lnTo>
                  <a:pt x="1740" y="812"/>
                </a:lnTo>
                <a:lnTo>
                  <a:pt x="1734" y="820"/>
                </a:lnTo>
                <a:lnTo>
                  <a:pt x="1728" y="828"/>
                </a:lnTo>
                <a:lnTo>
                  <a:pt x="1715" y="843"/>
                </a:lnTo>
                <a:lnTo>
                  <a:pt x="1708" y="851"/>
                </a:lnTo>
                <a:lnTo>
                  <a:pt x="1701" y="858"/>
                </a:lnTo>
                <a:lnTo>
                  <a:pt x="1686" y="871"/>
                </a:lnTo>
                <a:lnTo>
                  <a:pt x="1678" y="877"/>
                </a:lnTo>
                <a:lnTo>
                  <a:pt x="1670" y="883"/>
                </a:lnTo>
                <a:lnTo>
                  <a:pt x="1661" y="888"/>
                </a:lnTo>
                <a:lnTo>
                  <a:pt x="1653" y="894"/>
                </a:lnTo>
                <a:lnTo>
                  <a:pt x="1644" y="899"/>
                </a:lnTo>
                <a:lnTo>
                  <a:pt x="1635" y="903"/>
                </a:lnTo>
                <a:lnTo>
                  <a:pt x="1617" y="912"/>
                </a:lnTo>
                <a:lnTo>
                  <a:pt x="1614" y="912"/>
                </a:lnTo>
                <a:lnTo>
                  <a:pt x="1612" y="913"/>
                </a:lnTo>
                <a:lnTo>
                  <a:pt x="1607" y="913"/>
                </a:lnTo>
                <a:lnTo>
                  <a:pt x="1602" y="912"/>
                </a:lnTo>
                <a:lnTo>
                  <a:pt x="1600" y="911"/>
                </a:lnTo>
                <a:lnTo>
                  <a:pt x="1598" y="910"/>
                </a:lnTo>
                <a:lnTo>
                  <a:pt x="1594" y="907"/>
                </a:lnTo>
                <a:lnTo>
                  <a:pt x="1591" y="903"/>
                </a:lnTo>
                <a:lnTo>
                  <a:pt x="1590" y="901"/>
                </a:lnTo>
                <a:lnTo>
                  <a:pt x="1589" y="898"/>
                </a:lnTo>
                <a:lnTo>
                  <a:pt x="1589" y="896"/>
                </a:lnTo>
                <a:lnTo>
                  <a:pt x="1589" y="893"/>
                </a:lnTo>
                <a:lnTo>
                  <a:pt x="1589" y="375"/>
                </a:lnTo>
                <a:lnTo>
                  <a:pt x="1589" y="370"/>
                </a:lnTo>
                <a:lnTo>
                  <a:pt x="1591" y="365"/>
                </a:lnTo>
                <a:lnTo>
                  <a:pt x="1594" y="361"/>
                </a:lnTo>
                <a:lnTo>
                  <a:pt x="1596" y="360"/>
                </a:lnTo>
                <a:lnTo>
                  <a:pt x="1598" y="358"/>
                </a:lnTo>
                <a:lnTo>
                  <a:pt x="1600" y="357"/>
                </a:lnTo>
                <a:lnTo>
                  <a:pt x="1602" y="356"/>
                </a:lnTo>
                <a:lnTo>
                  <a:pt x="1604" y="355"/>
                </a:lnTo>
                <a:lnTo>
                  <a:pt x="1607" y="355"/>
                </a:lnTo>
                <a:lnTo>
                  <a:pt x="1612" y="355"/>
                </a:lnTo>
                <a:lnTo>
                  <a:pt x="1617" y="356"/>
                </a:lnTo>
                <a:lnTo>
                  <a:pt x="1626" y="360"/>
                </a:lnTo>
                <a:lnTo>
                  <a:pt x="1635" y="365"/>
                </a:lnTo>
                <a:lnTo>
                  <a:pt x="1644" y="369"/>
                </a:lnTo>
                <a:lnTo>
                  <a:pt x="1653" y="374"/>
                </a:lnTo>
                <a:lnTo>
                  <a:pt x="1670" y="385"/>
                </a:lnTo>
                <a:lnTo>
                  <a:pt x="1678" y="391"/>
                </a:lnTo>
                <a:lnTo>
                  <a:pt x="1686" y="397"/>
                </a:lnTo>
                <a:lnTo>
                  <a:pt x="1694" y="404"/>
                </a:lnTo>
                <a:lnTo>
                  <a:pt x="1701" y="410"/>
                </a:lnTo>
                <a:lnTo>
                  <a:pt x="1708" y="417"/>
                </a:lnTo>
                <a:lnTo>
                  <a:pt x="1715" y="425"/>
                </a:lnTo>
                <a:lnTo>
                  <a:pt x="1722" y="432"/>
                </a:lnTo>
                <a:lnTo>
                  <a:pt x="1728" y="440"/>
                </a:lnTo>
                <a:lnTo>
                  <a:pt x="1734" y="448"/>
                </a:lnTo>
                <a:lnTo>
                  <a:pt x="1740" y="456"/>
                </a:lnTo>
                <a:lnTo>
                  <a:pt x="1746" y="464"/>
                </a:lnTo>
                <a:lnTo>
                  <a:pt x="1751" y="473"/>
                </a:lnTo>
                <a:lnTo>
                  <a:pt x="1756" y="481"/>
                </a:lnTo>
                <a:lnTo>
                  <a:pt x="1761" y="490"/>
                </a:lnTo>
                <a:lnTo>
                  <a:pt x="1765" y="500"/>
                </a:lnTo>
                <a:lnTo>
                  <a:pt x="1769" y="509"/>
                </a:lnTo>
                <a:lnTo>
                  <a:pt x="1776" y="528"/>
                </a:lnTo>
                <a:lnTo>
                  <a:pt x="1779" y="538"/>
                </a:lnTo>
                <a:lnTo>
                  <a:pt x="1781" y="548"/>
                </a:lnTo>
                <a:lnTo>
                  <a:pt x="1783" y="558"/>
                </a:lnTo>
                <a:lnTo>
                  <a:pt x="1785" y="568"/>
                </a:lnTo>
                <a:lnTo>
                  <a:pt x="1787" y="579"/>
                </a:lnTo>
                <a:lnTo>
                  <a:pt x="1788" y="589"/>
                </a:lnTo>
                <a:lnTo>
                  <a:pt x="1788" y="600"/>
                </a:lnTo>
                <a:lnTo>
                  <a:pt x="1789" y="611"/>
                </a:lnTo>
                <a:lnTo>
                  <a:pt x="1789" y="656"/>
                </a:lnTo>
                <a:close/>
                <a:moveTo>
                  <a:pt x="2754" y="612"/>
                </a:moveTo>
                <a:lnTo>
                  <a:pt x="2764" y="612"/>
                </a:lnTo>
                <a:lnTo>
                  <a:pt x="2774" y="610"/>
                </a:lnTo>
                <a:lnTo>
                  <a:pt x="2784" y="608"/>
                </a:lnTo>
                <a:lnTo>
                  <a:pt x="2793" y="604"/>
                </a:lnTo>
                <a:lnTo>
                  <a:pt x="2801" y="600"/>
                </a:lnTo>
                <a:lnTo>
                  <a:pt x="2810" y="595"/>
                </a:lnTo>
                <a:lnTo>
                  <a:pt x="2813" y="592"/>
                </a:lnTo>
                <a:lnTo>
                  <a:pt x="2817" y="589"/>
                </a:lnTo>
                <a:lnTo>
                  <a:pt x="2821" y="585"/>
                </a:lnTo>
                <a:lnTo>
                  <a:pt x="2824" y="582"/>
                </a:lnTo>
                <a:lnTo>
                  <a:pt x="2830" y="575"/>
                </a:lnTo>
                <a:lnTo>
                  <a:pt x="2836" y="567"/>
                </a:lnTo>
                <a:lnTo>
                  <a:pt x="2841" y="558"/>
                </a:lnTo>
                <a:lnTo>
                  <a:pt x="2844" y="549"/>
                </a:lnTo>
                <a:lnTo>
                  <a:pt x="2846" y="544"/>
                </a:lnTo>
                <a:lnTo>
                  <a:pt x="2847" y="540"/>
                </a:lnTo>
                <a:lnTo>
                  <a:pt x="2849" y="530"/>
                </a:lnTo>
                <a:lnTo>
                  <a:pt x="2850" y="520"/>
                </a:lnTo>
                <a:lnTo>
                  <a:pt x="2850" y="515"/>
                </a:lnTo>
                <a:lnTo>
                  <a:pt x="2850" y="509"/>
                </a:lnTo>
                <a:lnTo>
                  <a:pt x="2849" y="500"/>
                </a:lnTo>
                <a:lnTo>
                  <a:pt x="2847" y="491"/>
                </a:lnTo>
                <a:lnTo>
                  <a:pt x="2846" y="486"/>
                </a:lnTo>
                <a:lnTo>
                  <a:pt x="2844" y="482"/>
                </a:lnTo>
                <a:lnTo>
                  <a:pt x="2840" y="474"/>
                </a:lnTo>
                <a:lnTo>
                  <a:pt x="2836" y="466"/>
                </a:lnTo>
                <a:lnTo>
                  <a:pt x="2831" y="459"/>
                </a:lnTo>
                <a:lnTo>
                  <a:pt x="2828" y="455"/>
                </a:lnTo>
                <a:lnTo>
                  <a:pt x="2825" y="452"/>
                </a:lnTo>
                <a:lnTo>
                  <a:pt x="2818" y="445"/>
                </a:lnTo>
                <a:lnTo>
                  <a:pt x="2811" y="440"/>
                </a:lnTo>
                <a:lnTo>
                  <a:pt x="2804" y="435"/>
                </a:lnTo>
                <a:lnTo>
                  <a:pt x="2796" y="430"/>
                </a:lnTo>
                <a:lnTo>
                  <a:pt x="2787" y="426"/>
                </a:lnTo>
                <a:lnTo>
                  <a:pt x="2779" y="424"/>
                </a:lnTo>
                <a:lnTo>
                  <a:pt x="2770" y="421"/>
                </a:lnTo>
                <a:lnTo>
                  <a:pt x="2760" y="420"/>
                </a:lnTo>
                <a:lnTo>
                  <a:pt x="2751" y="420"/>
                </a:lnTo>
                <a:lnTo>
                  <a:pt x="2592" y="420"/>
                </a:lnTo>
                <a:lnTo>
                  <a:pt x="2589" y="420"/>
                </a:lnTo>
                <a:lnTo>
                  <a:pt x="2586" y="421"/>
                </a:lnTo>
                <a:lnTo>
                  <a:pt x="2584" y="422"/>
                </a:lnTo>
                <a:lnTo>
                  <a:pt x="2582" y="424"/>
                </a:lnTo>
                <a:lnTo>
                  <a:pt x="2580" y="426"/>
                </a:lnTo>
                <a:lnTo>
                  <a:pt x="2579" y="428"/>
                </a:lnTo>
                <a:lnTo>
                  <a:pt x="2578" y="430"/>
                </a:lnTo>
                <a:lnTo>
                  <a:pt x="2578" y="433"/>
                </a:lnTo>
                <a:lnTo>
                  <a:pt x="2578" y="599"/>
                </a:lnTo>
                <a:lnTo>
                  <a:pt x="2578" y="602"/>
                </a:lnTo>
                <a:lnTo>
                  <a:pt x="2579" y="604"/>
                </a:lnTo>
                <a:lnTo>
                  <a:pt x="2582" y="608"/>
                </a:lnTo>
                <a:lnTo>
                  <a:pt x="2584" y="610"/>
                </a:lnTo>
                <a:lnTo>
                  <a:pt x="2586" y="611"/>
                </a:lnTo>
                <a:lnTo>
                  <a:pt x="2589" y="612"/>
                </a:lnTo>
                <a:lnTo>
                  <a:pt x="2592" y="612"/>
                </a:lnTo>
                <a:lnTo>
                  <a:pt x="2754" y="612"/>
                </a:lnTo>
                <a:close/>
                <a:moveTo>
                  <a:pt x="2869" y="768"/>
                </a:moveTo>
                <a:lnTo>
                  <a:pt x="3026" y="1137"/>
                </a:lnTo>
                <a:lnTo>
                  <a:pt x="3027" y="1140"/>
                </a:lnTo>
                <a:lnTo>
                  <a:pt x="3027" y="1142"/>
                </a:lnTo>
                <a:lnTo>
                  <a:pt x="3027" y="1144"/>
                </a:lnTo>
                <a:lnTo>
                  <a:pt x="3026" y="1147"/>
                </a:lnTo>
                <a:lnTo>
                  <a:pt x="3024" y="1148"/>
                </a:lnTo>
                <a:lnTo>
                  <a:pt x="3022" y="1150"/>
                </a:lnTo>
                <a:lnTo>
                  <a:pt x="3020" y="1151"/>
                </a:lnTo>
                <a:lnTo>
                  <a:pt x="3017" y="1151"/>
                </a:lnTo>
                <a:lnTo>
                  <a:pt x="2854" y="1151"/>
                </a:lnTo>
                <a:lnTo>
                  <a:pt x="2851" y="1151"/>
                </a:lnTo>
                <a:lnTo>
                  <a:pt x="2848" y="1150"/>
                </a:lnTo>
                <a:lnTo>
                  <a:pt x="2845" y="1149"/>
                </a:lnTo>
                <a:lnTo>
                  <a:pt x="2843" y="1148"/>
                </a:lnTo>
                <a:lnTo>
                  <a:pt x="2840" y="1146"/>
                </a:lnTo>
                <a:lnTo>
                  <a:pt x="2838" y="1144"/>
                </a:lnTo>
                <a:lnTo>
                  <a:pt x="2836" y="1141"/>
                </a:lnTo>
                <a:lnTo>
                  <a:pt x="2835" y="1138"/>
                </a:lnTo>
                <a:lnTo>
                  <a:pt x="2698" y="799"/>
                </a:lnTo>
                <a:lnTo>
                  <a:pt x="2697" y="796"/>
                </a:lnTo>
                <a:lnTo>
                  <a:pt x="2695" y="794"/>
                </a:lnTo>
                <a:lnTo>
                  <a:pt x="2691" y="790"/>
                </a:lnTo>
                <a:lnTo>
                  <a:pt x="2688" y="788"/>
                </a:lnTo>
                <a:lnTo>
                  <a:pt x="2685" y="787"/>
                </a:lnTo>
                <a:lnTo>
                  <a:pt x="2682" y="787"/>
                </a:lnTo>
                <a:lnTo>
                  <a:pt x="2679" y="786"/>
                </a:lnTo>
                <a:lnTo>
                  <a:pt x="2592" y="786"/>
                </a:lnTo>
                <a:lnTo>
                  <a:pt x="2589" y="786"/>
                </a:lnTo>
                <a:lnTo>
                  <a:pt x="2586" y="787"/>
                </a:lnTo>
                <a:lnTo>
                  <a:pt x="2584" y="788"/>
                </a:lnTo>
                <a:lnTo>
                  <a:pt x="2582" y="790"/>
                </a:lnTo>
                <a:lnTo>
                  <a:pt x="2580" y="792"/>
                </a:lnTo>
                <a:lnTo>
                  <a:pt x="2579" y="794"/>
                </a:lnTo>
                <a:lnTo>
                  <a:pt x="2578" y="797"/>
                </a:lnTo>
                <a:lnTo>
                  <a:pt x="2578" y="799"/>
                </a:lnTo>
                <a:lnTo>
                  <a:pt x="2578" y="1138"/>
                </a:lnTo>
                <a:lnTo>
                  <a:pt x="2578" y="1140"/>
                </a:lnTo>
                <a:lnTo>
                  <a:pt x="2577" y="1143"/>
                </a:lnTo>
                <a:lnTo>
                  <a:pt x="2574" y="1147"/>
                </a:lnTo>
                <a:lnTo>
                  <a:pt x="2572" y="1149"/>
                </a:lnTo>
                <a:lnTo>
                  <a:pt x="2570" y="1150"/>
                </a:lnTo>
                <a:lnTo>
                  <a:pt x="2567" y="1151"/>
                </a:lnTo>
                <a:lnTo>
                  <a:pt x="2565" y="1151"/>
                </a:lnTo>
                <a:lnTo>
                  <a:pt x="2419" y="1151"/>
                </a:lnTo>
                <a:lnTo>
                  <a:pt x="2416" y="1151"/>
                </a:lnTo>
                <a:lnTo>
                  <a:pt x="2414" y="1150"/>
                </a:lnTo>
                <a:lnTo>
                  <a:pt x="2410" y="1147"/>
                </a:lnTo>
                <a:lnTo>
                  <a:pt x="2408" y="1145"/>
                </a:lnTo>
                <a:lnTo>
                  <a:pt x="2407" y="1143"/>
                </a:lnTo>
                <a:lnTo>
                  <a:pt x="2406" y="1140"/>
                </a:lnTo>
                <a:lnTo>
                  <a:pt x="2406" y="1138"/>
                </a:lnTo>
                <a:lnTo>
                  <a:pt x="2406" y="698"/>
                </a:lnTo>
                <a:lnTo>
                  <a:pt x="2406" y="260"/>
                </a:lnTo>
                <a:lnTo>
                  <a:pt x="2406" y="258"/>
                </a:lnTo>
                <a:lnTo>
                  <a:pt x="2407" y="255"/>
                </a:lnTo>
                <a:lnTo>
                  <a:pt x="2409" y="251"/>
                </a:lnTo>
                <a:lnTo>
                  <a:pt x="2411" y="249"/>
                </a:lnTo>
                <a:lnTo>
                  <a:pt x="2414" y="248"/>
                </a:lnTo>
                <a:lnTo>
                  <a:pt x="2416" y="247"/>
                </a:lnTo>
                <a:lnTo>
                  <a:pt x="2419" y="247"/>
                </a:lnTo>
                <a:lnTo>
                  <a:pt x="2754" y="247"/>
                </a:lnTo>
                <a:lnTo>
                  <a:pt x="2767" y="247"/>
                </a:lnTo>
                <a:lnTo>
                  <a:pt x="2781" y="248"/>
                </a:lnTo>
                <a:lnTo>
                  <a:pt x="2794" y="250"/>
                </a:lnTo>
                <a:lnTo>
                  <a:pt x="2807" y="252"/>
                </a:lnTo>
                <a:lnTo>
                  <a:pt x="2820" y="255"/>
                </a:lnTo>
                <a:lnTo>
                  <a:pt x="2832" y="259"/>
                </a:lnTo>
                <a:lnTo>
                  <a:pt x="2845" y="263"/>
                </a:lnTo>
                <a:lnTo>
                  <a:pt x="2857" y="267"/>
                </a:lnTo>
                <a:lnTo>
                  <a:pt x="2863" y="270"/>
                </a:lnTo>
                <a:lnTo>
                  <a:pt x="2868" y="273"/>
                </a:lnTo>
                <a:lnTo>
                  <a:pt x="2880" y="278"/>
                </a:lnTo>
                <a:lnTo>
                  <a:pt x="2891" y="284"/>
                </a:lnTo>
                <a:lnTo>
                  <a:pt x="2902" y="291"/>
                </a:lnTo>
                <a:lnTo>
                  <a:pt x="2912" y="298"/>
                </a:lnTo>
                <a:lnTo>
                  <a:pt x="2922" y="306"/>
                </a:lnTo>
                <a:lnTo>
                  <a:pt x="2932" y="314"/>
                </a:lnTo>
                <a:lnTo>
                  <a:pt x="2941" y="323"/>
                </a:lnTo>
                <a:lnTo>
                  <a:pt x="2950" y="332"/>
                </a:lnTo>
                <a:lnTo>
                  <a:pt x="2959" y="341"/>
                </a:lnTo>
                <a:lnTo>
                  <a:pt x="2967" y="351"/>
                </a:lnTo>
                <a:lnTo>
                  <a:pt x="2974" y="361"/>
                </a:lnTo>
                <a:lnTo>
                  <a:pt x="2981" y="372"/>
                </a:lnTo>
                <a:lnTo>
                  <a:pt x="2988" y="383"/>
                </a:lnTo>
                <a:lnTo>
                  <a:pt x="2994" y="394"/>
                </a:lnTo>
                <a:lnTo>
                  <a:pt x="3000" y="405"/>
                </a:lnTo>
                <a:lnTo>
                  <a:pt x="3005" y="417"/>
                </a:lnTo>
                <a:lnTo>
                  <a:pt x="3009" y="429"/>
                </a:lnTo>
                <a:lnTo>
                  <a:pt x="3011" y="436"/>
                </a:lnTo>
                <a:lnTo>
                  <a:pt x="3013" y="442"/>
                </a:lnTo>
                <a:lnTo>
                  <a:pt x="3016" y="454"/>
                </a:lnTo>
                <a:lnTo>
                  <a:pt x="3019" y="467"/>
                </a:lnTo>
                <a:lnTo>
                  <a:pt x="3021" y="480"/>
                </a:lnTo>
                <a:lnTo>
                  <a:pt x="3022" y="494"/>
                </a:lnTo>
                <a:lnTo>
                  <a:pt x="3023" y="507"/>
                </a:lnTo>
                <a:lnTo>
                  <a:pt x="3023" y="526"/>
                </a:lnTo>
                <a:lnTo>
                  <a:pt x="3022" y="543"/>
                </a:lnTo>
                <a:lnTo>
                  <a:pt x="3020" y="561"/>
                </a:lnTo>
                <a:lnTo>
                  <a:pt x="3016" y="577"/>
                </a:lnTo>
                <a:lnTo>
                  <a:pt x="3014" y="585"/>
                </a:lnTo>
                <a:lnTo>
                  <a:pt x="3012" y="593"/>
                </a:lnTo>
                <a:lnTo>
                  <a:pt x="3010" y="601"/>
                </a:lnTo>
                <a:lnTo>
                  <a:pt x="3007" y="609"/>
                </a:lnTo>
                <a:lnTo>
                  <a:pt x="3004" y="616"/>
                </a:lnTo>
                <a:lnTo>
                  <a:pt x="3001" y="624"/>
                </a:lnTo>
                <a:lnTo>
                  <a:pt x="2997" y="631"/>
                </a:lnTo>
                <a:lnTo>
                  <a:pt x="2993" y="638"/>
                </a:lnTo>
                <a:lnTo>
                  <a:pt x="2989" y="645"/>
                </a:lnTo>
                <a:lnTo>
                  <a:pt x="2984" y="652"/>
                </a:lnTo>
                <a:lnTo>
                  <a:pt x="2980" y="659"/>
                </a:lnTo>
                <a:lnTo>
                  <a:pt x="2975" y="666"/>
                </a:lnTo>
                <a:lnTo>
                  <a:pt x="2963" y="679"/>
                </a:lnTo>
                <a:lnTo>
                  <a:pt x="2951" y="693"/>
                </a:lnTo>
                <a:lnTo>
                  <a:pt x="2938" y="705"/>
                </a:lnTo>
                <a:lnTo>
                  <a:pt x="2923" y="718"/>
                </a:lnTo>
                <a:lnTo>
                  <a:pt x="2907" y="730"/>
                </a:lnTo>
                <a:lnTo>
                  <a:pt x="2889" y="743"/>
                </a:lnTo>
                <a:lnTo>
                  <a:pt x="2879" y="750"/>
                </a:lnTo>
                <a:lnTo>
                  <a:pt x="2872" y="755"/>
                </a:lnTo>
                <a:lnTo>
                  <a:pt x="2870" y="758"/>
                </a:lnTo>
                <a:lnTo>
                  <a:pt x="2868" y="761"/>
                </a:lnTo>
                <a:lnTo>
                  <a:pt x="2868" y="764"/>
                </a:lnTo>
                <a:lnTo>
                  <a:pt x="2869" y="768"/>
                </a:lnTo>
                <a:close/>
                <a:moveTo>
                  <a:pt x="3445" y="929"/>
                </a:moveTo>
                <a:lnTo>
                  <a:pt x="3448" y="907"/>
                </a:lnTo>
                <a:lnTo>
                  <a:pt x="3449" y="883"/>
                </a:lnTo>
                <a:lnTo>
                  <a:pt x="3451" y="857"/>
                </a:lnTo>
                <a:lnTo>
                  <a:pt x="3451" y="830"/>
                </a:lnTo>
                <a:lnTo>
                  <a:pt x="3451" y="803"/>
                </a:lnTo>
                <a:lnTo>
                  <a:pt x="3449" y="777"/>
                </a:lnTo>
                <a:lnTo>
                  <a:pt x="3448" y="752"/>
                </a:lnTo>
                <a:lnTo>
                  <a:pt x="3445" y="730"/>
                </a:lnTo>
                <a:lnTo>
                  <a:pt x="3443" y="721"/>
                </a:lnTo>
                <a:lnTo>
                  <a:pt x="3441" y="712"/>
                </a:lnTo>
                <a:lnTo>
                  <a:pt x="3438" y="704"/>
                </a:lnTo>
                <a:lnTo>
                  <a:pt x="3434" y="697"/>
                </a:lnTo>
                <a:lnTo>
                  <a:pt x="3432" y="693"/>
                </a:lnTo>
                <a:lnTo>
                  <a:pt x="3429" y="690"/>
                </a:lnTo>
                <a:lnTo>
                  <a:pt x="3424" y="683"/>
                </a:lnTo>
                <a:lnTo>
                  <a:pt x="3419" y="678"/>
                </a:lnTo>
                <a:lnTo>
                  <a:pt x="3412" y="673"/>
                </a:lnTo>
                <a:lnTo>
                  <a:pt x="3409" y="670"/>
                </a:lnTo>
                <a:lnTo>
                  <a:pt x="3405" y="668"/>
                </a:lnTo>
                <a:lnTo>
                  <a:pt x="3398" y="664"/>
                </a:lnTo>
                <a:lnTo>
                  <a:pt x="3389" y="661"/>
                </a:lnTo>
                <a:lnTo>
                  <a:pt x="3380" y="658"/>
                </a:lnTo>
                <a:lnTo>
                  <a:pt x="3371" y="656"/>
                </a:lnTo>
                <a:lnTo>
                  <a:pt x="3361" y="654"/>
                </a:lnTo>
                <a:lnTo>
                  <a:pt x="3350" y="653"/>
                </a:lnTo>
                <a:lnTo>
                  <a:pt x="3338" y="653"/>
                </a:lnTo>
                <a:lnTo>
                  <a:pt x="3326" y="653"/>
                </a:lnTo>
                <a:lnTo>
                  <a:pt x="3315" y="654"/>
                </a:lnTo>
                <a:lnTo>
                  <a:pt x="3310" y="655"/>
                </a:lnTo>
                <a:lnTo>
                  <a:pt x="3305" y="656"/>
                </a:lnTo>
                <a:lnTo>
                  <a:pt x="3295" y="658"/>
                </a:lnTo>
                <a:lnTo>
                  <a:pt x="3287" y="660"/>
                </a:lnTo>
                <a:lnTo>
                  <a:pt x="3278" y="663"/>
                </a:lnTo>
                <a:lnTo>
                  <a:pt x="3271" y="667"/>
                </a:lnTo>
                <a:lnTo>
                  <a:pt x="3264" y="671"/>
                </a:lnTo>
                <a:lnTo>
                  <a:pt x="3261" y="674"/>
                </a:lnTo>
                <a:lnTo>
                  <a:pt x="3258" y="676"/>
                </a:lnTo>
                <a:lnTo>
                  <a:pt x="3253" y="682"/>
                </a:lnTo>
                <a:lnTo>
                  <a:pt x="3248" y="688"/>
                </a:lnTo>
                <a:lnTo>
                  <a:pt x="3244" y="695"/>
                </a:lnTo>
                <a:lnTo>
                  <a:pt x="3240" y="703"/>
                </a:lnTo>
                <a:lnTo>
                  <a:pt x="3237" y="712"/>
                </a:lnTo>
                <a:lnTo>
                  <a:pt x="3235" y="721"/>
                </a:lnTo>
                <a:lnTo>
                  <a:pt x="3233" y="730"/>
                </a:lnTo>
                <a:lnTo>
                  <a:pt x="3230" y="752"/>
                </a:lnTo>
                <a:lnTo>
                  <a:pt x="3228" y="777"/>
                </a:lnTo>
                <a:lnTo>
                  <a:pt x="3227" y="803"/>
                </a:lnTo>
                <a:lnTo>
                  <a:pt x="3227" y="830"/>
                </a:lnTo>
                <a:lnTo>
                  <a:pt x="3227" y="857"/>
                </a:lnTo>
                <a:lnTo>
                  <a:pt x="3228" y="883"/>
                </a:lnTo>
                <a:lnTo>
                  <a:pt x="3230" y="907"/>
                </a:lnTo>
                <a:lnTo>
                  <a:pt x="3233" y="929"/>
                </a:lnTo>
                <a:lnTo>
                  <a:pt x="3235" y="938"/>
                </a:lnTo>
                <a:lnTo>
                  <a:pt x="3237" y="947"/>
                </a:lnTo>
                <a:lnTo>
                  <a:pt x="3240" y="955"/>
                </a:lnTo>
                <a:lnTo>
                  <a:pt x="3243" y="963"/>
                </a:lnTo>
                <a:lnTo>
                  <a:pt x="3248" y="970"/>
                </a:lnTo>
                <a:lnTo>
                  <a:pt x="3253" y="976"/>
                </a:lnTo>
                <a:lnTo>
                  <a:pt x="3258" y="982"/>
                </a:lnTo>
                <a:lnTo>
                  <a:pt x="3264" y="987"/>
                </a:lnTo>
                <a:lnTo>
                  <a:pt x="3271" y="991"/>
                </a:lnTo>
                <a:lnTo>
                  <a:pt x="3279" y="995"/>
                </a:lnTo>
                <a:lnTo>
                  <a:pt x="3287" y="998"/>
                </a:lnTo>
                <a:lnTo>
                  <a:pt x="3296" y="1001"/>
                </a:lnTo>
                <a:lnTo>
                  <a:pt x="3306" y="1003"/>
                </a:lnTo>
                <a:lnTo>
                  <a:pt x="3316" y="1005"/>
                </a:lnTo>
                <a:lnTo>
                  <a:pt x="3327" y="1006"/>
                </a:lnTo>
                <a:lnTo>
                  <a:pt x="3338" y="1006"/>
                </a:lnTo>
                <a:lnTo>
                  <a:pt x="3350" y="1006"/>
                </a:lnTo>
                <a:lnTo>
                  <a:pt x="3361" y="1005"/>
                </a:lnTo>
                <a:lnTo>
                  <a:pt x="3371" y="1003"/>
                </a:lnTo>
                <a:lnTo>
                  <a:pt x="3376" y="1002"/>
                </a:lnTo>
                <a:lnTo>
                  <a:pt x="3380" y="1001"/>
                </a:lnTo>
                <a:lnTo>
                  <a:pt x="3389" y="998"/>
                </a:lnTo>
                <a:lnTo>
                  <a:pt x="3398" y="995"/>
                </a:lnTo>
                <a:lnTo>
                  <a:pt x="3405" y="991"/>
                </a:lnTo>
                <a:lnTo>
                  <a:pt x="3412" y="987"/>
                </a:lnTo>
                <a:lnTo>
                  <a:pt x="3416" y="984"/>
                </a:lnTo>
                <a:lnTo>
                  <a:pt x="3419" y="981"/>
                </a:lnTo>
                <a:lnTo>
                  <a:pt x="3424" y="976"/>
                </a:lnTo>
                <a:lnTo>
                  <a:pt x="3429" y="969"/>
                </a:lnTo>
                <a:lnTo>
                  <a:pt x="3434" y="962"/>
                </a:lnTo>
                <a:lnTo>
                  <a:pt x="3438" y="955"/>
                </a:lnTo>
                <a:lnTo>
                  <a:pt x="3439" y="951"/>
                </a:lnTo>
                <a:lnTo>
                  <a:pt x="3441" y="947"/>
                </a:lnTo>
                <a:lnTo>
                  <a:pt x="3443" y="938"/>
                </a:lnTo>
                <a:lnTo>
                  <a:pt x="3445" y="929"/>
                </a:lnTo>
                <a:close/>
                <a:moveTo>
                  <a:pt x="3338" y="494"/>
                </a:moveTo>
                <a:lnTo>
                  <a:pt x="3352" y="494"/>
                </a:lnTo>
                <a:lnTo>
                  <a:pt x="3365" y="495"/>
                </a:lnTo>
                <a:lnTo>
                  <a:pt x="3378" y="496"/>
                </a:lnTo>
                <a:lnTo>
                  <a:pt x="3391" y="498"/>
                </a:lnTo>
                <a:lnTo>
                  <a:pt x="3403" y="500"/>
                </a:lnTo>
                <a:lnTo>
                  <a:pt x="3415" y="503"/>
                </a:lnTo>
                <a:lnTo>
                  <a:pt x="3427" y="506"/>
                </a:lnTo>
                <a:lnTo>
                  <a:pt x="3439" y="510"/>
                </a:lnTo>
                <a:lnTo>
                  <a:pt x="3450" y="514"/>
                </a:lnTo>
                <a:lnTo>
                  <a:pt x="3461" y="519"/>
                </a:lnTo>
                <a:lnTo>
                  <a:pt x="3472" y="525"/>
                </a:lnTo>
                <a:lnTo>
                  <a:pt x="3482" y="530"/>
                </a:lnTo>
                <a:lnTo>
                  <a:pt x="3492" y="536"/>
                </a:lnTo>
                <a:lnTo>
                  <a:pt x="3501" y="543"/>
                </a:lnTo>
                <a:lnTo>
                  <a:pt x="3511" y="550"/>
                </a:lnTo>
                <a:lnTo>
                  <a:pt x="3519" y="558"/>
                </a:lnTo>
                <a:lnTo>
                  <a:pt x="3528" y="566"/>
                </a:lnTo>
                <a:lnTo>
                  <a:pt x="3537" y="574"/>
                </a:lnTo>
                <a:lnTo>
                  <a:pt x="3545" y="583"/>
                </a:lnTo>
                <a:lnTo>
                  <a:pt x="3552" y="592"/>
                </a:lnTo>
                <a:lnTo>
                  <a:pt x="3559" y="601"/>
                </a:lnTo>
                <a:lnTo>
                  <a:pt x="3565" y="611"/>
                </a:lnTo>
                <a:lnTo>
                  <a:pt x="3571" y="622"/>
                </a:lnTo>
                <a:lnTo>
                  <a:pt x="3577" y="633"/>
                </a:lnTo>
                <a:lnTo>
                  <a:pt x="3582" y="644"/>
                </a:lnTo>
                <a:lnTo>
                  <a:pt x="3587" y="655"/>
                </a:lnTo>
                <a:lnTo>
                  <a:pt x="3591" y="667"/>
                </a:lnTo>
                <a:lnTo>
                  <a:pt x="3593" y="673"/>
                </a:lnTo>
                <a:lnTo>
                  <a:pt x="3595" y="679"/>
                </a:lnTo>
                <a:lnTo>
                  <a:pt x="3598" y="692"/>
                </a:lnTo>
                <a:lnTo>
                  <a:pt x="3601" y="705"/>
                </a:lnTo>
                <a:lnTo>
                  <a:pt x="3604" y="718"/>
                </a:lnTo>
                <a:lnTo>
                  <a:pt x="3605" y="732"/>
                </a:lnTo>
                <a:lnTo>
                  <a:pt x="3608" y="753"/>
                </a:lnTo>
                <a:lnTo>
                  <a:pt x="3609" y="778"/>
                </a:lnTo>
                <a:lnTo>
                  <a:pt x="3610" y="803"/>
                </a:lnTo>
                <a:lnTo>
                  <a:pt x="3610" y="830"/>
                </a:lnTo>
                <a:lnTo>
                  <a:pt x="3610" y="857"/>
                </a:lnTo>
                <a:lnTo>
                  <a:pt x="3609" y="882"/>
                </a:lnTo>
                <a:lnTo>
                  <a:pt x="3608" y="906"/>
                </a:lnTo>
                <a:lnTo>
                  <a:pt x="3607" y="917"/>
                </a:lnTo>
                <a:lnTo>
                  <a:pt x="3605" y="927"/>
                </a:lnTo>
                <a:lnTo>
                  <a:pt x="3604" y="941"/>
                </a:lnTo>
                <a:lnTo>
                  <a:pt x="3601" y="954"/>
                </a:lnTo>
                <a:lnTo>
                  <a:pt x="3598" y="967"/>
                </a:lnTo>
                <a:lnTo>
                  <a:pt x="3595" y="980"/>
                </a:lnTo>
                <a:lnTo>
                  <a:pt x="3591" y="992"/>
                </a:lnTo>
                <a:lnTo>
                  <a:pt x="3587" y="1004"/>
                </a:lnTo>
                <a:lnTo>
                  <a:pt x="3582" y="1015"/>
                </a:lnTo>
                <a:lnTo>
                  <a:pt x="3577" y="1026"/>
                </a:lnTo>
                <a:lnTo>
                  <a:pt x="3571" y="1037"/>
                </a:lnTo>
                <a:lnTo>
                  <a:pt x="3565" y="1048"/>
                </a:lnTo>
                <a:lnTo>
                  <a:pt x="3559" y="1058"/>
                </a:lnTo>
                <a:lnTo>
                  <a:pt x="3552" y="1067"/>
                </a:lnTo>
                <a:lnTo>
                  <a:pt x="3545" y="1076"/>
                </a:lnTo>
                <a:lnTo>
                  <a:pt x="3537" y="1085"/>
                </a:lnTo>
                <a:lnTo>
                  <a:pt x="3528" y="1093"/>
                </a:lnTo>
                <a:lnTo>
                  <a:pt x="3520" y="1101"/>
                </a:lnTo>
                <a:lnTo>
                  <a:pt x="3511" y="1109"/>
                </a:lnTo>
                <a:lnTo>
                  <a:pt x="3502" y="1116"/>
                </a:lnTo>
                <a:lnTo>
                  <a:pt x="3492" y="1123"/>
                </a:lnTo>
                <a:lnTo>
                  <a:pt x="3482" y="1129"/>
                </a:lnTo>
                <a:lnTo>
                  <a:pt x="3472" y="1134"/>
                </a:lnTo>
                <a:lnTo>
                  <a:pt x="3462" y="1140"/>
                </a:lnTo>
                <a:lnTo>
                  <a:pt x="3451" y="1144"/>
                </a:lnTo>
                <a:lnTo>
                  <a:pt x="3440" y="1149"/>
                </a:lnTo>
                <a:lnTo>
                  <a:pt x="3434" y="1151"/>
                </a:lnTo>
                <a:lnTo>
                  <a:pt x="3428" y="1153"/>
                </a:lnTo>
                <a:lnTo>
                  <a:pt x="3416" y="1156"/>
                </a:lnTo>
                <a:lnTo>
                  <a:pt x="3404" y="1159"/>
                </a:lnTo>
                <a:lnTo>
                  <a:pt x="3392" y="1161"/>
                </a:lnTo>
                <a:lnTo>
                  <a:pt x="3379" y="1163"/>
                </a:lnTo>
                <a:lnTo>
                  <a:pt x="3366" y="1164"/>
                </a:lnTo>
                <a:lnTo>
                  <a:pt x="3353" y="1165"/>
                </a:lnTo>
                <a:lnTo>
                  <a:pt x="3339" y="1165"/>
                </a:lnTo>
                <a:lnTo>
                  <a:pt x="3326" y="1165"/>
                </a:lnTo>
                <a:lnTo>
                  <a:pt x="3313" y="1164"/>
                </a:lnTo>
                <a:lnTo>
                  <a:pt x="3300" y="1163"/>
                </a:lnTo>
                <a:lnTo>
                  <a:pt x="3287" y="1161"/>
                </a:lnTo>
                <a:lnTo>
                  <a:pt x="3274" y="1159"/>
                </a:lnTo>
                <a:lnTo>
                  <a:pt x="3262" y="1156"/>
                </a:lnTo>
                <a:lnTo>
                  <a:pt x="3250" y="1153"/>
                </a:lnTo>
                <a:lnTo>
                  <a:pt x="3239" y="1149"/>
                </a:lnTo>
                <a:lnTo>
                  <a:pt x="3228" y="1144"/>
                </a:lnTo>
                <a:lnTo>
                  <a:pt x="3217" y="1140"/>
                </a:lnTo>
                <a:lnTo>
                  <a:pt x="3206" y="1134"/>
                </a:lnTo>
                <a:lnTo>
                  <a:pt x="3196" y="1129"/>
                </a:lnTo>
                <a:lnTo>
                  <a:pt x="3186" y="1123"/>
                </a:lnTo>
                <a:lnTo>
                  <a:pt x="3176" y="1116"/>
                </a:lnTo>
                <a:lnTo>
                  <a:pt x="3167" y="1109"/>
                </a:lnTo>
                <a:lnTo>
                  <a:pt x="3158" y="1101"/>
                </a:lnTo>
                <a:lnTo>
                  <a:pt x="3150" y="1093"/>
                </a:lnTo>
                <a:lnTo>
                  <a:pt x="3142" y="1085"/>
                </a:lnTo>
                <a:lnTo>
                  <a:pt x="3134" y="1076"/>
                </a:lnTo>
                <a:lnTo>
                  <a:pt x="3127" y="1067"/>
                </a:lnTo>
                <a:lnTo>
                  <a:pt x="3120" y="1058"/>
                </a:lnTo>
                <a:lnTo>
                  <a:pt x="3114" y="1048"/>
                </a:lnTo>
                <a:lnTo>
                  <a:pt x="3108" y="1037"/>
                </a:lnTo>
                <a:lnTo>
                  <a:pt x="3102" y="1026"/>
                </a:lnTo>
                <a:lnTo>
                  <a:pt x="3097" y="1015"/>
                </a:lnTo>
                <a:lnTo>
                  <a:pt x="3092" y="1004"/>
                </a:lnTo>
                <a:lnTo>
                  <a:pt x="3088" y="992"/>
                </a:lnTo>
                <a:lnTo>
                  <a:pt x="3086" y="986"/>
                </a:lnTo>
                <a:lnTo>
                  <a:pt x="3084" y="980"/>
                </a:lnTo>
                <a:lnTo>
                  <a:pt x="3081" y="967"/>
                </a:lnTo>
                <a:lnTo>
                  <a:pt x="3078" y="954"/>
                </a:lnTo>
                <a:lnTo>
                  <a:pt x="3075" y="941"/>
                </a:lnTo>
                <a:lnTo>
                  <a:pt x="3073" y="927"/>
                </a:lnTo>
                <a:lnTo>
                  <a:pt x="3071" y="906"/>
                </a:lnTo>
                <a:lnTo>
                  <a:pt x="3070" y="882"/>
                </a:lnTo>
                <a:lnTo>
                  <a:pt x="3069" y="857"/>
                </a:lnTo>
                <a:lnTo>
                  <a:pt x="3068" y="830"/>
                </a:lnTo>
                <a:lnTo>
                  <a:pt x="3069" y="803"/>
                </a:lnTo>
                <a:lnTo>
                  <a:pt x="3070" y="778"/>
                </a:lnTo>
                <a:lnTo>
                  <a:pt x="3071" y="753"/>
                </a:lnTo>
                <a:lnTo>
                  <a:pt x="3072" y="742"/>
                </a:lnTo>
                <a:lnTo>
                  <a:pt x="3073" y="732"/>
                </a:lnTo>
                <a:lnTo>
                  <a:pt x="3075" y="718"/>
                </a:lnTo>
                <a:lnTo>
                  <a:pt x="3078" y="705"/>
                </a:lnTo>
                <a:lnTo>
                  <a:pt x="3081" y="692"/>
                </a:lnTo>
                <a:lnTo>
                  <a:pt x="3084" y="679"/>
                </a:lnTo>
                <a:lnTo>
                  <a:pt x="3088" y="667"/>
                </a:lnTo>
                <a:lnTo>
                  <a:pt x="3092" y="655"/>
                </a:lnTo>
                <a:lnTo>
                  <a:pt x="3097" y="644"/>
                </a:lnTo>
                <a:lnTo>
                  <a:pt x="3102" y="633"/>
                </a:lnTo>
                <a:lnTo>
                  <a:pt x="3107" y="622"/>
                </a:lnTo>
                <a:lnTo>
                  <a:pt x="3113" y="611"/>
                </a:lnTo>
                <a:lnTo>
                  <a:pt x="3120" y="601"/>
                </a:lnTo>
                <a:lnTo>
                  <a:pt x="3127" y="592"/>
                </a:lnTo>
                <a:lnTo>
                  <a:pt x="3134" y="583"/>
                </a:lnTo>
                <a:lnTo>
                  <a:pt x="3142" y="574"/>
                </a:lnTo>
                <a:lnTo>
                  <a:pt x="3150" y="566"/>
                </a:lnTo>
                <a:lnTo>
                  <a:pt x="3158" y="558"/>
                </a:lnTo>
                <a:lnTo>
                  <a:pt x="3167" y="550"/>
                </a:lnTo>
                <a:lnTo>
                  <a:pt x="3176" y="543"/>
                </a:lnTo>
                <a:lnTo>
                  <a:pt x="3185" y="536"/>
                </a:lnTo>
                <a:lnTo>
                  <a:pt x="3195" y="530"/>
                </a:lnTo>
                <a:lnTo>
                  <a:pt x="3206" y="525"/>
                </a:lnTo>
                <a:lnTo>
                  <a:pt x="3216" y="519"/>
                </a:lnTo>
                <a:lnTo>
                  <a:pt x="3227" y="514"/>
                </a:lnTo>
                <a:lnTo>
                  <a:pt x="3238" y="510"/>
                </a:lnTo>
                <a:lnTo>
                  <a:pt x="3244" y="508"/>
                </a:lnTo>
                <a:lnTo>
                  <a:pt x="3250" y="506"/>
                </a:lnTo>
                <a:lnTo>
                  <a:pt x="3261" y="503"/>
                </a:lnTo>
                <a:lnTo>
                  <a:pt x="3273" y="500"/>
                </a:lnTo>
                <a:lnTo>
                  <a:pt x="3286" y="498"/>
                </a:lnTo>
                <a:lnTo>
                  <a:pt x="3299" y="496"/>
                </a:lnTo>
                <a:lnTo>
                  <a:pt x="3312" y="495"/>
                </a:lnTo>
                <a:lnTo>
                  <a:pt x="3325" y="494"/>
                </a:lnTo>
                <a:lnTo>
                  <a:pt x="3338" y="494"/>
                </a:lnTo>
                <a:close/>
                <a:moveTo>
                  <a:pt x="4075" y="928"/>
                </a:moveTo>
                <a:lnTo>
                  <a:pt x="4076" y="907"/>
                </a:lnTo>
                <a:lnTo>
                  <a:pt x="4077" y="883"/>
                </a:lnTo>
                <a:lnTo>
                  <a:pt x="4078" y="857"/>
                </a:lnTo>
                <a:lnTo>
                  <a:pt x="4078" y="830"/>
                </a:lnTo>
                <a:lnTo>
                  <a:pt x="4078" y="803"/>
                </a:lnTo>
                <a:lnTo>
                  <a:pt x="4077" y="777"/>
                </a:lnTo>
                <a:lnTo>
                  <a:pt x="4076" y="752"/>
                </a:lnTo>
                <a:lnTo>
                  <a:pt x="4075" y="731"/>
                </a:lnTo>
                <a:lnTo>
                  <a:pt x="4074" y="722"/>
                </a:lnTo>
                <a:lnTo>
                  <a:pt x="4072" y="713"/>
                </a:lnTo>
                <a:lnTo>
                  <a:pt x="4070" y="704"/>
                </a:lnTo>
                <a:lnTo>
                  <a:pt x="4066" y="697"/>
                </a:lnTo>
                <a:lnTo>
                  <a:pt x="4062" y="689"/>
                </a:lnTo>
                <a:lnTo>
                  <a:pt x="4057" y="682"/>
                </a:lnTo>
                <a:lnTo>
                  <a:pt x="4051" y="676"/>
                </a:lnTo>
                <a:lnTo>
                  <a:pt x="4045" y="670"/>
                </a:lnTo>
                <a:lnTo>
                  <a:pt x="4038" y="665"/>
                </a:lnTo>
                <a:lnTo>
                  <a:pt x="4030" y="661"/>
                </a:lnTo>
                <a:lnTo>
                  <a:pt x="4022" y="657"/>
                </a:lnTo>
                <a:lnTo>
                  <a:pt x="4013" y="654"/>
                </a:lnTo>
                <a:lnTo>
                  <a:pt x="4004" y="651"/>
                </a:lnTo>
                <a:lnTo>
                  <a:pt x="3994" y="649"/>
                </a:lnTo>
                <a:lnTo>
                  <a:pt x="3983" y="648"/>
                </a:lnTo>
                <a:lnTo>
                  <a:pt x="3972" y="648"/>
                </a:lnTo>
                <a:lnTo>
                  <a:pt x="3958" y="648"/>
                </a:lnTo>
                <a:lnTo>
                  <a:pt x="3951" y="649"/>
                </a:lnTo>
                <a:lnTo>
                  <a:pt x="3945" y="650"/>
                </a:lnTo>
                <a:lnTo>
                  <a:pt x="3933" y="652"/>
                </a:lnTo>
                <a:lnTo>
                  <a:pt x="3922" y="655"/>
                </a:lnTo>
                <a:lnTo>
                  <a:pt x="3913" y="659"/>
                </a:lnTo>
                <a:lnTo>
                  <a:pt x="3905" y="664"/>
                </a:lnTo>
                <a:lnTo>
                  <a:pt x="3897" y="669"/>
                </a:lnTo>
                <a:lnTo>
                  <a:pt x="3891" y="675"/>
                </a:lnTo>
                <a:lnTo>
                  <a:pt x="3886" y="681"/>
                </a:lnTo>
                <a:lnTo>
                  <a:pt x="3881" y="688"/>
                </a:lnTo>
                <a:lnTo>
                  <a:pt x="3877" y="695"/>
                </a:lnTo>
                <a:lnTo>
                  <a:pt x="3874" y="702"/>
                </a:lnTo>
                <a:lnTo>
                  <a:pt x="3872" y="709"/>
                </a:lnTo>
                <a:lnTo>
                  <a:pt x="3870" y="716"/>
                </a:lnTo>
                <a:lnTo>
                  <a:pt x="3869" y="724"/>
                </a:lnTo>
                <a:lnTo>
                  <a:pt x="3868" y="731"/>
                </a:lnTo>
                <a:lnTo>
                  <a:pt x="3867" y="752"/>
                </a:lnTo>
                <a:lnTo>
                  <a:pt x="3866" y="777"/>
                </a:lnTo>
                <a:lnTo>
                  <a:pt x="3865" y="803"/>
                </a:lnTo>
                <a:lnTo>
                  <a:pt x="3865" y="830"/>
                </a:lnTo>
                <a:lnTo>
                  <a:pt x="3865" y="857"/>
                </a:lnTo>
                <a:lnTo>
                  <a:pt x="3866" y="883"/>
                </a:lnTo>
                <a:lnTo>
                  <a:pt x="3867" y="907"/>
                </a:lnTo>
                <a:lnTo>
                  <a:pt x="3868" y="928"/>
                </a:lnTo>
                <a:lnTo>
                  <a:pt x="3869" y="938"/>
                </a:lnTo>
                <a:lnTo>
                  <a:pt x="3871" y="947"/>
                </a:lnTo>
                <a:lnTo>
                  <a:pt x="3874" y="955"/>
                </a:lnTo>
                <a:lnTo>
                  <a:pt x="3878" y="963"/>
                </a:lnTo>
                <a:lnTo>
                  <a:pt x="3882" y="971"/>
                </a:lnTo>
                <a:lnTo>
                  <a:pt x="3887" y="978"/>
                </a:lnTo>
                <a:lnTo>
                  <a:pt x="3892" y="984"/>
                </a:lnTo>
                <a:lnTo>
                  <a:pt x="3899" y="989"/>
                </a:lnTo>
                <a:lnTo>
                  <a:pt x="3906" y="994"/>
                </a:lnTo>
                <a:lnTo>
                  <a:pt x="3913" y="999"/>
                </a:lnTo>
                <a:lnTo>
                  <a:pt x="3922" y="1003"/>
                </a:lnTo>
                <a:lnTo>
                  <a:pt x="3926" y="1004"/>
                </a:lnTo>
                <a:lnTo>
                  <a:pt x="3931" y="1006"/>
                </a:lnTo>
                <a:lnTo>
                  <a:pt x="3940" y="1008"/>
                </a:lnTo>
                <a:lnTo>
                  <a:pt x="3950" y="1010"/>
                </a:lnTo>
                <a:lnTo>
                  <a:pt x="3961" y="1011"/>
                </a:lnTo>
                <a:lnTo>
                  <a:pt x="3972" y="1011"/>
                </a:lnTo>
                <a:lnTo>
                  <a:pt x="3983" y="1011"/>
                </a:lnTo>
                <a:lnTo>
                  <a:pt x="3994" y="1010"/>
                </a:lnTo>
                <a:lnTo>
                  <a:pt x="4004" y="1008"/>
                </a:lnTo>
                <a:lnTo>
                  <a:pt x="4013" y="1005"/>
                </a:lnTo>
                <a:lnTo>
                  <a:pt x="4022" y="1002"/>
                </a:lnTo>
                <a:lnTo>
                  <a:pt x="4030" y="998"/>
                </a:lnTo>
                <a:lnTo>
                  <a:pt x="4038" y="994"/>
                </a:lnTo>
                <a:lnTo>
                  <a:pt x="4045" y="989"/>
                </a:lnTo>
                <a:lnTo>
                  <a:pt x="4051" y="983"/>
                </a:lnTo>
                <a:lnTo>
                  <a:pt x="4057" y="977"/>
                </a:lnTo>
                <a:lnTo>
                  <a:pt x="4062" y="970"/>
                </a:lnTo>
                <a:lnTo>
                  <a:pt x="4066" y="962"/>
                </a:lnTo>
                <a:lnTo>
                  <a:pt x="4070" y="955"/>
                </a:lnTo>
                <a:lnTo>
                  <a:pt x="4072" y="946"/>
                </a:lnTo>
                <a:lnTo>
                  <a:pt x="4074" y="937"/>
                </a:lnTo>
                <a:lnTo>
                  <a:pt x="4075" y="928"/>
                </a:lnTo>
                <a:close/>
                <a:moveTo>
                  <a:pt x="3992" y="494"/>
                </a:moveTo>
                <a:lnTo>
                  <a:pt x="4004" y="494"/>
                </a:lnTo>
                <a:lnTo>
                  <a:pt x="4016" y="495"/>
                </a:lnTo>
                <a:lnTo>
                  <a:pt x="4028" y="496"/>
                </a:lnTo>
                <a:lnTo>
                  <a:pt x="4039" y="498"/>
                </a:lnTo>
                <a:lnTo>
                  <a:pt x="4051" y="501"/>
                </a:lnTo>
                <a:lnTo>
                  <a:pt x="4062" y="504"/>
                </a:lnTo>
                <a:lnTo>
                  <a:pt x="4073" y="507"/>
                </a:lnTo>
                <a:lnTo>
                  <a:pt x="4083" y="511"/>
                </a:lnTo>
                <a:lnTo>
                  <a:pt x="4094" y="516"/>
                </a:lnTo>
                <a:lnTo>
                  <a:pt x="4104" y="521"/>
                </a:lnTo>
                <a:lnTo>
                  <a:pt x="4113" y="527"/>
                </a:lnTo>
                <a:lnTo>
                  <a:pt x="4123" y="533"/>
                </a:lnTo>
                <a:lnTo>
                  <a:pt x="4132" y="539"/>
                </a:lnTo>
                <a:lnTo>
                  <a:pt x="4141" y="546"/>
                </a:lnTo>
                <a:lnTo>
                  <a:pt x="4150" y="553"/>
                </a:lnTo>
                <a:lnTo>
                  <a:pt x="4158" y="561"/>
                </a:lnTo>
                <a:lnTo>
                  <a:pt x="4166" y="569"/>
                </a:lnTo>
                <a:lnTo>
                  <a:pt x="4173" y="578"/>
                </a:lnTo>
                <a:lnTo>
                  <a:pt x="4181" y="586"/>
                </a:lnTo>
                <a:lnTo>
                  <a:pt x="4187" y="596"/>
                </a:lnTo>
                <a:lnTo>
                  <a:pt x="4194" y="605"/>
                </a:lnTo>
                <a:lnTo>
                  <a:pt x="4200" y="615"/>
                </a:lnTo>
                <a:lnTo>
                  <a:pt x="4205" y="626"/>
                </a:lnTo>
                <a:lnTo>
                  <a:pt x="4211" y="636"/>
                </a:lnTo>
                <a:lnTo>
                  <a:pt x="4215" y="647"/>
                </a:lnTo>
                <a:lnTo>
                  <a:pt x="4219" y="658"/>
                </a:lnTo>
                <a:lnTo>
                  <a:pt x="4223" y="670"/>
                </a:lnTo>
                <a:lnTo>
                  <a:pt x="4226" y="682"/>
                </a:lnTo>
                <a:lnTo>
                  <a:pt x="4229" y="694"/>
                </a:lnTo>
                <a:lnTo>
                  <a:pt x="4232" y="706"/>
                </a:lnTo>
                <a:lnTo>
                  <a:pt x="4233" y="719"/>
                </a:lnTo>
                <a:lnTo>
                  <a:pt x="4235" y="732"/>
                </a:lnTo>
                <a:lnTo>
                  <a:pt x="4236" y="753"/>
                </a:lnTo>
                <a:lnTo>
                  <a:pt x="4237" y="778"/>
                </a:lnTo>
                <a:lnTo>
                  <a:pt x="4237" y="803"/>
                </a:lnTo>
                <a:lnTo>
                  <a:pt x="4238" y="830"/>
                </a:lnTo>
                <a:lnTo>
                  <a:pt x="4237" y="857"/>
                </a:lnTo>
                <a:lnTo>
                  <a:pt x="4237" y="882"/>
                </a:lnTo>
                <a:lnTo>
                  <a:pt x="4236" y="906"/>
                </a:lnTo>
                <a:lnTo>
                  <a:pt x="4235" y="927"/>
                </a:lnTo>
                <a:lnTo>
                  <a:pt x="4232" y="953"/>
                </a:lnTo>
                <a:lnTo>
                  <a:pt x="4229" y="965"/>
                </a:lnTo>
                <a:lnTo>
                  <a:pt x="4226" y="977"/>
                </a:lnTo>
                <a:lnTo>
                  <a:pt x="4223" y="989"/>
                </a:lnTo>
                <a:lnTo>
                  <a:pt x="4219" y="1001"/>
                </a:lnTo>
                <a:lnTo>
                  <a:pt x="4215" y="1012"/>
                </a:lnTo>
                <a:lnTo>
                  <a:pt x="4211" y="1023"/>
                </a:lnTo>
                <a:lnTo>
                  <a:pt x="4205" y="1033"/>
                </a:lnTo>
                <a:lnTo>
                  <a:pt x="4200" y="1044"/>
                </a:lnTo>
                <a:lnTo>
                  <a:pt x="4194" y="1054"/>
                </a:lnTo>
                <a:lnTo>
                  <a:pt x="4187" y="1063"/>
                </a:lnTo>
                <a:lnTo>
                  <a:pt x="4181" y="1073"/>
                </a:lnTo>
                <a:lnTo>
                  <a:pt x="4173" y="1081"/>
                </a:lnTo>
                <a:lnTo>
                  <a:pt x="4166" y="1090"/>
                </a:lnTo>
                <a:lnTo>
                  <a:pt x="4158" y="1098"/>
                </a:lnTo>
                <a:lnTo>
                  <a:pt x="4150" y="1106"/>
                </a:lnTo>
                <a:lnTo>
                  <a:pt x="4141" y="1113"/>
                </a:lnTo>
                <a:lnTo>
                  <a:pt x="4132" y="1120"/>
                </a:lnTo>
                <a:lnTo>
                  <a:pt x="4123" y="1126"/>
                </a:lnTo>
                <a:lnTo>
                  <a:pt x="4113" y="1132"/>
                </a:lnTo>
                <a:lnTo>
                  <a:pt x="4104" y="1138"/>
                </a:lnTo>
                <a:lnTo>
                  <a:pt x="4094" y="1143"/>
                </a:lnTo>
                <a:lnTo>
                  <a:pt x="4083" y="1148"/>
                </a:lnTo>
                <a:lnTo>
                  <a:pt x="4073" y="1152"/>
                </a:lnTo>
                <a:lnTo>
                  <a:pt x="4062" y="1155"/>
                </a:lnTo>
                <a:lnTo>
                  <a:pt x="4051" y="1158"/>
                </a:lnTo>
                <a:lnTo>
                  <a:pt x="4039" y="1161"/>
                </a:lnTo>
                <a:lnTo>
                  <a:pt x="4028" y="1163"/>
                </a:lnTo>
                <a:lnTo>
                  <a:pt x="4016" y="1164"/>
                </a:lnTo>
                <a:lnTo>
                  <a:pt x="4004" y="1165"/>
                </a:lnTo>
                <a:lnTo>
                  <a:pt x="3992" y="1165"/>
                </a:lnTo>
                <a:lnTo>
                  <a:pt x="3980" y="1165"/>
                </a:lnTo>
                <a:lnTo>
                  <a:pt x="3969" y="1164"/>
                </a:lnTo>
                <a:lnTo>
                  <a:pt x="3959" y="1162"/>
                </a:lnTo>
                <a:lnTo>
                  <a:pt x="3950" y="1160"/>
                </a:lnTo>
                <a:lnTo>
                  <a:pt x="3941" y="1157"/>
                </a:lnTo>
                <a:lnTo>
                  <a:pt x="3932" y="1153"/>
                </a:lnTo>
                <a:lnTo>
                  <a:pt x="3924" y="1149"/>
                </a:lnTo>
                <a:lnTo>
                  <a:pt x="3917" y="1145"/>
                </a:lnTo>
                <a:lnTo>
                  <a:pt x="3910" y="1140"/>
                </a:lnTo>
                <a:lnTo>
                  <a:pt x="3903" y="1135"/>
                </a:lnTo>
                <a:lnTo>
                  <a:pt x="3897" y="1130"/>
                </a:lnTo>
                <a:lnTo>
                  <a:pt x="3892" y="1124"/>
                </a:lnTo>
                <a:lnTo>
                  <a:pt x="3886" y="1118"/>
                </a:lnTo>
                <a:lnTo>
                  <a:pt x="3881" y="1113"/>
                </a:lnTo>
                <a:lnTo>
                  <a:pt x="3872" y="1100"/>
                </a:lnTo>
                <a:lnTo>
                  <a:pt x="3871" y="1099"/>
                </a:lnTo>
                <a:lnTo>
                  <a:pt x="3869" y="1098"/>
                </a:lnTo>
                <a:lnTo>
                  <a:pt x="3866" y="1097"/>
                </a:lnTo>
                <a:lnTo>
                  <a:pt x="3862" y="1098"/>
                </a:lnTo>
                <a:lnTo>
                  <a:pt x="3860" y="1099"/>
                </a:lnTo>
                <a:lnTo>
                  <a:pt x="3860" y="1100"/>
                </a:lnTo>
                <a:lnTo>
                  <a:pt x="3859" y="1100"/>
                </a:lnTo>
                <a:lnTo>
                  <a:pt x="3827" y="1143"/>
                </a:lnTo>
                <a:lnTo>
                  <a:pt x="3825" y="1145"/>
                </a:lnTo>
                <a:lnTo>
                  <a:pt x="3823" y="1146"/>
                </a:lnTo>
                <a:lnTo>
                  <a:pt x="3819" y="1149"/>
                </a:lnTo>
                <a:lnTo>
                  <a:pt x="3815" y="1151"/>
                </a:lnTo>
                <a:lnTo>
                  <a:pt x="3811" y="1151"/>
                </a:lnTo>
                <a:lnTo>
                  <a:pt x="3723" y="1151"/>
                </a:lnTo>
                <a:lnTo>
                  <a:pt x="3721" y="1151"/>
                </a:lnTo>
                <a:lnTo>
                  <a:pt x="3718" y="1150"/>
                </a:lnTo>
                <a:lnTo>
                  <a:pt x="3716" y="1149"/>
                </a:lnTo>
                <a:lnTo>
                  <a:pt x="3714" y="1147"/>
                </a:lnTo>
                <a:lnTo>
                  <a:pt x="3712" y="1145"/>
                </a:lnTo>
                <a:lnTo>
                  <a:pt x="3711" y="1143"/>
                </a:lnTo>
                <a:lnTo>
                  <a:pt x="3710" y="1140"/>
                </a:lnTo>
                <a:lnTo>
                  <a:pt x="3710" y="1138"/>
                </a:lnTo>
                <a:lnTo>
                  <a:pt x="3710" y="699"/>
                </a:lnTo>
                <a:lnTo>
                  <a:pt x="3710" y="261"/>
                </a:lnTo>
                <a:lnTo>
                  <a:pt x="3710" y="258"/>
                </a:lnTo>
                <a:lnTo>
                  <a:pt x="3711" y="255"/>
                </a:lnTo>
                <a:lnTo>
                  <a:pt x="3714" y="251"/>
                </a:lnTo>
                <a:lnTo>
                  <a:pt x="3716" y="249"/>
                </a:lnTo>
                <a:lnTo>
                  <a:pt x="3718" y="248"/>
                </a:lnTo>
                <a:lnTo>
                  <a:pt x="3721" y="247"/>
                </a:lnTo>
                <a:lnTo>
                  <a:pt x="3723" y="247"/>
                </a:lnTo>
                <a:lnTo>
                  <a:pt x="3856" y="247"/>
                </a:lnTo>
                <a:lnTo>
                  <a:pt x="3859" y="247"/>
                </a:lnTo>
                <a:lnTo>
                  <a:pt x="3861" y="248"/>
                </a:lnTo>
                <a:lnTo>
                  <a:pt x="3865" y="251"/>
                </a:lnTo>
                <a:lnTo>
                  <a:pt x="3867" y="253"/>
                </a:lnTo>
                <a:lnTo>
                  <a:pt x="3868" y="255"/>
                </a:lnTo>
                <a:lnTo>
                  <a:pt x="3869" y="258"/>
                </a:lnTo>
                <a:lnTo>
                  <a:pt x="3869" y="261"/>
                </a:lnTo>
                <a:lnTo>
                  <a:pt x="3869" y="523"/>
                </a:lnTo>
                <a:lnTo>
                  <a:pt x="3870" y="526"/>
                </a:lnTo>
                <a:lnTo>
                  <a:pt x="3871" y="528"/>
                </a:lnTo>
                <a:lnTo>
                  <a:pt x="3872" y="530"/>
                </a:lnTo>
                <a:lnTo>
                  <a:pt x="3874" y="531"/>
                </a:lnTo>
                <a:lnTo>
                  <a:pt x="3876" y="531"/>
                </a:lnTo>
                <a:lnTo>
                  <a:pt x="3878" y="532"/>
                </a:lnTo>
                <a:lnTo>
                  <a:pt x="3881" y="531"/>
                </a:lnTo>
                <a:lnTo>
                  <a:pt x="3883" y="530"/>
                </a:lnTo>
                <a:lnTo>
                  <a:pt x="3892" y="521"/>
                </a:lnTo>
                <a:lnTo>
                  <a:pt x="3903" y="514"/>
                </a:lnTo>
                <a:lnTo>
                  <a:pt x="3914" y="508"/>
                </a:lnTo>
                <a:lnTo>
                  <a:pt x="3920" y="505"/>
                </a:lnTo>
                <a:lnTo>
                  <a:pt x="3926" y="503"/>
                </a:lnTo>
                <a:lnTo>
                  <a:pt x="3933" y="501"/>
                </a:lnTo>
                <a:lnTo>
                  <a:pt x="3940" y="499"/>
                </a:lnTo>
                <a:lnTo>
                  <a:pt x="3947" y="497"/>
                </a:lnTo>
                <a:lnTo>
                  <a:pt x="3955" y="496"/>
                </a:lnTo>
                <a:lnTo>
                  <a:pt x="3963" y="495"/>
                </a:lnTo>
                <a:lnTo>
                  <a:pt x="3972" y="494"/>
                </a:lnTo>
                <a:lnTo>
                  <a:pt x="3982" y="494"/>
                </a:lnTo>
                <a:lnTo>
                  <a:pt x="3992" y="494"/>
                </a:lnTo>
                <a:close/>
                <a:moveTo>
                  <a:pt x="5195" y="494"/>
                </a:moveTo>
                <a:lnTo>
                  <a:pt x="5209" y="494"/>
                </a:lnTo>
                <a:lnTo>
                  <a:pt x="5223" y="495"/>
                </a:lnTo>
                <a:lnTo>
                  <a:pt x="5237" y="496"/>
                </a:lnTo>
                <a:lnTo>
                  <a:pt x="5250" y="498"/>
                </a:lnTo>
                <a:lnTo>
                  <a:pt x="5263" y="501"/>
                </a:lnTo>
                <a:lnTo>
                  <a:pt x="5276" y="504"/>
                </a:lnTo>
                <a:lnTo>
                  <a:pt x="5289" y="508"/>
                </a:lnTo>
                <a:lnTo>
                  <a:pt x="5301" y="512"/>
                </a:lnTo>
                <a:lnTo>
                  <a:pt x="5312" y="517"/>
                </a:lnTo>
                <a:lnTo>
                  <a:pt x="5324" y="522"/>
                </a:lnTo>
                <a:lnTo>
                  <a:pt x="5335" y="528"/>
                </a:lnTo>
                <a:lnTo>
                  <a:pt x="5345" y="534"/>
                </a:lnTo>
                <a:lnTo>
                  <a:pt x="5355" y="541"/>
                </a:lnTo>
                <a:lnTo>
                  <a:pt x="5365" y="548"/>
                </a:lnTo>
                <a:lnTo>
                  <a:pt x="5374" y="556"/>
                </a:lnTo>
                <a:lnTo>
                  <a:pt x="5383" y="564"/>
                </a:lnTo>
                <a:lnTo>
                  <a:pt x="5392" y="572"/>
                </a:lnTo>
                <a:lnTo>
                  <a:pt x="5400" y="581"/>
                </a:lnTo>
                <a:lnTo>
                  <a:pt x="5407" y="590"/>
                </a:lnTo>
                <a:lnTo>
                  <a:pt x="5414" y="600"/>
                </a:lnTo>
                <a:lnTo>
                  <a:pt x="5420" y="610"/>
                </a:lnTo>
                <a:lnTo>
                  <a:pt x="5426" y="621"/>
                </a:lnTo>
                <a:lnTo>
                  <a:pt x="5432" y="632"/>
                </a:lnTo>
                <a:lnTo>
                  <a:pt x="5437" y="643"/>
                </a:lnTo>
                <a:lnTo>
                  <a:pt x="5441" y="654"/>
                </a:lnTo>
                <a:lnTo>
                  <a:pt x="5445" y="666"/>
                </a:lnTo>
                <a:lnTo>
                  <a:pt x="5448" y="679"/>
                </a:lnTo>
                <a:lnTo>
                  <a:pt x="5451" y="691"/>
                </a:lnTo>
                <a:lnTo>
                  <a:pt x="5453" y="704"/>
                </a:lnTo>
                <a:lnTo>
                  <a:pt x="5455" y="717"/>
                </a:lnTo>
                <a:lnTo>
                  <a:pt x="5456" y="730"/>
                </a:lnTo>
                <a:lnTo>
                  <a:pt x="5456" y="744"/>
                </a:lnTo>
                <a:lnTo>
                  <a:pt x="5456" y="752"/>
                </a:lnTo>
                <a:lnTo>
                  <a:pt x="5456" y="755"/>
                </a:lnTo>
                <a:lnTo>
                  <a:pt x="5455" y="758"/>
                </a:lnTo>
                <a:lnTo>
                  <a:pt x="5452" y="762"/>
                </a:lnTo>
                <a:lnTo>
                  <a:pt x="5450" y="764"/>
                </a:lnTo>
                <a:lnTo>
                  <a:pt x="5448" y="765"/>
                </a:lnTo>
                <a:lnTo>
                  <a:pt x="5445" y="766"/>
                </a:lnTo>
                <a:lnTo>
                  <a:pt x="5443" y="766"/>
                </a:lnTo>
                <a:lnTo>
                  <a:pt x="5317" y="766"/>
                </a:lnTo>
                <a:lnTo>
                  <a:pt x="5314" y="766"/>
                </a:lnTo>
                <a:lnTo>
                  <a:pt x="5312" y="765"/>
                </a:lnTo>
                <a:lnTo>
                  <a:pt x="5310" y="764"/>
                </a:lnTo>
                <a:lnTo>
                  <a:pt x="5308" y="763"/>
                </a:lnTo>
                <a:lnTo>
                  <a:pt x="5306" y="761"/>
                </a:lnTo>
                <a:lnTo>
                  <a:pt x="5305" y="759"/>
                </a:lnTo>
                <a:lnTo>
                  <a:pt x="5304" y="756"/>
                </a:lnTo>
                <a:lnTo>
                  <a:pt x="5303" y="753"/>
                </a:lnTo>
                <a:lnTo>
                  <a:pt x="5303" y="749"/>
                </a:lnTo>
                <a:lnTo>
                  <a:pt x="5302" y="738"/>
                </a:lnTo>
                <a:lnTo>
                  <a:pt x="5300" y="727"/>
                </a:lnTo>
                <a:lnTo>
                  <a:pt x="5297" y="717"/>
                </a:lnTo>
                <a:lnTo>
                  <a:pt x="5294" y="708"/>
                </a:lnTo>
                <a:lnTo>
                  <a:pt x="5290" y="699"/>
                </a:lnTo>
                <a:lnTo>
                  <a:pt x="5285" y="691"/>
                </a:lnTo>
                <a:lnTo>
                  <a:pt x="5279" y="684"/>
                </a:lnTo>
                <a:lnTo>
                  <a:pt x="5272" y="678"/>
                </a:lnTo>
                <a:lnTo>
                  <a:pt x="5265" y="672"/>
                </a:lnTo>
                <a:lnTo>
                  <a:pt x="5257" y="667"/>
                </a:lnTo>
                <a:lnTo>
                  <a:pt x="5248" y="663"/>
                </a:lnTo>
                <a:lnTo>
                  <a:pt x="5239" y="659"/>
                </a:lnTo>
                <a:lnTo>
                  <a:pt x="5229" y="657"/>
                </a:lnTo>
                <a:lnTo>
                  <a:pt x="5218" y="655"/>
                </a:lnTo>
                <a:lnTo>
                  <a:pt x="5206" y="654"/>
                </a:lnTo>
                <a:lnTo>
                  <a:pt x="5194" y="653"/>
                </a:lnTo>
                <a:lnTo>
                  <a:pt x="5182" y="653"/>
                </a:lnTo>
                <a:lnTo>
                  <a:pt x="5171" y="654"/>
                </a:lnTo>
                <a:lnTo>
                  <a:pt x="5160" y="656"/>
                </a:lnTo>
                <a:lnTo>
                  <a:pt x="5150" y="658"/>
                </a:lnTo>
                <a:lnTo>
                  <a:pt x="5141" y="660"/>
                </a:lnTo>
                <a:lnTo>
                  <a:pt x="5133" y="664"/>
                </a:lnTo>
                <a:lnTo>
                  <a:pt x="5126" y="667"/>
                </a:lnTo>
                <a:lnTo>
                  <a:pt x="5122" y="669"/>
                </a:lnTo>
                <a:lnTo>
                  <a:pt x="5119" y="672"/>
                </a:lnTo>
                <a:lnTo>
                  <a:pt x="5116" y="674"/>
                </a:lnTo>
                <a:lnTo>
                  <a:pt x="5113" y="677"/>
                </a:lnTo>
                <a:lnTo>
                  <a:pt x="5107" y="683"/>
                </a:lnTo>
                <a:lnTo>
                  <a:pt x="5103" y="689"/>
                </a:lnTo>
                <a:lnTo>
                  <a:pt x="5098" y="696"/>
                </a:lnTo>
                <a:lnTo>
                  <a:pt x="5095" y="704"/>
                </a:lnTo>
                <a:lnTo>
                  <a:pt x="5092" y="712"/>
                </a:lnTo>
                <a:lnTo>
                  <a:pt x="5090" y="721"/>
                </a:lnTo>
                <a:lnTo>
                  <a:pt x="5089" y="726"/>
                </a:lnTo>
                <a:lnTo>
                  <a:pt x="5088" y="731"/>
                </a:lnTo>
                <a:lnTo>
                  <a:pt x="5086" y="752"/>
                </a:lnTo>
                <a:lnTo>
                  <a:pt x="5085" y="765"/>
                </a:lnTo>
                <a:lnTo>
                  <a:pt x="5085" y="777"/>
                </a:lnTo>
                <a:lnTo>
                  <a:pt x="5084" y="803"/>
                </a:lnTo>
                <a:lnTo>
                  <a:pt x="5083" y="830"/>
                </a:lnTo>
                <a:lnTo>
                  <a:pt x="5084" y="857"/>
                </a:lnTo>
                <a:lnTo>
                  <a:pt x="5085" y="883"/>
                </a:lnTo>
                <a:lnTo>
                  <a:pt x="5086" y="907"/>
                </a:lnTo>
                <a:lnTo>
                  <a:pt x="5087" y="918"/>
                </a:lnTo>
                <a:lnTo>
                  <a:pt x="5088" y="928"/>
                </a:lnTo>
                <a:lnTo>
                  <a:pt x="5089" y="933"/>
                </a:lnTo>
                <a:lnTo>
                  <a:pt x="5090" y="938"/>
                </a:lnTo>
                <a:lnTo>
                  <a:pt x="5091" y="942"/>
                </a:lnTo>
                <a:lnTo>
                  <a:pt x="5092" y="946"/>
                </a:lnTo>
                <a:lnTo>
                  <a:pt x="5095" y="955"/>
                </a:lnTo>
                <a:lnTo>
                  <a:pt x="5098" y="962"/>
                </a:lnTo>
                <a:lnTo>
                  <a:pt x="5103" y="969"/>
                </a:lnTo>
                <a:lnTo>
                  <a:pt x="5108" y="976"/>
                </a:lnTo>
                <a:lnTo>
                  <a:pt x="5113" y="981"/>
                </a:lnTo>
                <a:lnTo>
                  <a:pt x="5119" y="986"/>
                </a:lnTo>
                <a:lnTo>
                  <a:pt x="5123" y="989"/>
                </a:lnTo>
                <a:lnTo>
                  <a:pt x="5127" y="991"/>
                </a:lnTo>
                <a:lnTo>
                  <a:pt x="5134" y="995"/>
                </a:lnTo>
                <a:lnTo>
                  <a:pt x="5143" y="998"/>
                </a:lnTo>
                <a:lnTo>
                  <a:pt x="5152" y="1001"/>
                </a:lnTo>
                <a:lnTo>
                  <a:pt x="5162" y="1003"/>
                </a:lnTo>
                <a:lnTo>
                  <a:pt x="5172" y="1005"/>
                </a:lnTo>
                <a:lnTo>
                  <a:pt x="5183" y="1006"/>
                </a:lnTo>
                <a:lnTo>
                  <a:pt x="5195" y="1006"/>
                </a:lnTo>
                <a:lnTo>
                  <a:pt x="5207" y="1006"/>
                </a:lnTo>
                <a:lnTo>
                  <a:pt x="5218" y="1005"/>
                </a:lnTo>
                <a:lnTo>
                  <a:pt x="5229" y="1003"/>
                </a:lnTo>
                <a:lnTo>
                  <a:pt x="5238" y="1000"/>
                </a:lnTo>
                <a:lnTo>
                  <a:pt x="5247" y="997"/>
                </a:lnTo>
                <a:lnTo>
                  <a:pt x="5256" y="993"/>
                </a:lnTo>
                <a:lnTo>
                  <a:pt x="5263" y="989"/>
                </a:lnTo>
                <a:lnTo>
                  <a:pt x="5270" y="983"/>
                </a:lnTo>
                <a:lnTo>
                  <a:pt x="5276" y="977"/>
                </a:lnTo>
                <a:lnTo>
                  <a:pt x="5282" y="970"/>
                </a:lnTo>
                <a:lnTo>
                  <a:pt x="5287" y="962"/>
                </a:lnTo>
                <a:lnTo>
                  <a:pt x="5291" y="954"/>
                </a:lnTo>
                <a:lnTo>
                  <a:pt x="5295" y="944"/>
                </a:lnTo>
                <a:lnTo>
                  <a:pt x="5298" y="934"/>
                </a:lnTo>
                <a:lnTo>
                  <a:pt x="5301" y="923"/>
                </a:lnTo>
                <a:lnTo>
                  <a:pt x="5303" y="910"/>
                </a:lnTo>
                <a:lnTo>
                  <a:pt x="5304" y="905"/>
                </a:lnTo>
                <a:lnTo>
                  <a:pt x="5305" y="903"/>
                </a:lnTo>
                <a:lnTo>
                  <a:pt x="5306" y="900"/>
                </a:lnTo>
                <a:lnTo>
                  <a:pt x="5307" y="899"/>
                </a:lnTo>
                <a:lnTo>
                  <a:pt x="5308" y="897"/>
                </a:lnTo>
                <a:lnTo>
                  <a:pt x="5310" y="896"/>
                </a:lnTo>
                <a:lnTo>
                  <a:pt x="5312" y="895"/>
                </a:lnTo>
                <a:lnTo>
                  <a:pt x="5317" y="894"/>
                </a:lnTo>
                <a:lnTo>
                  <a:pt x="5443" y="894"/>
                </a:lnTo>
                <a:lnTo>
                  <a:pt x="5445" y="894"/>
                </a:lnTo>
                <a:lnTo>
                  <a:pt x="5448" y="895"/>
                </a:lnTo>
                <a:lnTo>
                  <a:pt x="5450" y="896"/>
                </a:lnTo>
                <a:lnTo>
                  <a:pt x="5452" y="898"/>
                </a:lnTo>
                <a:lnTo>
                  <a:pt x="5454" y="900"/>
                </a:lnTo>
                <a:lnTo>
                  <a:pt x="5455" y="902"/>
                </a:lnTo>
                <a:lnTo>
                  <a:pt x="5456" y="904"/>
                </a:lnTo>
                <a:lnTo>
                  <a:pt x="5456" y="907"/>
                </a:lnTo>
                <a:lnTo>
                  <a:pt x="5456" y="915"/>
                </a:lnTo>
                <a:lnTo>
                  <a:pt x="5456" y="930"/>
                </a:lnTo>
                <a:lnTo>
                  <a:pt x="5455" y="945"/>
                </a:lnTo>
                <a:lnTo>
                  <a:pt x="5453" y="959"/>
                </a:lnTo>
                <a:lnTo>
                  <a:pt x="5450" y="973"/>
                </a:lnTo>
                <a:lnTo>
                  <a:pt x="5447" y="986"/>
                </a:lnTo>
                <a:lnTo>
                  <a:pt x="5443" y="999"/>
                </a:lnTo>
                <a:lnTo>
                  <a:pt x="5439" y="1011"/>
                </a:lnTo>
                <a:lnTo>
                  <a:pt x="5433" y="1023"/>
                </a:lnTo>
                <a:lnTo>
                  <a:pt x="5428" y="1035"/>
                </a:lnTo>
                <a:lnTo>
                  <a:pt x="5422" y="1046"/>
                </a:lnTo>
                <a:lnTo>
                  <a:pt x="5415" y="1056"/>
                </a:lnTo>
                <a:lnTo>
                  <a:pt x="5408" y="1066"/>
                </a:lnTo>
                <a:lnTo>
                  <a:pt x="5400" y="1076"/>
                </a:lnTo>
                <a:lnTo>
                  <a:pt x="5396" y="1081"/>
                </a:lnTo>
                <a:lnTo>
                  <a:pt x="5392" y="1085"/>
                </a:lnTo>
                <a:lnTo>
                  <a:pt x="5383" y="1094"/>
                </a:lnTo>
                <a:lnTo>
                  <a:pt x="5374" y="1102"/>
                </a:lnTo>
                <a:lnTo>
                  <a:pt x="5365" y="1109"/>
                </a:lnTo>
                <a:lnTo>
                  <a:pt x="5355" y="1117"/>
                </a:lnTo>
                <a:lnTo>
                  <a:pt x="5345" y="1123"/>
                </a:lnTo>
                <a:lnTo>
                  <a:pt x="5335" y="1129"/>
                </a:lnTo>
                <a:lnTo>
                  <a:pt x="5324" y="1135"/>
                </a:lnTo>
                <a:lnTo>
                  <a:pt x="5313" y="1140"/>
                </a:lnTo>
                <a:lnTo>
                  <a:pt x="5302" y="1145"/>
                </a:lnTo>
                <a:lnTo>
                  <a:pt x="5291" y="1149"/>
                </a:lnTo>
                <a:lnTo>
                  <a:pt x="5279" y="1153"/>
                </a:lnTo>
                <a:lnTo>
                  <a:pt x="5267" y="1156"/>
                </a:lnTo>
                <a:lnTo>
                  <a:pt x="5255" y="1159"/>
                </a:lnTo>
                <a:lnTo>
                  <a:pt x="5243" y="1161"/>
                </a:lnTo>
                <a:lnTo>
                  <a:pt x="5231" y="1163"/>
                </a:lnTo>
                <a:lnTo>
                  <a:pt x="5219" y="1164"/>
                </a:lnTo>
                <a:lnTo>
                  <a:pt x="5207" y="1165"/>
                </a:lnTo>
                <a:lnTo>
                  <a:pt x="5195" y="1165"/>
                </a:lnTo>
                <a:lnTo>
                  <a:pt x="5181" y="1165"/>
                </a:lnTo>
                <a:lnTo>
                  <a:pt x="5168" y="1164"/>
                </a:lnTo>
                <a:lnTo>
                  <a:pt x="5155" y="1163"/>
                </a:lnTo>
                <a:lnTo>
                  <a:pt x="5142" y="1161"/>
                </a:lnTo>
                <a:lnTo>
                  <a:pt x="5130" y="1159"/>
                </a:lnTo>
                <a:lnTo>
                  <a:pt x="5118" y="1156"/>
                </a:lnTo>
                <a:lnTo>
                  <a:pt x="5106" y="1153"/>
                </a:lnTo>
                <a:lnTo>
                  <a:pt x="5094" y="1149"/>
                </a:lnTo>
                <a:lnTo>
                  <a:pt x="5083" y="1144"/>
                </a:lnTo>
                <a:lnTo>
                  <a:pt x="5072" y="1140"/>
                </a:lnTo>
                <a:lnTo>
                  <a:pt x="5062" y="1134"/>
                </a:lnTo>
                <a:lnTo>
                  <a:pt x="5051" y="1129"/>
                </a:lnTo>
                <a:lnTo>
                  <a:pt x="5041" y="1123"/>
                </a:lnTo>
                <a:lnTo>
                  <a:pt x="5032" y="1116"/>
                </a:lnTo>
                <a:lnTo>
                  <a:pt x="5023" y="1109"/>
                </a:lnTo>
                <a:lnTo>
                  <a:pt x="5014" y="1101"/>
                </a:lnTo>
                <a:lnTo>
                  <a:pt x="5005" y="1093"/>
                </a:lnTo>
                <a:lnTo>
                  <a:pt x="4997" y="1085"/>
                </a:lnTo>
                <a:lnTo>
                  <a:pt x="4989" y="1076"/>
                </a:lnTo>
                <a:lnTo>
                  <a:pt x="4981" y="1067"/>
                </a:lnTo>
                <a:lnTo>
                  <a:pt x="4975" y="1058"/>
                </a:lnTo>
                <a:lnTo>
                  <a:pt x="4968" y="1048"/>
                </a:lnTo>
                <a:lnTo>
                  <a:pt x="4962" y="1037"/>
                </a:lnTo>
                <a:lnTo>
                  <a:pt x="4956" y="1026"/>
                </a:lnTo>
                <a:lnTo>
                  <a:pt x="4951" y="1015"/>
                </a:lnTo>
                <a:lnTo>
                  <a:pt x="4947" y="1004"/>
                </a:lnTo>
                <a:lnTo>
                  <a:pt x="4942" y="992"/>
                </a:lnTo>
                <a:lnTo>
                  <a:pt x="4940" y="986"/>
                </a:lnTo>
                <a:lnTo>
                  <a:pt x="4938" y="980"/>
                </a:lnTo>
                <a:lnTo>
                  <a:pt x="4935" y="967"/>
                </a:lnTo>
                <a:lnTo>
                  <a:pt x="4932" y="954"/>
                </a:lnTo>
                <a:lnTo>
                  <a:pt x="4930" y="941"/>
                </a:lnTo>
                <a:lnTo>
                  <a:pt x="4928" y="927"/>
                </a:lnTo>
                <a:lnTo>
                  <a:pt x="4926" y="906"/>
                </a:lnTo>
                <a:lnTo>
                  <a:pt x="4924" y="882"/>
                </a:lnTo>
                <a:lnTo>
                  <a:pt x="4923" y="857"/>
                </a:lnTo>
                <a:lnTo>
                  <a:pt x="4923" y="830"/>
                </a:lnTo>
                <a:lnTo>
                  <a:pt x="4923" y="803"/>
                </a:lnTo>
                <a:lnTo>
                  <a:pt x="4924" y="778"/>
                </a:lnTo>
                <a:lnTo>
                  <a:pt x="4926" y="753"/>
                </a:lnTo>
                <a:lnTo>
                  <a:pt x="4927" y="742"/>
                </a:lnTo>
                <a:lnTo>
                  <a:pt x="4928" y="732"/>
                </a:lnTo>
                <a:lnTo>
                  <a:pt x="4930" y="718"/>
                </a:lnTo>
                <a:lnTo>
                  <a:pt x="4932" y="705"/>
                </a:lnTo>
                <a:lnTo>
                  <a:pt x="4935" y="692"/>
                </a:lnTo>
                <a:lnTo>
                  <a:pt x="4938" y="679"/>
                </a:lnTo>
                <a:lnTo>
                  <a:pt x="4942" y="667"/>
                </a:lnTo>
                <a:lnTo>
                  <a:pt x="4947" y="655"/>
                </a:lnTo>
                <a:lnTo>
                  <a:pt x="4951" y="644"/>
                </a:lnTo>
                <a:lnTo>
                  <a:pt x="4956" y="633"/>
                </a:lnTo>
                <a:lnTo>
                  <a:pt x="4962" y="622"/>
                </a:lnTo>
                <a:lnTo>
                  <a:pt x="4968" y="611"/>
                </a:lnTo>
                <a:lnTo>
                  <a:pt x="4975" y="601"/>
                </a:lnTo>
                <a:lnTo>
                  <a:pt x="4981" y="592"/>
                </a:lnTo>
                <a:lnTo>
                  <a:pt x="4989" y="583"/>
                </a:lnTo>
                <a:lnTo>
                  <a:pt x="4997" y="574"/>
                </a:lnTo>
                <a:lnTo>
                  <a:pt x="5005" y="566"/>
                </a:lnTo>
                <a:lnTo>
                  <a:pt x="5014" y="558"/>
                </a:lnTo>
                <a:lnTo>
                  <a:pt x="5023" y="550"/>
                </a:lnTo>
                <a:lnTo>
                  <a:pt x="5032" y="543"/>
                </a:lnTo>
                <a:lnTo>
                  <a:pt x="5041" y="536"/>
                </a:lnTo>
                <a:lnTo>
                  <a:pt x="5051" y="530"/>
                </a:lnTo>
                <a:lnTo>
                  <a:pt x="5062" y="525"/>
                </a:lnTo>
                <a:lnTo>
                  <a:pt x="5072" y="519"/>
                </a:lnTo>
                <a:lnTo>
                  <a:pt x="5083" y="514"/>
                </a:lnTo>
                <a:lnTo>
                  <a:pt x="5094" y="510"/>
                </a:lnTo>
                <a:lnTo>
                  <a:pt x="5106" y="506"/>
                </a:lnTo>
                <a:lnTo>
                  <a:pt x="5118" y="503"/>
                </a:lnTo>
                <a:lnTo>
                  <a:pt x="5130" y="500"/>
                </a:lnTo>
                <a:lnTo>
                  <a:pt x="5142" y="498"/>
                </a:lnTo>
                <a:lnTo>
                  <a:pt x="5155" y="496"/>
                </a:lnTo>
                <a:lnTo>
                  <a:pt x="5168" y="495"/>
                </a:lnTo>
                <a:lnTo>
                  <a:pt x="5181" y="494"/>
                </a:lnTo>
                <a:lnTo>
                  <a:pt x="5195" y="494"/>
                </a:lnTo>
                <a:close/>
                <a:moveTo>
                  <a:pt x="4686" y="929"/>
                </a:moveTo>
                <a:lnTo>
                  <a:pt x="4689" y="907"/>
                </a:lnTo>
                <a:lnTo>
                  <a:pt x="4691" y="883"/>
                </a:lnTo>
                <a:lnTo>
                  <a:pt x="4692" y="857"/>
                </a:lnTo>
                <a:lnTo>
                  <a:pt x="4692" y="830"/>
                </a:lnTo>
                <a:lnTo>
                  <a:pt x="4692" y="803"/>
                </a:lnTo>
                <a:lnTo>
                  <a:pt x="4691" y="777"/>
                </a:lnTo>
                <a:lnTo>
                  <a:pt x="4689" y="752"/>
                </a:lnTo>
                <a:lnTo>
                  <a:pt x="4686" y="730"/>
                </a:lnTo>
                <a:lnTo>
                  <a:pt x="4685" y="721"/>
                </a:lnTo>
                <a:lnTo>
                  <a:pt x="4682" y="712"/>
                </a:lnTo>
                <a:lnTo>
                  <a:pt x="4679" y="704"/>
                </a:lnTo>
                <a:lnTo>
                  <a:pt x="4675" y="697"/>
                </a:lnTo>
                <a:lnTo>
                  <a:pt x="4673" y="693"/>
                </a:lnTo>
                <a:lnTo>
                  <a:pt x="4671" y="690"/>
                </a:lnTo>
                <a:lnTo>
                  <a:pt x="4666" y="683"/>
                </a:lnTo>
                <a:lnTo>
                  <a:pt x="4660" y="678"/>
                </a:lnTo>
                <a:lnTo>
                  <a:pt x="4654" y="673"/>
                </a:lnTo>
                <a:lnTo>
                  <a:pt x="4650" y="670"/>
                </a:lnTo>
                <a:lnTo>
                  <a:pt x="4647" y="668"/>
                </a:lnTo>
                <a:lnTo>
                  <a:pt x="4639" y="664"/>
                </a:lnTo>
                <a:lnTo>
                  <a:pt x="4631" y="661"/>
                </a:lnTo>
                <a:lnTo>
                  <a:pt x="4622" y="658"/>
                </a:lnTo>
                <a:lnTo>
                  <a:pt x="4612" y="656"/>
                </a:lnTo>
                <a:lnTo>
                  <a:pt x="4602" y="654"/>
                </a:lnTo>
                <a:lnTo>
                  <a:pt x="4591" y="653"/>
                </a:lnTo>
                <a:lnTo>
                  <a:pt x="4580" y="653"/>
                </a:lnTo>
                <a:lnTo>
                  <a:pt x="4568" y="653"/>
                </a:lnTo>
                <a:lnTo>
                  <a:pt x="4557" y="654"/>
                </a:lnTo>
                <a:lnTo>
                  <a:pt x="4551" y="655"/>
                </a:lnTo>
                <a:lnTo>
                  <a:pt x="4546" y="656"/>
                </a:lnTo>
                <a:lnTo>
                  <a:pt x="4537" y="658"/>
                </a:lnTo>
                <a:lnTo>
                  <a:pt x="4528" y="660"/>
                </a:lnTo>
                <a:lnTo>
                  <a:pt x="4520" y="663"/>
                </a:lnTo>
                <a:lnTo>
                  <a:pt x="4512" y="667"/>
                </a:lnTo>
                <a:lnTo>
                  <a:pt x="4506" y="671"/>
                </a:lnTo>
                <a:lnTo>
                  <a:pt x="4502" y="674"/>
                </a:lnTo>
                <a:lnTo>
                  <a:pt x="4499" y="676"/>
                </a:lnTo>
                <a:lnTo>
                  <a:pt x="4494" y="682"/>
                </a:lnTo>
                <a:lnTo>
                  <a:pt x="4489" y="688"/>
                </a:lnTo>
                <a:lnTo>
                  <a:pt x="4485" y="695"/>
                </a:lnTo>
                <a:lnTo>
                  <a:pt x="4481" y="703"/>
                </a:lnTo>
                <a:lnTo>
                  <a:pt x="4478" y="712"/>
                </a:lnTo>
                <a:lnTo>
                  <a:pt x="4476" y="721"/>
                </a:lnTo>
                <a:lnTo>
                  <a:pt x="4474" y="730"/>
                </a:lnTo>
                <a:lnTo>
                  <a:pt x="4472" y="752"/>
                </a:lnTo>
                <a:lnTo>
                  <a:pt x="4470" y="777"/>
                </a:lnTo>
                <a:lnTo>
                  <a:pt x="4469" y="803"/>
                </a:lnTo>
                <a:lnTo>
                  <a:pt x="4468" y="830"/>
                </a:lnTo>
                <a:lnTo>
                  <a:pt x="4469" y="857"/>
                </a:lnTo>
                <a:lnTo>
                  <a:pt x="4470" y="883"/>
                </a:lnTo>
                <a:lnTo>
                  <a:pt x="4472" y="907"/>
                </a:lnTo>
                <a:lnTo>
                  <a:pt x="4474" y="929"/>
                </a:lnTo>
                <a:lnTo>
                  <a:pt x="4476" y="938"/>
                </a:lnTo>
                <a:lnTo>
                  <a:pt x="4478" y="947"/>
                </a:lnTo>
                <a:lnTo>
                  <a:pt x="4481" y="955"/>
                </a:lnTo>
                <a:lnTo>
                  <a:pt x="4485" y="963"/>
                </a:lnTo>
                <a:lnTo>
                  <a:pt x="4489" y="970"/>
                </a:lnTo>
                <a:lnTo>
                  <a:pt x="4494" y="976"/>
                </a:lnTo>
                <a:lnTo>
                  <a:pt x="4500" y="982"/>
                </a:lnTo>
                <a:lnTo>
                  <a:pt x="4506" y="987"/>
                </a:lnTo>
                <a:lnTo>
                  <a:pt x="4513" y="991"/>
                </a:lnTo>
                <a:lnTo>
                  <a:pt x="4520" y="995"/>
                </a:lnTo>
                <a:lnTo>
                  <a:pt x="4528" y="998"/>
                </a:lnTo>
                <a:lnTo>
                  <a:pt x="4537" y="1001"/>
                </a:lnTo>
                <a:lnTo>
                  <a:pt x="4547" y="1003"/>
                </a:lnTo>
                <a:lnTo>
                  <a:pt x="4557" y="1005"/>
                </a:lnTo>
                <a:lnTo>
                  <a:pt x="4568" y="1006"/>
                </a:lnTo>
                <a:lnTo>
                  <a:pt x="4580" y="1006"/>
                </a:lnTo>
                <a:lnTo>
                  <a:pt x="4591" y="1006"/>
                </a:lnTo>
                <a:lnTo>
                  <a:pt x="4602" y="1005"/>
                </a:lnTo>
                <a:lnTo>
                  <a:pt x="4612" y="1003"/>
                </a:lnTo>
                <a:lnTo>
                  <a:pt x="4617" y="1002"/>
                </a:lnTo>
                <a:lnTo>
                  <a:pt x="4622" y="1001"/>
                </a:lnTo>
                <a:lnTo>
                  <a:pt x="4631" y="998"/>
                </a:lnTo>
                <a:lnTo>
                  <a:pt x="4639" y="995"/>
                </a:lnTo>
                <a:lnTo>
                  <a:pt x="4647" y="991"/>
                </a:lnTo>
                <a:lnTo>
                  <a:pt x="4654" y="987"/>
                </a:lnTo>
                <a:lnTo>
                  <a:pt x="4657" y="984"/>
                </a:lnTo>
                <a:lnTo>
                  <a:pt x="4660" y="981"/>
                </a:lnTo>
                <a:lnTo>
                  <a:pt x="4666" y="976"/>
                </a:lnTo>
                <a:lnTo>
                  <a:pt x="4671" y="969"/>
                </a:lnTo>
                <a:lnTo>
                  <a:pt x="4675" y="962"/>
                </a:lnTo>
                <a:lnTo>
                  <a:pt x="4679" y="955"/>
                </a:lnTo>
                <a:lnTo>
                  <a:pt x="4681" y="951"/>
                </a:lnTo>
                <a:lnTo>
                  <a:pt x="4682" y="947"/>
                </a:lnTo>
                <a:lnTo>
                  <a:pt x="4685" y="938"/>
                </a:lnTo>
                <a:lnTo>
                  <a:pt x="4686" y="929"/>
                </a:lnTo>
                <a:close/>
                <a:moveTo>
                  <a:pt x="4580" y="494"/>
                </a:moveTo>
                <a:lnTo>
                  <a:pt x="4593" y="494"/>
                </a:lnTo>
                <a:lnTo>
                  <a:pt x="4606" y="495"/>
                </a:lnTo>
                <a:lnTo>
                  <a:pt x="4619" y="496"/>
                </a:lnTo>
                <a:lnTo>
                  <a:pt x="4632" y="498"/>
                </a:lnTo>
                <a:lnTo>
                  <a:pt x="4645" y="500"/>
                </a:lnTo>
                <a:lnTo>
                  <a:pt x="4657" y="503"/>
                </a:lnTo>
                <a:lnTo>
                  <a:pt x="4669" y="506"/>
                </a:lnTo>
                <a:lnTo>
                  <a:pt x="4680" y="510"/>
                </a:lnTo>
                <a:lnTo>
                  <a:pt x="4691" y="514"/>
                </a:lnTo>
                <a:lnTo>
                  <a:pt x="4702" y="519"/>
                </a:lnTo>
                <a:lnTo>
                  <a:pt x="4713" y="525"/>
                </a:lnTo>
                <a:lnTo>
                  <a:pt x="4723" y="530"/>
                </a:lnTo>
                <a:lnTo>
                  <a:pt x="4733" y="536"/>
                </a:lnTo>
                <a:lnTo>
                  <a:pt x="4743" y="543"/>
                </a:lnTo>
                <a:lnTo>
                  <a:pt x="4752" y="550"/>
                </a:lnTo>
                <a:lnTo>
                  <a:pt x="4761" y="558"/>
                </a:lnTo>
                <a:lnTo>
                  <a:pt x="4769" y="566"/>
                </a:lnTo>
                <a:lnTo>
                  <a:pt x="4777" y="574"/>
                </a:lnTo>
                <a:lnTo>
                  <a:pt x="4785" y="583"/>
                </a:lnTo>
                <a:lnTo>
                  <a:pt x="4792" y="592"/>
                </a:lnTo>
                <a:lnTo>
                  <a:pt x="4799" y="601"/>
                </a:lnTo>
                <a:lnTo>
                  <a:pt x="4805" y="611"/>
                </a:lnTo>
                <a:lnTo>
                  <a:pt x="4811" y="622"/>
                </a:lnTo>
                <a:lnTo>
                  <a:pt x="4817" y="633"/>
                </a:lnTo>
                <a:lnTo>
                  <a:pt x="4822" y="644"/>
                </a:lnTo>
                <a:lnTo>
                  <a:pt x="4827" y="655"/>
                </a:lnTo>
                <a:lnTo>
                  <a:pt x="4831" y="667"/>
                </a:lnTo>
                <a:lnTo>
                  <a:pt x="4833" y="673"/>
                </a:lnTo>
                <a:lnTo>
                  <a:pt x="4835" y="679"/>
                </a:lnTo>
                <a:lnTo>
                  <a:pt x="4839" y="692"/>
                </a:lnTo>
                <a:lnTo>
                  <a:pt x="4841" y="705"/>
                </a:lnTo>
                <a:lnTo>
                  <a:pt x="4844" y="718"/>
                </a:lnTo>
                <a:lnTo>
                  <a:pt x="4846" y="732"/>
                </a:lnTo>
                <a:lnTo>
                  <a:pt x="4848" y="753"/>
                </a:lnTo>
                <a:lnTo>
                  <a:pt x="4849" y="778"/>
                </a:lnTo>
                <a:lnTo>
                  <a:pt x="4850" y="803"/>
                </a:lnTo>
                <a:lnTo>
                  <a:pt x="4851" y="830"/>
                </a:lnTo>
                <a:lnTo>
                  <a:pt x="4850" y="857"/>
                </a:lnTo>
                <a:lnTo>
                  <a:pt x="4849" y="882"/>
                </a:lnTo>
                <a:lnTo>
                  <a:pt x="4848" y="906"/>
                </a:lnTo>
                <a:lnTo>
                  <a:pt x="4847" y="917"/>
                </a:lnTo>
                <a:lnTo>
                  <a:pt x="4846" y="927"/>
                </a:lnTo>
                <a:lnTo>
                  <a:pt x="4844" y="941"/>
                </a:lnTo>
                <a:lnTo>
                  <a:pt x="4841" y="954"/>
                </a:lnTo>
                <a:lnTo>
                  <a:pt x="4839" y="967"/>
                </a:lnTo>
                <a:lnTo>
                  <a:pt x="4835" y="980"/>
                </a:lnTo>
                <a:lnTo>
                  <a:pt x="4831" y="992"/>
                </a:lnTo>
                <a:lnTo>
                  <a:pt x="4827" y="1004"/>
                </a:lnTo>
                <a:lnTo>
                  <a:pt x="4822" y="1015"/>
                </a:lnTo>
                <a:lnTo>
                  <a:pt x="4817" y="1026"/>
                </a:lnTo>
                <a:lnTo>
                  <a:pt x="4812" y="1037"/>
                </a:lnTo>
                <a:lnTo>
                  <a:pt x="4806" y="1048"/>
                </a:lnTo>
                <a:lnTo>
                  <a:pt x="4799" y="1058"/>
                </a:lnTo>
                <a:lnTo>
                  <a:pt x="4792" y="1067"/>
                </a:lnTo>
                <a:lnTo>
                  <a:pt x="4785" y="1076"/>
                </a:lnTo>
                <a:lnTo>
                  <a:pt x="4777" y="1085"/>
                </a:lnTo>
                <a:lnTo>
                  <a:pt x="4769" y="1093"/>
                </a:lnTo>
                <a:lnTo>
                  <a:pt x="4761" y="1101"/>
                </a:lnTo>
                <a:lnTo>
                  <a:pt x="4752" y="1109"/>
                </a:lnTo>
                <a:lnTo>
                  <a:pt x="4743" y="1116"/>
                </a:lnTo>
                <a:lnTo>
                  <a:pt x="4734" y="1123"/>
                </a:lnTo>
                <a:lnTo>
                  <a:pt x="4724" y="1129"/>
                </a:lnTo>
                <a:lnTo>
                  <a:pt x="4714" y="1134"/>
                </a:lnTo>
                <a:lnTo>
                  <a:pt x="4703" y="1140"/>
                </a:lnTo>
                <a:lnTo>
                  <a:pt x="4692" y="1144"/>
                </a:lnTo>
                <a:lnTo>
                  <a:pt x="4681" y="1149"/>
                </a:lnTo>
                <a:lnTo>
                  <a:pt x="4675" y="1151"/>
                </a:lnTo>
                <a:lnTo>
                  <a:pt x="4669" y="1153"/>
                </a:lnTo>
                <a:lnTo>
                  <a:pt x="4658" y="1156"/>
                </a:lnTo>
                <a:lnTo>
                  <a:pt x="4646" y="1159"/>
                </a:lnTo>
                <a:lnTo>
                  <a:pt x="4633" y="1161"/>
                </a:lnTo>
                <a:lnTo>
                  <a:pt x="4620" y="1163"/>
                </a:lnTo>
                <a:lnTo>
                  <a:pt x="4608" y="1164"/>
                </a:lnTo>
                <a:lnTo>
                  <a:pt x="4594" y="1165"/>
                </a:lnTo>
                <a:lnTo>
                  <a:pt x="4581" y="1165"/>
                </a:lnTo>
                <a:lnTo>
                  <a:pt x="4567" y="1165"/>
                </a:lnTo>
                <a:lnTo>
                  <a:pt x="4554" y="1164"/>
                </a:lnTo>
                <a:lnTo>
                  <a:pt x="4541" y="1163"/>
                </a:lnTo>
                <a:lnTo>
                  <a:pt x="4528" y="1161"/>
                </a:lnTo>
                <a:lnTo>
                  <a:pt x="4516" y="1159"/>
                </a:lnTo>
                <a:lnTo>
                  <a:pt x="4504" y="1156"/>
                </a:lnTo>
                <a:lnTo>
                  <a:pt x="4492" y="1153"/>
                </a:lnTo>
                <a:lnTo>
                  <a:pt x="4480" y="1149"/>
                </a:lnTo>
                <a:lnTo>
                  <a:pt x="4469" y="1144"/>
                </a:lnTo>
                <a:lnTo>
                  <a:pt x="4458" y="1140"/>
                </a:lnTo>
                <a:lnTo>
                  <a:pt x="4447" y="1134"/>
                </a:lnTo>
                <a:lnTo>
                  <a:pt x="4437" y="1129"/>
                </a:lnTo>
                <a:lnTo>
                  <a:pt x="4427" y="1123"/>
                </a:lnTo>
                <a:lnTo>
                  <a:pt x="4418" y="1116"/>
                </a:lnTo>
                <a:lnTo>
                  <a:pt x="4409" y="1109"/>
                </a:lnTo>
                <a:lnTo>
                  <a:pt x="4400" y="1101"/>
                </a:lnTo>
                <a:lnTo>
                  <a:pt x="4391" y="1093"/>
                </a:lnTo>
                <a:lnTo>
                  <a:pt x="4383" y="1085"/>
                </a:lnTo>
                <a:lnTo>
                  <a:pt x="4376" y="1076"/>
                </a:lnTo>
                <a:lnTo>
                  <a:pt x="4368" y="1067"/>
                </a:lnTo>
                <a:lnTo>
                  <a:pt x="4361" y="1058"/>
                </a:lnTo>
                <a:lnTo>
                  <a:pt x="4355" y="1048"/>
                </a:lnTo>
                <a:lnTo>
                  <a:pt x="4349" y="1037"/>
                </a:lnTo>
                <a:lnTo>
                  <a:pt x="4343" y="1026"/>
                </a:lnTo>
                <a:lnTo>
                  <a:pt x="4338" y="1015"/>
                </a:lnTo>
                <a:lnTo>
                  <a:pt x="4333" y="1004"/>
                </a:lnTo>
                <a:lnTo>
                  <a:pt x="4329" y="992"/>
                </a:lnTo>
                <a:lnTo>
                  <a:pt x="4327" y="986"/>
                </a:lnTo>
                <a:lnTo>
                  <a:pt x="4325" y="980"/>
                </a:lnTo>
                <a:lnTo>
                  <a:pt x="4322" y="967"/>
                </a:lnTo>
                <a:lnTo>
                  <a:pt x="4319" y="954"/>
                </a:lnTo>
                <a:lnTo>
                  <a:pt x="4316" y="941"/>
                </a:lnTo>
                <a:lnTo>
                  <a:pt x="4315" y="927"/>
                </a:lnTo>
                <a:lnTo>
                  <a:pt x="4312" y="906"/>
                </a:lnTo>
                <a:lnTo>
                  <a:pt x="4311" y="882"/>
                </a:lnTo>
                <a:lnTo>
                  <a:pt x="4310" y="857"/>
                </a:lnTo>
                <a:lnTo>
                  <a:pt x="4310" y="830"/>
                </a:lnTo>
                <a:lnTo>
                  <a:pt x="4310" y="803"/>
                </a:lnTo>
                <a:lnTo>
                  <a:pt x="4311" y="778"/>
                </a:lnTo>
                <a:lnTo>
                  <a:pt x="4312" y="753"/>
                </a:lnTo>
                <a:lnTo>
                  <a:pt x="4313" y="742"/>
                </a:lnTo>
                <a:lnTo>
                  <a:pt x="4315" y="732"/>
                </a:lnTo>
                <a:lnTo>
                  <a:pt x="4316" y="718"/>
                </a:lnTo>
                <a:lnTo>
                  <a:pt x="4319" y="705"/>
                </a:lnTo>
                <a:lnTo>
                  <a:pt x="4322" y="692"/>
                </a:lnTo>
                <a:lnTo>
                  <a:pt x="4325" y="679"/>
                </a:lnTo>
                <a:lnTo>
                  <a:pt x="4329" y="667"/>
                </a:lnTo>
                <a:lnTo>
                  <a:pt x="4333" y="655"/>
                </a:lnTo>
                <a:lnTo>
                  <a:pt x="4338" y="644"/>
                </a:lnTo>
                <a:lnTo>
                  <a:pt x="4343" y="633"/>
                </a:lnTo>
                <a:lnTo>
                  <a:pt x="4349" y="622"/>
                </a:lnTo>
                <a:lnTo>
                  <a:pt x="4355" y="611"/>
                </a:lnTo>
                <a:lnTo>
                  <a:pt x="4361" y="601"/>
                </a:lnTo>
                <a:lnTo>
                  <a:pt x="4368" y="592"/>
                </a:lnTo>
                <a:lnTo>
                  <a:pt x="4375" y="583"/>
                </a:lnTo>
                <a:lnTo>
                  <a:pt x="4383" y="574"/>
                </a:lnTo>
                <a:lnTo>
                  <a:pt x="4391" y="566"/>
                </a:lnTo>
                <a:lnTo>
                  <a:pt x="4399" y="558"/>
                </a:lnTo>
                <a:lnTo>
                  <a:pt x="4408" y="550"/>
                </a:lnTo>
                <a:lnTo>
                  <a:pt x="4417" y="543"/>
                </a:lnTo>
                <a:lnTo>
                  <a:pt x="4427" y="536"/>
                </a:lnTo>
                <a:lnTo>
                  <a:pt x="4437" y="530"/>
                </a:lnTo>
                <a:lnTo>
                  <a:pt x="4447" y="525"/>
                </a:lnTo>
                <a:lnTo>
                  <a:pt x="4457" y="519"/>
                </a:lnTo>
                <a:lnTo>
                  <a:pt x="4468" y="514"/>
                </a:lnTo>
                <a:lnTo>
                  <a:pt x="4479" y="510"/>
                </a:lnTo>
                <a:lnTo>
                  <a:pt x="4485" y="508"/>
                </a:lnTo>
                <a:lnTo>
                  <a:pt x="4491" y="506"/>
                </a:lnTo>
                <a:lnTo>
                  <a:pt x="4503" y="503"/>
                </a:lnTo>
                <a:lnTo>
                  <a:pt x="4515" y="500"/>
                </a:lnTo>
                <a:lnTo>
                  <a:pt x="4527" y="498"/>
                </a:lnTo>
                <a:lnTo>
                  <a:pt x="4540" y="496"/>
                </a:lnTo>
                <a:lnTo>
                  <a:pt x="4553" y="495"/>
                </a:lnTo>
                <a:lnTo>
                  <a:pt x="4566" y="494"/>
                </a:lnTo>
                <a:lnTo>
                  <a:pt x="4580" y="494"/>
                </a:lnTo>
                <a:close/>
                <a:moveTo>
                  <a:pt x="7014" y="928"/>
                </a:moveTo>
                <a:lnTo>
                  <a:pt x="7015" y="907"/>
                </a:lnTo>
                <a:lnTo>
                  <a:pt x="7016" y="883"/>
                </a:lnTo>
                <a:lnTo>
                  <a:pt x="7017" y="857"/>
                </a:lnTo>
                <a:lnTo>
                  <a:pt x="7017" y="830"/>
                </a:lnTo>
                <a:lnTo>
                  <a:pt x="7017" y="803"/>
                </a:lnTo>
                <a:lnTo>
                  <a:pt x="7016" y="777"/>
                </a:lnTo>
                <a:lnTo>
                  <a:pt x="7015" y="752"/>
                </a:lnTo>
                <a:lnTo>
                  <a:pt x="7014" y="731"/>
                </a:lnTo>
                <a:lnTo>
                  <a:pt x="7013" y="722"/>
                </a:lnTo>
                <a:lnTo>
                  <a:pt x="7011" y="713"/>
                </a:lnTo>
                <a:lnTo>
                  <a:pt x="7009" y="704"/>
                </a:lnTo>
                <a:lnTo>
                  <a:pt x="7005" y="697"/>
                </a:lnTo>
                <a:lnTo>
                  <a:pt x="7001" y="689"/>
                </a:lnTo>
                <a:lnTo>
                  <a:pt x="6996" y="682"/>
                </a:lnTo>
                <a:lnTo>
                  <a:pt x="6990" y="676"/>
                </a:lnTo>
                <a:lnTo>
                  <a:pt x="6984" y="670"/>
                </a:lnTo>
                <a:lnTo>
                  <a:pt x="6977" y="665"/>
                </a:lnTo>
                <a:lnTo>
                  <a:pt x="6969" y="661"/>
                </a:lnTo>
                <a:lnTo>
                  <a:pt x="6961" y="657"/>
                </a:lnTo>
                <a:lnTo>
                  <a:pt x="6952" y="654"/>
                </a:lnTo>
                <a:lnTo>
                  <a:pt x="6943" y="651"/>
                </a:lnTo>
                <a:lnTo>
                  <a:pt x="6933" y="649"/>
                </a:lnTo>
                <a:lnTo>
                  <a:pt x="6922" y="648"/>
                </a:lnTo>
                <a:lnTo>
                  <a:pt x="6911" y="648"/>
                </a:lnTo>
                <a:lnTo>
                  <a:pt x="6900" y="648"/>
                </a:lnTo>
                <a:lnTo>
                  <a:pt x="6889" y="649"/>
                </a:lnTo>
                <a:lnTo>
                  <a:pt x="6879" y="651"/>
                </a:lnTo>
                <a:lnTo>
                  <a:pt x="6870" y="653"/>
                </a:lnTo>
                <a:lnTo>
                  <a:pt x="6861" y="656"/>
                </a:lnTo>
                <a:lnTo>
                  <a:pt x="6852" y="660"/>
                </a:lnTo>
                <a:lnTo>
                  <a:pt x="6845" y="665"/>
                </a:lnTo>
                <a:lnTo>
                  <a:pt x="6838" y="670"/>
                </a:lnTo>
                <a:lnTo>
                  <a:pt x="6831" y="675"/>
                </a:lnTo>
                <a:lnTo>
                  <a:pt x="6826" y="681"/>
                </a:lnTo>
                <a:lnTo>
                  <a:pt x="6821" y="688"/>
                </a:lnTo>
                <a:lnTo>
                  <a:pt x="6817" y="696"/>
                </a:lnTo>
                <a:lnTo>
                  <a:pt x="6813" y="704"/>
                </a:lnTo>
                <a:lnTo>
                  <a:pt x="6810" y="712"/>
                </a:lnTo>
                <a:lnTo>
                  <a:pt x="6808" y="721"/>
                </a:lnTo>
                <a:lnTo>
                  <a:pt x="6807" y="731"/>
                </a:lnTo>
                <a:lnTo>
                  <a:pt x="6806" y="752"/>
                </a:lnTo>
                <a:lnTo>
                  <a:pt x="6805" y="777"/>
                </a:lnTo>
                <a:lnTo>
                  <a:pt x="6804" y="803"/>
                </a:lnTo>
                <a:lnTo>
                  <a:pt x="6804" y="830"/>
                </a:lnTo>
                <a:lnTo>
                  <a:pt x="6804" y="857"/>
                </a:lnTo>
                <a:lnTo>
                  <a:pt x="6805" y="883"/>
                </a:lnTo>
                <a:lnTo>
                  <a:pt x="6806" y="907"/>
                </a:lnTo>
                <a:lnTo>
                  <a:pt x="6807" y="928"/>
                </a:lnTo>
                <a:lnTo>
                  <a:pt x="6808" y="935"/>
                </a:lnTo>
                <a:lnTo>
                  <a:pt x="6809" y="943"/>
                </a:lnTo>
                <a:lnTo>
                  <a:pt x="6811" y="950"/>
                </a:lnTo>
                <a:lnTo>
                  <a:pt x="6813" y="957"/>
                </a:lnTo>
                <a:lnTo>
                  <a:pt x="6816" y="964"/>
                </a:lnTo>
                <a:lnTo>
                  <a:pt x="6820" y="971"/>
                </a:lnTo>
                <a:lnTo>
                  <a:pt x="6825" y="978"/>
                </a:lnTo>
                <a:lnTo>
                  <a:pt x="6830" y="984"/>
                </a:lnTo>
                <a:lnTo>
                  <a:pt x="6836" y="990"/>
                </a:lnTo>
                <a:lnTo>
                  <a:pt x="6844" y="995"/>
                </a:lnTo>
                <a:lnTo>
                  <a:pt x="6852" y="1000"/>
                </a:lnTo>
                <a:lnTo>
                  <a:pt x="6861" y="1003"/>
                </a:lnTo>
                <a:lnTo>
                  <a:pt x="6872" y="1007"/>
                </a:lnTo>
                <a:lnTo>
                  <a:pt x="6884" y="1009"/>
                </a:lnTo>
                <a:lnTo>
                  <a:pt x="6890" y="1010"/>
                </a:lnTo>
                <a:lnTo>
                  <a:pt x="6897" y="1011"/>
                </a:lnTo>
                <a:lnTo>
                  <a:pt x="6911" y="1011"/>
                </a:lnTo>
                <a:lnTo>
                  <a:pt x="6922" y="1011"/>
                </a:lnTo>
                <a:lnTo>
                  <a:pt x="6933" y="1010"/>
                </a:lnTo>
                <a:lnTo>
                  <a:pt x="6943" y="1008"/>
                </a:lnTo>
                <a:lnTo>
                  <a:pt x="6952" y="1005"/>
                </a:lnTo>
                <a:lnTo>
                  <a:pt x="6961" y="1002"/>
                </a:lnTo>
                <a:lnTo>
                  <a:pt x="6969" y="998"/>
                </a:lnTo>
                <a:lnTo>
                  <a:pt x="6977" y="994"/>
                </a:lnTo>
                <a:lnTo>
                  <a:pt x="6984" y="989"/>
                </a:lnTo>
                <a:lnTo>
                  <a:pt x="6990" y="983"/>
                </a:lnTo>
                <a:lnTo>
                  <a:pt x="6996" y="977"/>
                </a:lnTo>
                <a:lnTo>
                  <a:pt x="7001" y="970"/>
                </a:lnTo>
                <a:lnTo>
                  <a:pt x="7005" y="962"/>
                </a:lnTo>
                <a:lnTo>
                  <a:pt x="7009" y="954"/>
                </a:lnTo>
                <a:lnTo>
                  <a:pt x="7011" y="946"/>
                </a:lnTo>
                <a:lnTo>
                  <a:pt x="7013" y="937"/>
                </a:lnTo>
                <a:lnTo>
                  <a:pt x="7014" y="928"/>
                </a:lnTo>
                <a:close/>
                <a:moveTo>
                  <a:pt x="7174" y="732"/>
                </a:moveTo>
                <a:lnTo>
                  <a:pt x="7175" y="753"/>
                </a:lnTo>
                <a:lnTo>
                  <a:pt x="7176" y="778"/>
                </a:lnTo>
                <a:lnTo>
                  <a:pt x="7176" y="803"/>
                </a:lnTo>
                <a:lnTo>
                  <a:pt x="7176" y="830"/>
                </a:lnTo>
                <a:lnTo>
                  <a:pt x="7176" y="857"/>
                </a:lnTo>
                <a:lnTo>
                  <a:pt x="7176" y="882"/>
                </a:lnTo>
                <a:lnTo>
                  <a:pt x="7175" y="906"/>
                </a:lnTo>
                <a:lnTo>
                  <a:pt x="7174" y="927"/>
                </a:lnTo>
                <a:lnTo>
                  <a:pt x="7171" y="953"/>
                </a:lnTo>
                <a:lnTo>
                  <a:pt x="7168" y="965"/>
                </a:lnTo>
                <a:lnTo>
                  <a:pt x="7165" y="977"/>
                </a:lnTo>
                <a:lnTo>
                  <a:pt x="7162" y="989"/>
                </a:lnTo>
                <a:lnTo>
                  <a:pt x="7158" y="1001"/>
                </a:lnTo>
                <a:lnTo>
                  <a:pt x="7154" y="1012"/>
                </a:lnTo>
                <a:lnTo>
                  <a:pt x="7149" y="1023"/>
                </a:lnTo>
                <a:lnTo>
                  <a:pt x="7144" y="1033"/>
                </a:lnTo>
                <a:lnTo>
                  <a:pt x="7139" y="1044"/>
                </a:lnTo>
                <a:lnTo>
                  <a:pt x="7133" y="1054"/>
                </a:lnTo>
                <a:lnTo>
                  <a:pt x="7126" y="1063"/>
                </a:lnTo>
                <a:lnTo>
                  <a:pt x="7120" y="1073"/>
                </a:lnTo>
                <a:lnTo>
                  <a:pt x="7112" y="1081"/>
                </a:lnTo>
                <a:lnTo>
                  <a:pt x="7105" y="1090"/>
                </a:lnTo>
                <a:lnTo>
                  <a:pt x="7097" y="1098"/>
                </a:lnTo>
                <a:lnTo>
                  <a:pt x="7089" y="1106"/>
                </a:lnTo>
                <a:lnTo>
                  <a:pt x="7080" y="1113"/>
                </a:lnTo>
                <a:lnTo>
                  <a:pt x="7071" y="1120"/>
                </a:lnTo>
                <a:lnTo>
                  <a:pt x="7062" y="1126"/>
                </a:lnTo>
                <a:lnTo>
                  <a:pt x="7052" y="1132"/>
                </a:lnTo>
                <a:lnTo>
                  <a:pt x="7043" y="1138"/>
                </a:lnTo>
                <a:lnTo>
                  <a:pt x="7033" y="1143"/>
                </a:lnTo>
                <a:lnTo>
                  <a:pt x="7022" y="1148"/>
                </a:lnTo>
                <a:lnTo>
                  <a:pt x="7012" y="1152"/>
                </a:lnTo>
                <a:lnTo>
                  <a:pt x="7001" y="1155"/>
                </a:lnTo>
                <a:lnTo>
                  <a:pt x="6990" y="1158"/>
                </a:lnTo>
                <a:lnTo>
                  <a:pt x="6978" y="1161"/>
                </a:lnTo>
                <a:lnTo>
                  <a:pt x="6967" y="1163"/>
                </a:lnTo>
                <a:lnTo>
                  <a:pt x="6955" y="1164"/>
                </a:lnTo>
                <a:lnTo>
                  <a:pt x="6943" y="1165"/>
                </a:lnTo>
                <a:lnTo>
                  <a:pt x="6931" y="1165"/>
                </a:lnTo>
                <a:lnTo>
                  <a:pt x="6911" y="1165"/>
                </a:lnTo>
                <a:lnTo>
                  <a:pt x="6894" y="1163"/>
                </a:lnTo>
                <a:lnTo>
                  <a:pt x="6886" y="1162"/>
                </a:lnTo>
                <a:lnTo>
                  <a:pt x="6879" y="1160"/>
                </a:lnTo>
                <a:lnTo>
                  <a:pt x="6865" y="1156"/>
                </a:lnTo>
                <a:lnTo>
                  <a:pt x="6853" y="1151"/>
                </a:lnTo>
                <a:lnTo>
                  <a:pt x="6842" y="1145"/>
                </a:lnTo>
                <a:lnTo>
                  <a:pt x="6837" y="1141"/>
                </a:lnTo>
                <a:lnTo>
                  <a:pt x="6831" y="1138"/>
                </a:lnTo>
                <a:lnTo>
                  <a:pt x="6822" y="1129"/>
                </a:lnTo>
                <a:lnTo>
                  <a:pt x="6820" y="1128"/>
                </a:lnTo>
                <a:lnTo>
                  <a:pt x="6817" y="1127"/>
                </a:lnTo>
                <a:lnTo>
                  <a:pt x="6815" y="1128"/>
                </a:lnTo>
                <a:lnTo>
                  <a:pt x="6813" y="1128"/>
                </a:lnTo>
                <a:lnTo>
                  <a:pt x="6811" y="1129"/>
                </a:lnTo>
                <a:lnTo>
                  <a:pt x="6810" y="1131"/>
                </a:lnTo>
                <a:lnTo>
                  <a:pt x="6809" y="1133"/>
                </a:lnTo>
                <a:lnTo>
                  <a:pt x="6808" y="1136"/>
                </a:lnTo>
                <a:lnTo>
                  <a:pt x="6808" y="1391"/>
                </a:lnTo>
                <a:lnTo>
                  <a:pt x="6808" y="1394"/>
                </a:lnTo>
                <a:lnTo>
                  <a:pt x="6807" y="1397"/>
                </a:lnTo>
                <a:lnTo>
                  <a:pt x="6804" y="1401"/>
                </a:lnTo>
                <a:lnTo>
                  <a:pt x="6802" y="1403"/>
                </a:lnTo>
                <a:lnTo>
                  <a:pt x="6800" y="1404"/>
                </a:lnTo>
                <a:lnTo>
                  <a:pt x="6798" y="1405"/>
                </a:lnTo>
                <a:lnTo>
                  <a:pt x="6795" y="1405"/>
                </a:lnTo>
                <a:lnTo>
                  <a:pt x="6662" y="1405"/>
                </a:lnTo>
                <a:lnTo>
                  <a:pt x="6659" y="1405"/>
                </a:lnTo>
                <a:lnTo>
                  <a:pt x="6657" y="1404"/>
                </a:lnTo>
                <a:lnTo>
                  <a:pt x="6653" y="1401"/>
                </a:lnTo>
                <a:lnTo>
                  <a:pt x="6651" y="1399"/>
                </a:lnTo>
                <a:lnTo>
                  <a:pt x="6650" y="1397"/>
                </a:lnTo>
                <a:lnTo>
                  <a:pt x="6649" y="1394"/>
                </a:lnTo>
                <a:lnTo>
                  <a:pt x="6649" y="1391"/>
                </a:lnTo>
                <a:lnTo>
                  <a:pt x="6649" y="956"/>
                </a:lnTo>
                <a:lnTo>
                  <a:pt x="6649" y="521"/>
                </a:lnTo>
                <a:lnTo>
                  <a:pt x="6649" y="519"/>
                </a:lnTo>
                <a:lnTo>
                  <a:pt x="6650" y="516"/>
                </a:lnTo>
                <a:lnTo>
                  <a:pt x="6651" y="514"/>
                </a:lnTo>
                <a:lnTo>
                  <a:pt x="6653" y="512"/>
                </a:lnTo>
                <a:lnTo>
                  <a:pt x="6655" y="510"/>
                </a:lnTo>
                <a:lnTo>
                  <a:pt x="6657" y="509"/>
                </a:lnTo>
                <a:lnTo>
                  <a:pt x="6660" y="508"/>
                </a:lnTo>
                <a:lnTo>
                  <a:pt x="6662" y="508"/>
                </a:lnTo>
                <a:lnTo>
                  <a:pt x="6750" y="508"/>
                </a:lnTo>
                <a:lnTo>
                  <a:pt x="6754" y="508"/>
                </a:lnTo>
                <a:lnTo>
                  <a:pt x="6758" y="510"/>
                </a:lnTo>
                <a:lnTo>
                  <a:pt x="6762" y="513"/>
                </a:lnTo>
                <a:lnTo>
                  <a:pt x="6766" y="516"/>
                </a:lnTo>
                <a:lnTo>
                  <a:pt x="6798" y="559"/>
                </a:lnTo>
                <a:lnTo>
                  <a:pt x="6799" y="560"/>
                </a:lnTo>
                <a:lnTo>
                  <a:pt x="6801" y="561"/>
                </a:lnTo>
                <a:lnTo>
                  <a:pt x="6804" y="562"/>
                </a:lnTo>
                <a:lnTo>
                  <a:pt x="6808" y="561"/>
                </a:lnTo>
                <a:lnTo>
                  <a:pt x="6811" y="559"/>
                </a:lnTo>
                <a:lnTo>
                  <a:pt x="6820" y="546"/>
                </a:lnTo>
                <a:lnTo>
                  <a:pt x="6825" y="541"/>
                </a:lnTo>
                <a:lnTo>
                  <a:pt x="6831" y="535"/>
                </a:lnTo>
                <a:lnTo>
                  <a:pt x="6842" y="524"/>
                </a:lnTo>
                <a:lnTo>
                  <a:pt x="6849" y="519"/>
                </a:lnTo>
                <a:lnTo>
                  <a:pt x="6856" y="514"/>
                </a:lnTo>
                <a:lnTo>
                  <a:pt x="6863" y="510"/>
                </a:lnTo>
                <a:lnTo>
                  <a:pt x="6871" y="506"/>
                </a:lnTo>
                <a:lnTo>
                  <a:pt x="6880" y="502"/>
                </a:lnTo>
                <a:lnTo>
                  <a:pt x="6889" y="499"/>
                </a:lnTo>
                <a:lnTo>
                  <a:pt x="6893" y="498"/>
                </a:lnTo>
                <a:lnTo>
                  <a:pt x="6898" y="497"/>
                </a:lnTo>
                <a:lnTo>
                  <a:pt x="6908" y="495"/>
                </a:lnTo>
                <a:lnTo>
                  <a:pt x="6919" y="494"/>
                </a:lnTo>
                <a:lnTo>
                  <a:pt x="6931" y="494"/>
                </a:lnTo>
                <a:lnTo>
                  <a:pt x="6943" y="494"/>
                </a:lnTo>
                <a:lnTo>
                  <a:pt x="6955" y="495"/>
                </a:lnTo>
                <a:lnTo>
                  <a:pt x="6967" y="496"/>
                </a:lnTo>
                <a:lnTo>
                  <a:pt x="6978" y="498"/>
                </a:lnTo>
                <a:lnTo>
                  <a:pt x="6989" y="501"/>
                </a:lnTo>
                <a:lnTo>
                  <a:pt x="7001" y="504"/>
                </a:lnTo>
                <a:lnTo>
                  <a:pt x="7012" y="507"/>
                </a:lnTo>
                <a:lnTo>
                  <a:pt x="7022" y="511"/>
                </a:lnTo>
                <a:lnTo>
                  <a:pt x="7033" y="516"/>
                </a:lnTo>
                <a:lnTo>
                  <a:pt x="7043" y="521"/>
                </a:lnTo>
                <a:lnTo>
                  <a:pt x="7052" y="527"/>
                </a:lnTo>
                <a:lnTo>
                  <a:pt x="7062" y="533"/>
                </a:lnTo>
                <a:lnTo>
                  <a:pt x="7071" y="539"/>
                </a:lnTo>
                <a:lnTo>
                  <a:pt x="7080" y="546"/>
                </a:lnTo>
                <a:lnTo>
                  <a:pt x="7089" y="553"/>
                </a:lnTo>
                <a:lnTo>
                  <a:pt x="7097" y="561"/>
                </a:lnTo>
                <a:lnTo>
                  <a:pt x="7105" y="569"/>
                </a:lnTo>
                <a:lnTo>
                  <a:pt x="7112" y="578"/>
                </a:lnTo>
                <a:lnTo>
                  <a:pt x="7120" y="586"/>
                </a:lnTo>
                <a:lnTo>
                  <a:pt x="7126" y="596"/>
                </a:lnTo>
                <a:lnTo>
                  <a:pt x="7133" y="605"/>
                </a:lnTo>
                <a:lnTo>
                  <a:pt x="7139" y="615"/>
                </a:lnTo>
                <a:lnTo>
                  <a:pt x="7144" y="626"/>
                </a:lnTo>
                <a:lnTo>
                  <a:pt x="7149" y="636"/>
                </a:lnTo>
                <a:lnTo>
                  <a:pt x="7154" y="647"/>
                </a:lnTo>
                <a:lnTo>
                  <a:pt x="7158" y="658"/>
                </a:lnTo>
                <a:lnTo>
                  <a:pt x="7162" y="670"/>
                </a:lnTo>
                <a:lnTo>
                  <a:pt x="7165" y="682"/>
                </a:lnTo>
                <a:lnTo>
                  <a:pt x="7168" y="694"/>
                </a:lnTo>
                <a:lnTo>
                  <a:pt x="7171" y="706"/>
                </a:lnTo>
                <a:lnTo>
                  <a:pt x="7172" y="719"/>
                </a:lnTo>
                <a:lnTo>
                  <a:pt x="7174" y="732"/>
                </a:lnTo>
                <a:close/>
                <a:moveTo>
                  <a:pt x="6554" y="508"/>
                </a:moveTo>
                <a:lnTo>
                  <a:pt x="6557" y="508"/>
                </a:lnTo>
                <a:lnTo>
                  <a:pt x="6559" y="509"/>
                </a:lnTo>
                <a:lnTo>
                  <a:pt x="6563" y="512"/>
                </a:lnTo>
                <a:lnTo>
                  <a:pt x="6565" y="514"/>
                </a:lnTo>
                <a:lnTo>
                  <a:pt x="6566" y="516"/>
                </a:lnTo>
                <a:lnTo>
                  <a:pt x="6567" y="519"/>
                </a:lnTo>
                <a:lnTo>
                  <a:pt x="6567" y="521"/>
                </a:lnTo>
                <a:lnTo>
                  <a:pt x="6567" y="641"/>
                </a:lnTo>
                <a:lnTo>
                  <a:pt x="6567" y="644"/>
                </a:lnTo>
                <a:lnTo>
                  <a:pt x="6566" y="646"/>
                </a:lnTo>
                <a:lnTo>
                  <a:pt x="6563" y="650"/>
                </a:lnTo>
                <a:lnTo>
                  <a:pt x="6561" y="652"/>
                </a:lnTo>
                <a:lnTo>
                  <a:pt x="6559" y="653"/>
                </a:lnTo>
                <a:lnTo>
                  <a:pt x="6557" y="654"/>
                </a:lnTo>
                <a:lnTo>
                  <a:pt x="6554" y="654"/>
                </a:lnTo>
                <a:lnTo>
                  <a:pt x="6501" y="654"/>
                </a:lnTo>
                <a:lnTo>
                  <a:pt x="6481" y="655"/>
                </a:lnTo>
                <a:lnTo>
                  <a:pt x="6462" y="657"/>
                </a:lnTo>
                <a:lnTo>
                  <a:pt x="6453" y="659"/>
                </a:lnTo>
                <a:lnTo>
                  <a:pt x="6443" y="661"/>
                </a:lnTo>
                <a:lnTo>
                  <a:pt x="6426" y="666"/>
                </a:lnTo>
                <a:lnTo>
                  <a:pt x="6418" y="668"/>
                </a:lnTo>
                <a:lnTo>
                  <a:pt x="6411" y="672"/>
                </a:lnTo>
                <a:lnTo>
                  <a:pt x="6403" y="675"/>
                </a:lnTo>
                <a:lnTo>
                  <a:pt x="6396" y="679"/>
                </a:lnTo>
                <a:lnTo>
                  <a:pt x="6390" y="683"/>
                </a:lnTo>
                <a:lnTo>
                  <a:pt x="6383" y="688"/>
                </a:lnTo>
                <a:lnTo>
                  <a:pt x="6377" y="693"/>
                </a:lnTo>
                <a:lnTo>
                  <a:pt x="6371" y="698"/>
                </a:lnTo>
                <a:lnTo>
                  <a:pt x="6366" y="703"/>
                </a:lnTo>
                <a:lnTo>
                  <a:pt x="6361" y="709"/>
                </a:lnTo>
                <a:lnTo>
                  <a:pt x="6356" y="715"/>
                </a:lnTo>
                <a:lnTo>
                  <a:pt x="6351" y="721"/>
                </a:lnTo>
                <a:lnTo>
                  <a:pt x="6343" y="734"/>
                </a:lnTo>
                <a:lnTo>
                  <a:pt x="6340" y="741"/>
                </a:lnTo>
                <a:lnTo>
                  <a:pt x="6337" y="749"/>
                </a:lnTo>
                <a:lnTo>
                  <a:pt x="6334" y="756"/>
                </a:lnTo>
                <a:lnTo>
                  <a:pt x="6332" y="765"/>
                </a:lnTo>
                <a:lnTo>
                  <a:pt x="6330" y="774"/>
                </a:lnTo>
                <a:lnTo>
                  <a:pt x="6328" y="782"/>
                </a:lnTo>
                <a:lnTo>
                  <a:pt x="6327" y="791"/>
                </a:lnTo>
                <a:lnTo>
                  <a:pt x="6326" y="800"/>
                </a:lnTo>
                <a:lnTo>
                  <a:pt x="6325" y="809"/>
                </a:lnTo>
                <a:lnTo>
                  <a:pt x="6325" y="818"/>
                </a:lnTo>
                <a:lnTo>
                  <a:pt x="6325" y="1138"/>
                </a:lnTo>
                <a:lnTo>
                  <a:pt x="6325" y="1140"/>
                </a:lnTo>
                <a:lnTo>
                  <a:pt x="6324" y="1143"/>
                </a:lnTo>
                <a:lnTo>
                  <a:pt x="6321" y="1147"/>
                </a:lnTo>
                <a:lnTo>
                  <a:pt x="6319" y="1149"/>
                </a:lnTo>
                <a:lnTo>
                  <a:pt x="6317" y="1150"/>
                </a:lnTo>
                <a:lnTo>
                  <a:pt x="6314" y="1151"/>
                </a:lnTo>
                <a:lnTo>
                  <a:pt x="6312" y="1151"/>
                </a:lnTo>
                <a:lnTo>
                  <a:pt x="6179" y="1151"/>
                </a:lnTo>
                <a:lnTo>
                  <a:pt x="6176" y="1151"/>
                </a:lnTo>
                <a:lnTo>
                  <a:pt x="6174" y="1150"/>
                </a:lnTo>
                <a:lnTo>
                  <a:pt x="6171" y="1149"/>
                </a:lnTo>
                <a:lnTo>
                  <a:pt x="6170" y="1147"/>
                </a:lnTo>
                <a:lnTo>
                  <a:pt x="6168" y="1145"/>
                </a:lnTo>
                <a:lnTo>
                  <a:pt x="6167" y="1143"/>
                </a:lnTo>
                <a:lnTo>
                  <a:pt x="6166" y="1140"/>
                </a:lnTo>
                <a:lnTo>
                  <a:pt x="6166" y="1138"/>
                </a:lnTo>
                <a:lnTo>
                  <a:pt x="6166" y="521"/>
                </a:lnTo>
                <a:lnTo>
                  <a:pt x="6166" y="519"/>
                </a:lnTo>
                <a:lnTo>
                  <a:pt x="6167" y="516"/>
                </a:lnTo>
                <a:lnTo>
                  <a:pt x="6169" y="512"/>
                </a:lnTo>
                <a:lnTo>
                  <a:pt x="6171" y="510"/>
                </a:lnTo>
                <a:lnTo>
                  <a:pt x="6174" y="509"/>
                </a:lnTo>
                <a:lnTo>
                  <a:pt x="6176" y="508"/>
                </a:lnTo>
                <a:lnTo>
                  <a:pt x="6179" y="508"/>
                </a:lnTo>
                <a:lnTo>
                  <a:pt x="6257" y="508"/>
                </a:lnTo>
                <a:lnTo>
                  <a:pt x="6260" y="508"/>
                </a:lnTo>
                <a:lnTo>
                  <a:pt x="6263" y="509"/>
                </a:lnTo>
                <a:lnTo>
                  <a:pt x="6266" y="510"/>
                </a:lnTo>
                <a:lnTo>
                  <a:pt x="6269" y="512"/>
                </a:lnTo>
                <a:lnTo>
                  <a:pt x="6271" y="514"/>
                </a:lnTo>
                <a:lnTo>
                  <a:pt x="6273" y="516"/>
                </a:lnTo>
                <a:lnTo>
                  <a:pt x="6275" y="519"/>
                </a:lnTo>
                <a:lnTo>
                  <a:pt x="6276" y="522"/>
                </a:lnTo>
                <a:lnTo>
                  <a:pt x="6301" y="596"/>
                </a:lnTo>
                <a:lnTo>
                  <a:pt x="6302" y="598"/>
                </a:lnTo>
                <a:lnTo>
                  <a:pt x="6304" y="599"/>
                </a:lnTo>
                <a:lnTo>
                  <a:pt x="6305" y="600"/>
                </a:lnTo>
                <a:lnTo>
                  <a:pt x="6307" y="601"/>
                </a:lnTo>
                <a:lnTo>
                  <a:pt x="6311" y="601"/>
                </a:lnTo>
                <a:lnTo>
                  <a:pt x="6313" y="600"/>
                </a:lnTo>
                <a:lnTo>
                  <a:pt x="6315" y="599"/>
                </a:lnTo>
                <a:lnTo>
                  <a:pt x="6337" y="577"/>
                </a:lnTo>
                <a:lnTo>
                  <a:pt x="6349" y="566"/>
                </a:lnTo>
                <a:lnTo>
                  <a:pt x="6358" y="557"/>
                </a:lnTo>
                <a:lnTo>
                  <a:pt x="6369" y="549"/>
                </a:lnTo>
                <a:lnTo>
                  <a:pt x="6380" y="541"/>
                </a:lnTo>
                <a:lnTo>
                  <a:pt x="6394" y="533"/>
                </a:lnTo>
                <a:lnTo>
                  <a:pt x="6401" y="529"/>
                </a:lnTo>
                <a:lnTo>
                  <a:pt x="6409" y="525"/>
                </a:lnTo>
                <a:lnTo>
                  <a:pt x="6418" y="521"/>
                </a:lnTo>
                <a:lnTo>
                  <a:pt x="6427" y="518"/>
                </a:lnTo>
                <a:lnTo>
                  <a:pt x="6437" y="515"/>
                </a:lnTo>
                <a:lnTo>
                  <a:pt x="6448" y="513"/>
                </a:lnTo>
                <a:lnTo>
                  <a:pt x="6461" y="511"/>
                </a:lnTo>
                <a:lnTo>
                  <a:pt x="6474" y="509"/>
                </a:lnTo>
                <a:lnTo>
                  <a:pt x="6487" y="508"/>
                </a:lnTo>
                <a:lnTo>
                  <a:pt x="6502" y="508"/>
                </a:lnTo>
                <a:lnTo>
                  <a:pt x="6554" y="508"/>
                </a:lnTo>
                <a:close/>
              </a:path>
            </a:pathLst>
          </a:custGeom>
          <a:solidFill>
            <a:srgbClr val="5D5B5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36B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2783632" y="6453336"/>
            <a:ext cx="2160240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943872" y="6453336"/>
            <a:ext cx="6265466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11209338" y="6453336"/>
            <a:ext cx="719136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 showMasterSp="0">
  <p:cSld name="Title and Content 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type="title"/>
          </p:nvPr>
        </p:nvSpPr>
        <p:spPr>
          <a:xfrm>
            <a:off x="263525" y="260350"/>
            <a:ext cx="10945813" cy="1873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Barlow Condensed SemiBold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" type="body"/>
          </p:nvPr>
        </p:nvSpPr>
        <p:spPr>
          <a:xfrm>
            <a:off x="263525" y="2636838"/>
            <a:ext cx="10945814" cy="338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>
                <a:solidFill>
                  <a:schemeClr val="lt2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>
                <a:solidFill>
                  <a:schemeClr val="lt2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solidFill>
                  <a:schemeClr val="lt2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>
                <a:solidFill>
                  <a:schemeClr val="lt2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>
                <a:solidFill>
                  <a:schemeClr val="lt2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>
                <a:solidFill>
                  <a:schemeClr val="lt2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>
                <a:solidFill>
                  <a:schemeClr val="lt2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25"/>
          <p:cNvSpPr txBox="1"/>
          <p:nvPr>
            <p:ph idx="10" type="dt"/>
          </p:nvPr>
        </p:nvSpPr>
        <p:spPr>
          <a:xfrm>
            <a:off x="2783632" y="6453336"/>
            <a:ext cx="2160240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1" type="ftr"/>
          </p:nvPr>
        </p:nvSpPr>
        <p:spPr>
          <a:xfrm>
            <a:off x="4943872" y="6453336"/>
            <a:ext cx="6265466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11209338" y="6453336"/>
            <a:ext cx="719136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5"/>
          <p:cNvSpPr/>
          <p:nvPr/>
        </p:nvSpPr>
        <p:spPr>
          <a:xfrm>
            <a:off x="285119" y="6402922"/>
            <a:ext cx="1280640" cy="270012"/>
          </a:xfrm>
          <a:custGeom>
            <a:rect b="b" l="l" r="r" t="t"/>
            <a:pathLst>
              <a:path extrusionOk="0" h="1513" w="7176">
                <a:moveTo>
                  <a:pt x="5798" y="494"/>
                </a:moveTo>
                <a:lnTo>
                  <a:pt x="5812" y="494"/>
                </a:lnTo>
                <a:lnTo>
                  <a:pt x="5825" y="495"/>
                </a:lnTo>
                <a:lnTo>
                  <a:pt x="5838" y="496"/>
                </a:lnTo>
                <a:lnTo>
                  <a:pt x="5851" y="498"/>
                </a:lnTo>
                <a:lnTo>
                  <a:pt x="5863" y="500"/>
                </a:lnTo>
                <a:lnTo>
                  <a:pt x="5875" y="503"/>
                </a:lnTo>
                <a:lnTo>
                  <a:pt x="5887" y="506"/>
                </a:lnTo>
                <a:lnTo>
                  <a:pt x="5899" y="510"/>
                </a:lnTo>
                <a:lnTo>
                  <a:pt x="5910" y="514"/>
                </a:lnTo>
                <a:lnTo>
                  <a:pt x="5921" y="519"/>
                </a:lnTo>
                <a:lnTo>
                  <a:pt x="5931" y="525"/>
                </a:lnTo>
                <a:lnTo>
                  <a:pt x="5942" y="530"/>
                </a:lnTo>
                <a:lnTo>
                  <a:pt x="5952" y="536"/>
                </a:lnTo>
                <a:lnTo>
                  <a:pt x="5961" y="543"/>
                </a:lnTo>
                <a:lnTo>
                  <a:pt x="5970" y="550"/>
                </a:lnTo>
                <a:lnTo>
                  <a:pt x="5979" y="558"/>
                </a:lnTo>
                <a:lnTo>
                  <a:pt x="5988" y="566"/>
                </a:lnTo>
                <a:lnTo>
                  <a:pt x="5996" y="574"/>
                </a:lnTo>
                <a:lnTo>
                  <a:pt x="6003" y="583"/>
                </a:lnTo>
                <a:lnTo>
                  <a:pt x="6011" y="592"/>
                </a:lnTo>
                <a:lnTo>
                  <a:pt x="6018" y="601"/>
                </a:lnTo>
                <a:lnTo>
                  <a:pt x="6024" y="611"/>
                </a:lnTo>
                <a:lnTo>
                  <a:pt x="6030" y="622"/>
                </a:lnTo>
                <a:lnTo>
                  <a:pt x="6036" y="633"/>
                </a:lnTo>
                <a:lnTo>
                  <a:pt x="6041" y="644"/>
                </a:lnTo>
                <a:lnTo>
                  <a:pt x="6046" y="655"/>
                </a:lnTo>
                <a:lnTo>
                  <a:pt x="6050" y="667"/>
                </a:lnTo>
                <a:lnTo>
                  <a:pt x="6052" y="673"/>
                </a:lnTo>
                <a:lnTo>
                  <a:pt x="6054" y="679"/>
                </a:lnTo>
                <a:lnTo>
                  <a:pt x="6057" y="692"/>
                </a:lnTo>
                <a:lnTo>
                  <a:pt x="6060" y="705"/>
                </a:lnTo>
                <a:lnTo>
                  <a:pt x="6062" y="718"/>
                </a:lnTo>
                <a:lnTo>
                  <a:pt x="6064" y="732"/>
                </a:lnTo>
                <a:lnTo>
                  <a:pt x="6066" y="753"/>
                </a:lnTo>
                <a:lnTo>
                  <a:pt x="6068" y="778"/>
                </a:lnTo>
                <a:lnTo>
                  <a:pt x="6069" y="803"/>
                </a:lnTo>
                <a:lnTo>
                  <a:pt x="6069" y="830"/>
                </a:lnTo>
                <a:lnTo>
                  <a:pt x="6069" y="857"/>
                </a:lnTo>
                <a:lnTo>
                  <a:pt x="6068" y="882"/>
                </a:lnTo>
                <a:lnTo>
                  <a:pt x="6066" y="906"/>
                </a:lnTo>
                <a:lnTo>
                  <a:pt x="6065" y="917"/>
                </a:lnTo>
                <a:lnTo>
                  <a:pt x="6064" y="927"/>
                </a:lnTo>
                <a:lnTo>
                  <a:pt x="6062" y="941"/>
                </a:lnTo>
                <a:lnTo>
                  <a:pt x="6060" y="954"/>
                </a:lnTo>
                <a:lnTo>
                  <a:pt x="6057" y="967"/>
                </a:lnTo>
                <a:lnTo>
                  <a:pt x="6054" y="980"/>
                </a:lnTo>
                <a:lnTo>
                  <a:pt x="6050" y="992"/>
                </a:lnTo>
                <a:lnTo>
                  <a:pt x="6046" y="1004"/>
                </a:lnTo>
                <a:lnTo>
                  <a:pt x="6041" y="1015"/>
                </a:lnTo>
                <a:lnTo>
                  <a:pt x="6036" y="1026"/>
                </a:lnTo>
                <a:lnTo>
                  <a:pt x="6030" y="1037"/>
                </a:lnTo>
                <a:lnTo>
                  <a:pt x="6024" y="1048"/>
                </a:lnTo>
                <a:lnTo>
                  <a:pt x="6018" y="1058"/>
                </a:lnTo>
                <a:lnTo>
                  <a:pt x="6011" y="1067"/>
                </a:lnTo>
                <a:lnTo>
                  <a:pt x="6004" y="1076"/>
                </a:lnTo>
                <a:lnTo>
                  <a:pt x="5996" y="1085"/>
                </a:lnTo>
                <a:lnTo>
                  <a:pt x="5988" y="1093"/>
                </a:lnTo>
                <a:lnTo>
                  <a:pt x="5980" y="1101"/>
                </a:lnTo>
                <a:lnTo>
                  <a:pt x="5971" y="1109"/>
                </a:lnTo>
                <a:lnTo>
                  <a:pt x="5962" y="1116"/>
                </a:lnTo>
                <a:lnTo>
                  <a:pt x="5952" y="1123"/>
                </a:lnTo>
                <a:lnTo>
                  <a:pt x="5942" y="1129"/>
                </a:lnTo>
                <a:lnTo>
                  <a:pt x="5932" y="1134"/>
                </a:lnTo>
                <a:lnTo>
                  <a:pt x="5922" y="1140"/>
                </a:lnTo>
                <a:lnTo>
                  <a:pt x="5911" y="1144"/>
                </a:lnTo>
                <a:lnTo>
                  <a:pt x="5899" y="1149"/>
                </a:lnTo>
                <a:lnTo>
                  <a:pt x="5894" y="1151"/>
                </a:lnTo>
                <a:lnTo>
                  <a:pt x="5888" y="1153"/>
                </a:lnTo>
                <a:lnTo>
                  <a:pt x="5876" y="1156"/>
                </a:lnTo>
                <a:lnTo>
                  <a:pt x="5864" y="1159"/>
                </a:lnTo>
                <a:lnTo>
                  <a:pt x="5852" y="1161"/>
                </a:lnTo>
                <a:lnTo>
                  <a:pt x="5839" y="1163"/>
                </a:lnTo>
                <a:lnTo>
                  <a:pt x="5826" y="1164"/>
                </a:lnTo>
                <a:lnTo>
                  <a:pt x="5813" y="1165"/>
                </a:lnTo>
                <a:lnTo>
                  <a:pt x="5799" y="1165"/>
                </a:lnTo>
                <a:lnTo>
                  <a:pt x="5786" y="1165"/>
                </a:lnTo>
                <a:lnTo>
                  <a:pt x="5772" y="1164"/>
                </a:lnTo>
                <a:lnTo>
                  <a:pt x="5759" y="1163"/>
                </a:lnTo>
                <a:lnTo>
                  <a:pt x="5747" y="1161"/>
                </a:lnTo>
                <a:lnTo>
                  <a:pt x="5734" y="1159"/>
                </a:lnTo>
                <a:lnTo>
                  <a:pt x="5722" y="1156"/>
                </a:lnTo>
                <a:lnTo>
                  <a:pt x="5710" y="1153"/>
                </a:lnTo>
                <a:lnTo>
                  <a:pt x="5699" y="1149"/>
                </a:lnTo>
                <a:lnTo>
                  <a:pt x="5687" y="1144"/>
                </a:lnTo>
                <a:lnTo>
                  <a:pt x="5677" y="1140"/>
                </a:lnTo>
                <a:lnTo>
                  <a:pt x="5666" y="1134"/>
                </a:lnTo>
                <a:lnTo>
                  <a:pt x="5656" y="1129"/>
                </a:lnTo>
                <a:lnTo>
                  <a:pt x="5646" y="1123"/>
                </a:lnTo>
                <a:lnTo>
                  <a:pt x="5636" y="1116"/>
                </a:lnTo>
                <a:lnTo>
                  <a:pt x="5627" y="1109"/>
                </a:lnTo>
                <a:lnTo>
                  <a:pt x="5618" y="1101"/>
                </a:lnTo>
                <a:lnTo>
                  <a:pt x="5610" y="1093"/>
                </a:lnTo>
                <a:lnTo>
                  <a:pt x="5602" y="1085"/>
                </a:lnTo>
                <a:lnTo>
                  <a:pt x="5594" y="1076"/>
                </a:lnTo>
                <a:lnTo>
                  <a:pt x="5587" y="1067"/>
                </a:lnTo>
                <a:lnTo>
                  <a:pt x="5580" y="1058"/>
                </a:lnTo>
                <a:lnTo>
                  <a:pt x="5573" y="1048"/>
                </a:lnTo>
                <a:lnTo>
                  <a:pt x="5567" y="1037"/>
                </a:lnTo>
                <a:lnTo>
                  <a:pt x="5562" y="1026"/>
                </a:lnTo>
                <a:lnTo>
                  <a:pt x="5557" y="1015"/>
                </a:lnTo>
                <a:lnTo>
                  <a:pt x="5552" y="1004"/>
                </a:lnTo>
                <a:lnTo>
                  <a:pt x="5548" y="992"/>
                </a:lnTo>
                <a:lnTo>
                  <a:pt x="5546" y="986"/>
                </a:lnTo>
                <a:lnTo>
                  <a:pt x="5544" y="980"/>
                </a:lnTo>
                <a:lnTo>
                  <a:pt x="5540" y="967"/>
                </a:lnTo>
                <a:lnTo>
                  <a:pt x="5537" y="954"/>
                </a:lnTo>
                <a:lnTo>
                  <a:pt x="5535" y="941"/>
                </a:lnTo>
                <a:lnTo>
                  <a:pt x="5533" y="927"/>
                </a:lnTo>
                <a:lnTo>
                  <a:pt x="5531" y="906"/>
                </a:lnTo>
                <a:lnTo>
                  <a:pt x="5529" y="882"/>
                </a:lnTo>
                <a:lnTo>
                  <a:pt x="5529" y="857"/>
                </a:lnTo>
                <a:lnTo>
                  <a:pt x="5528" y="830"/>
                </a:lnTo>
                <a:lnTo>
                  <a:pt x="5529" y="803"/>
                </a:lnTo>
                <a:lnTo>
                  <a:pt x="5529" y="778"/>
                </a:lnTo>
                <a:lnTo>
                  <a:pt x="5531" y="753"/>
                </a:lnTo>
                <a:lnTo>
                  <a:pt x="5532" y="742"/>
                </a:lnTo>
                <a:lnTo>
                  <a:pt x="5533" y="732"/>
                </a:lnTo>
                <a:lnTo>
                  <a:pt x="5535" y="718"/>
                </a:lnTo>
                <a:lnTo>
                  <a:pt x="5537" y="705"/>
                </a:lnTo>
                <a:lnTo>
                  <a:pt x="5540" y="692"/>
                </a:lnTo>
                <a:lnTo>
                  <a:pt x="5544" y="679"/>
                </a:lnTo>
                <a:lnTo>
                  <a:pt x="5548" y="667"/>
                </a:lnTo>
                <a:lnTo>
                  <a:pt x="5552" y="655"/>
                </a:lnTo>
                <a:lnTo>
                  <a:pt x="5557" y="644"/>
                </a:lnTo>
                <a:lnTo>
                  <a:pt x="5562" y="633"/>
                </a:lnTo>
                <a:lnTo>
                  <a:pt x="5567" y="622"/>
                </a:lnTo>
                <a:lnTo>
                  <a:pt x="5573" y="611"/>
                </a:lnTo>
                <a:lnTo>
                  <a:pt x="5580" y="601"/>
                </a:lnTo>
                <a:lnTo>
                  <a:pt x="5587" y="592"/>
                </a:lnTo>
                <a:lnTo>
                  <a:pt x="5594" y="583"/>
                </a:lnTo>
                <a:lnTo>
                  <a:pt x="5601" y="574"/>
                </a:lnTo>
                <a:lnTo>
                  <a:pt x="5609" y="566"/>
                </a:lnTo>
                <a:lnTo>
                  <a:pt x="5618" y="558"/>
                </a:lnTo>
                <a:lnTo>
                  <a:pt x="5627" y="550"/>
                </a:lnTo>
                <a:lnTo>
                  <a:pt x="5636" y="543"/>
                </a:lnTo>
                <a:lnTo>
                  <a:pt x="5645" y="536"/>
                </a:lnTo>
                <a:lnTo>
                  <a:pt x="5655" y="530"/>
                </a:lnTo>
                <a:lnTo>
                  <a:pt x="5665" y="525"/>
                </a:lnTo>
                <a:lnTo>
                  <a:pt x="5676" y="519"/>
                </a:lnTo>
                <a:lnTo>
                  <a:pt x="5687" y="514"/>
                </a:lnTo>
                <a:lnTo>
                  <a:pt x="5698" y="510"/>
                </a:lnTo>
                <a:lnTo>
                  <a:pt x="5704" y="508"/>
                </a:lnTo>
                <a:lnTo>
                  <a:pt x="5709" y="506"/>
                </a:lnTo>
                <a:lnTo>
                  <a:pt x="5721" y="503"/>
                </a:lnTo>
                <a:lnTo>
                  <a:pt x="5733" y="500"/>
                </a:lnTo>
                <a:lnTo>
                  <a:pt x="5746" y="498"/>
                </a:lnTo>
                <a:lnTo>
                  <a:pt x="5758" y="496"/>
                </a:lnTo>
                <a:lnTo>
                  <a:pt x="5771" y="495"/>
                </a:lnTo>
                <a:lnTo>
                  <a:pt x="5785" y="494"/>
                </a:lnTo>
                <a:lnTo>
                  <a:pt x="5798" y="494"/>
                </a:lnTo>
                <a:close/>
                <a:moveTo>
                  <a:pt x="5905" y="929"/>
                </a:moveTo>
                <a:lnTo>
                  <a:pt x="5907" y="907"/>
                </a:lnTo>
                <a:lnTo>
                  <a:pt x="5909" y="883"/>
                </a:lnTo>
                <a:lnTo>
                  <a:pt x="5910" y="857"/>
                </a:lnTo>
                <a:lnTo>
                  <a:pt x="5911" y="830"/>
                </a:lnTo>
                <a:lnTo>
                  <a:pt x="5910" y="803"/>
                </a:lnTo>
                <a:lnTo>
                  <a:pt x="5909" y="777"/>
                </a:lnTo>
                <a:lnTo>
                  <a:pt x="5907" y="752"/>
                </a:lnTo>
                <a:lnTo>
                  <a:pt x="5905" y="730"/>
                </a:lnTo>
                <a:lnTo>
                  <a:pt x="5903" y="721"/>
                </a:lnTo>
                <a:lnTo>
                  <a:pt x="5901" y="712"/>
                </a:lnTo>
                <a:lnTo>
                  <a:pt x="5897" y="704"/>
                </a:lnTo>
                <a:lnTo>
                  <a:pt x="5894" y="697"/>
                </a:lnTo>
                <a:lnTo>
                  <a:pt x="5892" y="693"/>
                </a:lnTo>
                <a:lnTo>
                  <a:pt x="5889" y="690"/>
                </a:lnTo>
                <a:lnTo>
                  <a:pt x="5884" y="683"/>
                </a:lnTo>
                <a:lnTo>
                  <a:pt x="5879" y="678"/>
                </a:lnTo>
                <a:lnTo>
                  <a:pt x="5872" y="673"/>
                </a:lnTo>
                <a:lnTo>
                  <a:pt x="5869" y="670"/>
                </a:lnTo>
                <a:lnTo>
                  <a:pt x="5865" y="668"/>
                </a:lnTo>
                <a:lnTo>
                  <a:pt x="5858" y="664"/>
                </a:lnTo>
                <a:lnTo>
                  <a:pt x="5849" y="661"/>
                </a:lnTo>
                <a:lnTo>
                  <a:pt x="5840" y="658"/>
                </a:lnTo>
                <a:lnTo>
                  <a:pt x="5831" y="656"/>
                </a:lnTo>
                <a:lnTo>
                  <a:pt x="5820" y="654"/>
                </a:lnTo>
                <a:lnTo>
                  <a:pt x="5810" y="653"/>
                </a:lnTo>
                <a:lnTo>
                  <a:pt x="5798" y="653"/>
                </a:lnTo>
                <a:lnTo>
                  <a:pt x="5786" y="653"/>
                </a:lnTo>
                <a:lnTo>
                  <a:pt x="5775" y="654"/>
                </a:lnTo>
                <a:lnTo>
                  <a:pt x="5770" y="655"/>
                </a:lnTo>
                <a:lnTo>
                  <a:pt x="5765" y="656"/>
                </a:lnTo>
                <a:lnTo>
                  <a:pt x="5755" y="658"/>
                </a:lnTo>
                <a:lnTo>
                  <a:pt x="5746" y="660"/>
                </a:lnTo>
                <a:lnTo>
                  <a:pt x="5738" y="663"/>
                </a:lnTo>
                <a:lnTo>
                  <a:pt x="5731" y="667"/>
                </a:lnTo>
                <a:lnTo>
                  <a:pt x="5724" y="671"/>
                </a:lnTo>
                <a:lnTo>
                  <a:pt x="5721" y="674"/>
                </a:lnTo>
                <a:lnTo>
                  <a:pt x="5718" y="676"/>
                </a:lnTo>
                <a:lnTo>
                  <a:pt x="5713" y="682"/>
                </a:lnTo>
                <a:lnTo>
                  <a:pt x="5708" y="688"/>
                </a:lnTo>
                <a:lnTo>
                  <a:pt x="5704" y="695"/>
                </a:lnTo>
                <a:lnTo>
                  <a:pt x="5700" y="703"/>
                </a:lnTo>
                <a:lnTo>
                  <a:pt x="5697" y="712"/>
                </a:lnTo>
                <a:lnTo>
                  <a:pt x="5695" y="721"/>
                </a:lnTo>
                <a:lnTo>
                  <a:pt x="5693" y="730"/>
                </a:lnTo>
                <a:lnTo>
                  <a:pt x="5690" y="752"/>
                </a:lnTo>
                <a:lnTo>
                  <a:pt x="5688" y="777"/>
                </a:lnTo>
                <a:lnTo>
                  <a:pt x="5687" y="803"/>
                </a:lnTo>
                <a:lnTo>
                  <a:pt x="5687" y="830"/>
                </a:lnTo>
                <a:lnTo>
                  <a:pt x="5687" y="857"/>
                </a:lnTo>
                <a:lnTo>
                  <a:pt x="5688" y="883"/>
                </a:lnTo>
                <a:lnTo>
                  <a:pt x="5690" y="907"/>
                </a:lnTo>
                <a:lnTo>
                  <a:pt x="5693" y="929"/>
                </a:lnTo>
                <a:lnTo>
                  <a:pt x="5694" y="938"/>
                </a:lnTo>
                <a:lnTo>
                  <a:pt x="5697" y="947"/>
                </a:lnTo>
                <a:lnTo>
                  <a:pt x="5700" y="955"/>
                </a:lnTo>
                <a:lnTo>
                  <a:pt x="5703" y="963"/>
                </a:lnTo>
                <a:lnTo>
                  <a:pt x="5708" y="970"/>
                </a:lnTo>
                <a:lnTo>
                  <a:pt x="5713" y="976"/>
                </a:lnTo>
                <a:lnTo>
                  <a:pt x="5718" y="982"/>
                </a:lnTo>
                <a:lnTo>
                  <a:pt x="5724" y="987"/>
                </a:lnTo>
                <a:lnTo>
                  <a:pt x="5731" y="991"/>
                </a:lnTo>
                <a:lnTo>
                  <a:pt x="5739" y="995"/>
                </a:lnTo>
                <a:lnTo>
                  <a:pt x="5747" y="998"/>
                </a:lnTo>
                <a:lnTo>
                  <a:pt x="5756" y="1001"/>
                </a:lnTo>
                <a:lnTo>
                  <a:pt x="5765" y="1003"/>
                </a:lnTo>
                <a:lnTo>
                  <a:pt x="5776" y="1005"/>
                </a:lnTo>
                <a:lnTo>
                  <a:pt x="5787" y="1006"/>
                </a:lnTo>
                <a:lnTo>
                  <a:pt x="5798" y="1006"/>
                </a:lnTo>
                <a:lnTo>
                  <a:pt x="5810" y="1006"/>
                </a:lnTo>
                <a:lnTo>
                  <a:pt x="5820" y="1005"/>
                </a:lnTo>
                <a:lnTo>
                  <a:pt x="5831" y="1003"/>
                </a:lnTo>
                <a:lnTo>
                  <a:pt x="5836" y="1002"/>
                </a:lnTo>
                <a:lnTo>
                  <a:pt x="5840" y="1001"/>
                </a:lnTo>
                <a:lnTo>
                  <a:pt x="5849" y="998"/>
                </a:lnTo>
                <a:lnTo>
                  <a:pt x="5857" y="995"/>
                </a:lnTo>
                <a:lnTo>
                  <a:pt x="5865" y="991"/>
                </a:lnTo>
                <a:lnTo>
                  <a:pt x="5872" y="987"/>
                </a:lnTo>
                <a:lnTo>
                  <a:pt x="5875" y="984"/>
                </a:lnTo>
                <a:lnTo>
                  <a:pt x="5879" y="981"/>
                </a:lnTo>
                <a:lnTo>
                  <a:pt x="5884" y="976"/>
                </a:lnTo>
                <a:lnTo>
                  <a:pt x="5889" y="969"/>
                </a:lnTo>
                <a:lnTo>
                  <a:pt x="5894" y="962"/>
                </a:lnTo>
                <a:lnTo>
                  <a:pt x="5897" y="955"/>
                </a:lnTo>
                <a:lnTo>
                  <a:pt x="5899" y="951"/>
                </a:lnTo>
                <a:lnTo>
                  <a:pt x="5901" y="947"/>
                </a:lnTo>
                <a:lnTo>
                  <a:pt x="5903" y="938"/>
                </a:lnTo>
                <a:lnTo>
                  <a:pt x="5905" y="929"/>
                </a:lnTo>
                <a:close/>
                <a:moveTo>
                  <a:pt x="200" y="893"/>
                </a:moveTo>
                <a:lnTo>
                  <a:pt x="199" y="898"/>
                </a:lnTo>
                <a:lnTo>
                  <a:pt x="198" y="903"/>
                </a:lnTo>
                <a:lnTo>
                  <a:pt x="195" y="907"/>
                </a:lnTo>
                <a:lnTo>
                  <a:pt x="193" y="908"/>
                </a:lnTo>
                <a:lnTo>
                  <a:pt x="191" y="910"/>
                </a:lnTo>
                <a:lnTo>
                  <a:pt x="189" y="911"/>
                </a:lnTo>
                <a:lnTo>
                  <a:pt x="187" y="912"/>
                </a:lnTo>
                <a:lnTo>
                  <a:pt x="184" y="913"/>
                </a:lnTo>
                <a:lnTo>
                  <a:pt x="182" y="913"/>
                </a:lnTo>
                <a:lnTo>
                  <a:pt x="177" y="913"/>
                </a:lnTo>
                <a:lnTo>
                  <a:pt x="172" y="912"/>
                </a:lnTo>
                <a:lnTo>
                  <a:pt x="163" y="908"/>
                </a:lnTo>
                <a:lnTo>
                  <a:pt x="154" y="903"/>
                </a:lnTo>
                <a:lnTo>
                  <a:pt x="145" y="899"/>
                </a:lnTo>
                <a:lnTo>
                  <a:pt x="136" y="894"/>
                </a:lnTo>
                <a:lnTo>
                  <a:pt x="119" y="883"/>
                </a:lnTo>
                <a:lnTo>
                  <a:pt x="111" y="877"/>
                </a:lnTo>
                <a:lnTo>
                  <a:pt x="103" y="871"/>
                </a:lnTo>
                <a:lnTo>
                  <a:pt x="95" y="864"/>
                </a:lnTo>
                <a:lnTo>
                  <a:pt x="88" y="858"/>
                </a:lnTo>
                <a:lnTo>
                  <a:pt x="80" y="851"/>
                </a:lnTo>
                <a:lnTo>
                  <a:pt x="73" y="843"/>
                </a:lnTo>
                <a:lnTo>
                  <a:pt x="67" y="836"/>
                </a:lnTo>
                <a:lnTo>
                  <a:pt x="60" y="828"/>
                </a:lnTo>
                <a:lnTo>
                  <a:pt x="54" y="820"/>
                </a:lnTo>
                <a:lnTo>
                  <a:pt x="48" y="812"/>
                </a:lnTo>
                <a:lnTo>
                  <a:pt x="43" y="804"/>
                </a:lnTo>
                <a:lnTo>
                  <a:pt x="38" y="795"/>
                </a:lnTo>
                <a:lnTo>
                  <a:pt x="33" y="786"/>
                </a:lnTo>
                <a:lnTo>
                  <a:pt x="28" y="777"/>
                </a:lnTo>
                <a:lnTo>
                  <a:pt x="24" y="768"/>
                </a:lnTo>
                <a:lnTo>
                  <a:pt x="20" y="759"/>
                </a:lnTo>
                <a:lnTo>
                  <a:pt x="13" y="739"/>
                </a:lnTo>
                <a:lnTo>
                  <a:pt x="10" y="729"/>
                </a:lnTo>
                <a:lnTo>
                  <a:pt x="7" y="719"/>
                </a:lnTo>
                <a:lnTo>
                  <a:pt x="5" y="709"/>
                </a:lnTo>
                <a:lnTo>
                  <a:pt x="3" y="698"/>
                </a:lnTo>
                <a:lnTo>
                  <a:pt x="2" y="688"/>
                </a:lnTo>
                <a:lnTo>
                  <a:pt x="1" y="678"/>
                </a:lnTo>
                <a:lnTo>
                  <a:pt x="0" y="667"/>
                </a:lnTo>
                <a:lnTo>
                  <a:pt x="0" y="656"/>
                </a:lnTo>
                <a:lnTo>
                  <a:pt x="0" y="611"/>
                </a:lnTo>
                <a:lnTo>
                  <a:pt x="1" y="589"/>
                </a:lnTo>
                <a:lnTo>
                  <a:pt x="2" y="579"/>
                </a:lnTo>
                <a:lnTo>
                  <a:pt x="3" y="568"/>
                </a:lnTo>
                <a:lnTo>
                  <a:pt x="5" y="558"/>
                </a:lnTo>
                <a:lnTo>
                  <a:pt x="7" y="548"/>
                </a:lnTo>
                <a:lnTo>
                  <a:pt x="10" y="538"/>
                </a:lnTo>
                <a:lnTo>
                  <a:pt x="13" y="528"/>
                </a:lnTo>
                <a:lnTo>
                  <a:pt x="16" y="518"/>
                </a:lnTo>
                <a:lnTo>
                  <a:pt x="18" y="514"/>
                </a:lnTo>
                <a:lnTo>
                  <a:pt x="20" y="509"/>
                </a:lnTo>
                <a:lnTo>
                  <a:pt x="24" y="500"/>
                </a:lnTo>
                <a:lnTo>
                  <a:pt x="28" y="490"/>
                </a:lnTo>
                <a:lnTo>
                  <a:pt x="38" y="473"/>
                </a:lnTo>
                <a:lnTo>
                  <a:pt x="48" y="456"/>
                </a:lnTo>
                <a:lnTo>
                  <a:pt x="54" y="448"/>
                </a:lnTo>
                <a:lnTo>
                  <a:pt x="60" y="440"/>
                </a:lnTo>
                <a:lnTo>
                  <a:pt x="73" y="425"/>
                </a:lnTo>
                <a:lnTo>
                  <a:pt x="80" y="417"/>
                </a:lnTo>
                <a:lnTo>
                  <a:pt x="88" y="410"/>
                </a:lnTo>
                <a:lnTo>
                  <a:pt x="103" y="397"/>
                </a:lnTo>
                <a:lnTo>
                  <a:pt x="111" y="391"/>
                </a:lnTo>
                <a:lnTo>
                  <a:pt x="119" y="385"/>
                </a:lnTo>
                <a:lnTo>
                  <a:pt x="127" y="380"/>
                </a:lnTo>
                <a:lnTo>
                  <a:pt x="136" y="374"/>
                </a:lnTo>
                <a:lnTo>
                  <a:pt x="145" y="369"/>
                </a:lnTo>
                <a:lnTo>
                  <a:pt x="154" y="365"/>
                </a:lnTo>
                <a:lnTo>
                  <a:pt x="172" y="356"/>
                </a:lnTo>
                <a:lnTo>
                  <a:pt x="175" y="355"/>
                </a:lnTo>
                <a:lnTo>
                  <a:pt x="177" y="355"/>
                </a:lnTo>
                <a:lnTo>
                  <a:pt x="182" y="355"/>
                </a:lnTo>
                <a:lnTo>
                  <a:pt x="187" y="356"/>
                </a:lnTo>
                <a:lnTo>
                  <a:pt x="189" y="357"/>
                </a:lnTo>
                <a:lnTo>
                  <a:pt x="191" y="358"/>
                </a:lnTo>
                <a:lnTo>
                  <a:pt x="195" y="361"/>
                </a:lnTo>
                <a:lnTo>
                  <a:pt x="198" y="365"/>
                </a:lnTo>
                <a:lnTo>
                  <a:pt x="199" y="367"/>
                </a:lnTo>
                <a:lnTo>
                  <a:pt x="199" y="370"/>
                </a:lnTo>
                <a:lnTo>
                  <a:pt x="200" y="372"/>
                </a:lnTo>
                <a:lnTo>
                  <a:pt x="200" y="375"/>
                </a:lnTo>
                <a:lnTo>
                  <a:pt x="200" y="893"/>
                </a:lnTo>
                <a:close/>
                <a:moveTo>
                  <a:pt x="1308" y="615"/>
                </a:moveTo>
                <a:lnTo>
                  <a:pt x="1321" y="631"/>
                </a:lnTo>
                <a:lnTo>
                  <a:pt x="1334" y="648"/>
                </a:lnTo>
                <a:lnTo>
                  <a:pt x="1346" y="665"/>
                </a:lnTo>
                <a:lnTo>
                  <a:pt x="1351" y="673"/>
                </a:lnTo>
                <a:lnTo>
                  <a:pt x="1357" y="682"/>
                </a:lnTo>
                <a:lnTo>
                  <a:pt x="1368" y="700"/>
                </a:lnTo>
                <a:lnTo>
                  <a:pt x="1378" y="719"/>
                </a:lnTo>
                <a:lnTo>
                  <a:pt x="1387" y="737"/>
                </a:lnTo>
                <a:lnTo>
                  <a:pt x="1395" y="758"/>
                </a:lnTo>
                <a:lnTo>
                  <a:pt x="1403" y="777"/>
                </a:lnTo>
                <a:lnTo>
                  <a:pt x="1410" y="797"/>
                </a:lnTo>
                <a:lnTo>
                  <a:pt x="1417" y="818"/>
                </a:lnTo>
                <a:lnTo>
                  <a:pt x="1422" y="838"/>
                </a:lnTo>
                <a:lnTo>
                  <a:pt x="1427" y="859"/>
                </a:lnTo>
                <a:lnTo>
                  <a:pt x="1431" y="881"/>
                </a:lnTo>
                <a:lnTo>
                  <a:pt x="1434" y="902"/>
                </a:lnTo>
                <a:lnTo>
                  <a:pt x="1436" y="924"/>
                </a:lnTo>
                <a:lnTo>
                  <a:pt x="1436" y="928"/>
                </a:lnTo>
                <a:lnTo>
                  <a:pt x="1435" y="932"/>
                </a:lnTo>
                <a:lnTo>
                  <a:pt x="1433" y="936"/>
                </a:lnTo>
                <a:lnTo>
                  <a:pt x="1431" y="939"/>
                </a:lnTo>
                <a:lnTo>
                  <a:pt x="1428" y="942"/>
                </a:lnTo>
                <a:lnTo>
                  <a:pt x="1424" y="944"/>
                </a:lnTo>
                <a:lnTo>
                  <a:pt x="1420" y="946"/>
                </a:lnTo>
                <a:lnTo>
                  <a:pt x="1416" y="946"/>
                </a:lnTo>
                <a:lnTo>
                  <a:pt x="895" y="946"/>
                </a:lnTo>
                <a:lnTo>
                  <a:pt x="373" y="946"/>
                </a:lnTo>
                <a:lnTo>
                  <a:pt x="368" y="946"/>
                </a:lnTo>
                <a:lnTo>
                  <a:pt x="364" y="944"/>
                </a:lnTo>
                <a:lnTo>
                  <a:pt x="361" y="942"/>
                </a:lnTo>
                <a:lnTo>
                  <a:pt x="358" y="939"/>
                </a:lnTo>
                <a:lnTo>
                  <a:pt x="355" y="936"/>
                </a:lnTo>
                <a:lnTo>
                  <a:pt x="354" y="932"/>
                </a:lnTo>
                <a:lnTo>
                  <a:pt x="353" y="928"/>
                </a:lnTo>
                <a:lnTo>
                  <a:pt x="352" y="924"/>
                </a:lnTo>
                <a:lnTo>
                  <a:pt x="355" y="902"/>
                </a:lnTo>
                <a:lnTo>
                  <a:pt x="358" y="881"/>
                </a:lnTo>
                <a:lnTo>
                  <a:pt x="362" y="859"/>
                </a:lnTo>
                <a:lnTo>
                  <a:pt x="366" y="838"/>
                </a:lnTo>
                <a:lnTo>
                  <a:pt x="372" y="818"/>
                </a:lnTo>
                <a:lnTo>
                  <a:pt x="378" y="797"/>
                </a:lnTo>
                <a:lnTo>
                  <a:pt x="385" y="777"/>
                </a:lnTo>
                <a:lnTo>
                  <a:pt x="393" y="758"/>
                </a:lnTo>
                <a:lnTo>
                  <a:pt x="402" y="737"/>
                </a:lnTo>
                <a:lnTo>
                  <a:pt x="411" y="719"/>
                </a:lnTo>
                <a:lnTo>
                  <a:pt x="421" y="700"/>
                </a:lnTo>
                <a:lnTo>
                  <a:pt x="432" y="682"/>
                </a:lnTo>
                <a:lnTo>
                  <a:pt x="443" y="665"/>
                </a:lnTo>
                <a:lnTo>
                  <a:pt x="455" y="648"/>
                </a:lnTo>
                <a:lnTo>
                  <a:pt x="468" y="631"/>
                </a:lnTo>
                <a:lnTo>
                  <a:pt x="481" y="615"/>
                </a:lnTo>
                <a:lnTo>
                  <a:pt x="483" y="611"/>
                </a:lnTo>
                <a:lnTo>
                  <a:pt x="485" y="607"/>
                </a:lnTo>
                <a:lnTo>
                  <a:pt x="486" y="605"/>
                </a:lnTo>
                <a:lnTo>
                  <a:pt x="486" y="603"/>
                </a:lnTo>
                <a:lnTo>
                  <a:pt x="486" y="599"/>
                </a:lnTo>
                <a:lnTo>
                  <a:pt x="484" y="595"/>
                </a:lnTo>
                <a:lnTo>
                  <a:pt x="483" y="591"/>
                </a:lnTo>
                <a:lnTo>
                  <a:pt x="480" y="588"/>
                </a:lnTo>
                <a:lnTo>
                  <a:pt x="476" y="585"/>
                </a:lnTo>
                <a:lnTo>
                  <a:pt x="458" y="573"/>
                </a:lnTo>
                <a:lnTo>
                  <a:pt x="449" y="566"/>
                </a:lnTo>
                <a:lnTo>
                  <a:pt x="441" y="559"/>
                </a:lnTo>
                <a:lnTo>
                  <a:pt x="433" y="552"/>
                </a:lnTo>
                <a:lnTo>
                  <a:pt x="425" y="545"/>
                </a:lnTo>
                <a:lnTo>
                  <a:pt x="417" y="537"/>
                </a:lnTo>
                <a:lnTo>
                  <a:pt x="410" y="529"/>
                </a:lnTo>
                <a:lnTo>
                  <a:pt x="396" y="512"/>
                </a:lnTo>
                <a:lnTo>
                  <a:pt x="389" y="503"/>
                </a:lnTo>
                <a:lnTo>
                  <a:pt x="383" y="495"/>
                </a:lnTo>
                <a:lnTo>
                  <a:pt x="377" y="485"/>
                </a:lnTo>
                <a:lnTo>
                  <a:pt x="372" y="476"/>
                </a:lnTo>
                <a:lnTo>
                  <a:pt x="366" y="467"/>
                </a:lnTo>
                <a:lnTo>
                  <a:pt x="361" y="457"/>
                </a:lnTo>
                <a:lnTo>
                  <a:pt x="357" y="447"/>
                </a:lnTo>
                <a:lnTo>
                  <a:pt x="352" y="437"/>
                </a:lnTo>
                <a:lnTo>
                  <a:pt x="348" y="426"/>
                </a:lnTo>
                <a:lnTo>
                  <a:pt x="345" y="416"/>
                </a:lnTo>
                <a:lnTo>
                  <a:pt x="339" y="394"/>
                </a:lnTo>
                <a:lnTo>
                  <a:pt x="334" y="372"/>
                </a:lnTo>
                <a:lnTo>
                  <a:pt x="331" y="350"/>
                </a:lnTo>
                <a:lnTo>
                  <a:pt x="330" y="338"/>
                </a:lnTo>
                <a:lnTo>
                  <a:pt x="329" y="327"/>
                </a:lnTo>
                <a:lnTo>
                  <a:pt x="329" y="315"/>
                </a:lnTo>
                <a:lnTo>
                  <a:pt x="329" y="303"/>
                </a:lnTo>
                <a:lnTo>
                  <a:pt x="330" y="291"/>
                </a:lnTo>
                <a:lnTo>
                  <a:pt x="331" y="279"/>
                </a:lnTo>
                <a:lnTo>
                  <a:pt x="333" y="266"/>
                </a:lnTo>
                <a:lnTo>
                  <a:pt x="335" y="254"/>
                </a:lnTo>
                <a:lnTo>
                  <a:pt x="338" y="241"/>
                </a:lnTo>
                <a:lnTo>
                  <a:pt x="342" y="228"/>
                </a:lnTo>
                <a:lnTo>
                  <a:pt x="346" y="216"/>
                </a:lnTo>
                <a:lnTo>
                  <a:pt x="350" y="204"/>
                </a:lnTo>
                <a:lnTo>
                  <a:pt x="355" y="192"/>
                </a:lnTo>
                <a:lnTo>
                  <a:pt x="360" y="181"/>
                </a:lnTo>
                <a:lnTo>
                  <a:pt x="366" y="169"/>
                </a:lnTo>
                <a:lnTo>
                  <a:pt x="372" y="158"/>
                </a:lnTo>
                <a:lnTo>
                  <a:pt x="379" y="147"/>
                </a:lnTo>
                <a:lnTo>
                  <a:pt x="386" y="137"/>
                </a:lnTo>
                <a:lnTo>
                  <a:pt x="394" y="126"/>
                </a:lnTo>
                <a:lnTo>
                  <a:pt x="402" y="116"/>
                </a:lnTo>
                <a:lnTo>
                  <a:pt x="410" y="107"/>
                </a:lnTo>
                <a:lnTo>
                  <a:pt x="418" y="97"/>
                </a:lnTo>
                <a:lnTo>
                  <a:pt x="428" y="88"/>
                </a:lnTo>
                <a:lnTo>
                  <a:pt x="437" y="80"/>
                </a:lnTo>
                <a:lnTo>
                  <a:pt x="447" y="71"/>
                </a:lnTo>
                <a:lnTo>
                  <a:pt x="457" y="63"/>
                </a:lnTo>
                <a:lnTo>
                  <a:pt x="467" y="56"/>
                </a:lnTo>
                <a:lnTo>
                  <a:pt x="478" y="49"/>
                </a:lnTo>
                <a:lnTo>
                  <a:pt x="488" y="42"/>
                </a:lnTo>
                <a:lnTo>
                  <a:pt x="500" y="36"/>
                </a:lnTo>
                <a:lnTo>
                  <a:pt x="511" y="30"/>
                </a:lnTo>
                <a:lnTo>
                  <a:pt x="523" y="25"/>
                </a:lnTo>
                <a:lnTo>
                  <a:pt x="535" y="20"/>
                </a:lnTo>
                <a:lnTo>
                  <a:pt x="547" y="16"/>
                </a:lnTo>
                <a:lnTo>
                  <a:pt x="559" y="12"/>
                </a:lnTo>
                <a:lnTo>
                  <a:pt x="572" y="9"/>
                </a:lnTo>
                <a:lnTo>
                  <a:pt x="585" y="6"/>
                </a:lnTo>
                <a:lnTo>
                  <a:pt x="598" y="4"/>
                </a:lnTo>
                <a:lnTo>
                  <a:pt x="604" y="3"/>
                </a:lnTo>
                <a:lnTo>
                  <a:pt x="611" y="2"/>
                </a:lnTo>
                <a:lnTo>
                  <a:pt x="623" y="1"/>
                </a:lnTo>
                <a:lnTo>
                  <a:pt x="635" y="0"/>
                </a:lnTo>
                <a:lnTo>
                  <a:pt x="647" y="0"/>
                </a:lnTo>
                <a:lnTo>
                  <a:pt x="670" y="1"/>
                </a:lnTo>
                <a:lnTo>
                  <a:pt x="682" y="2"/>
                </a:lnTo>
                <a:lnTo>
                  <a:pt x="693" y="3"/>
                </a:lnTo>
                <a:lnTo>
                  <a:pt x="704" y="5"/>
                </a:lnTo>
                <a:lnTo>
                  <a:pt x="716" y="8"/>
                </a:lnTo>
                <a:lnTo>
                  <a:pt x="727" y="10"/>
                </a:lnTo>
                <a:lnTo>
                  <a:pt x="738" y="13"/>
                </a:lnTo>
                <a:lnTo>
                  <a:pt x="759" y="20"/>
                </a:lnTo>
                <a:lnTo>
                  <a:pt x="769" y="24"/>
                </a:lnTo>
                <a:lnTo>
                  <a:pt x="779" y="29"/>
                </a:lnTo>
                <a:lnTo>
                  <a:pt x="793" y="35"/>
                </a:lnTo>
                <a:lnTo>
                  <a:pt x="807" y="40"/>
                </a:lnTo>
                <a:lnTo>
                  <a:pt x="822" y="44"/>
                </a:lnTo>
                <a:lnTo>
                  <a:pt x="836" y="48"/>
                </a:lnTo>
                <a:lnTo>
                  <a:pt x="851" y="51"/>
                </a:lnTo>
                <a:lnTo>
                  <a:pt x="865" y="53"/>
                </a:lnTo>
                <a:lnTo>
                  <a:pt x="880" y="54"/>
                </a:lnTo>
                <a:lnTo>
                  <a:pt x="895" y="54"/>
                </a:lnTo>
                <a:lnTo>
                  <a:pt x="910" y="54"/>
                </a:lnTo>
                <a:lnTo>
                  <a:pt x="924" y="53"/>
                </a:lnTo>
                <a:lnTo>
                  <a:pt x="939" y="51"/>
                </a:lnTo>
                <a:lnTo>
                  <a:pt x="953" y="48"/>
                </a:lnTo>
                <a:lnTo>
                  <a:pt x="968" y="44"/>
                </a:lnTo>
                <a:lnTo>
                  <a:pt x="982" y="40"/>
                </a:lnTo>
                <a:lnTo>
                  <a:pt x="996" y="35"/>
                </a:lnTo>
                <a:lnTo>
                  <a:pt x="1010" y="29"/>
                </a:lnTo>
                <a:lnTo>
                  <a:pt x="1020" y="24"/>
                </a:lnTo>
                <a:lnTo>
                  <a:pt x="1031" y="20"/>
                </a:lnTo>
                <a:lnTo>
                  <a:pt x="1041" y="17"/>
                </a:lnTo>
                <a:lnTo>
                  <a:pt x="1052" y="13"/>
                </a:lnTo>
                <a:lnTo>
                  <a:pt x="1063" y="10"/>
                </a:lnTo>
                <a:lnTo>
                  <a:pt x="1074" y="8"/>
                </a:lnTo>
                <a:lnTo>
                  <a:pt x="1085" y="5"/>
                </a:lnTo>
                <a:lnTo>
                  <a:pt x="1097" y="3"/>
                </a:lnTo>
                <a:lnTo>
                  <a:pt x="1108" y="2"/>
                </a:lnTo>
                <a:lnTo>
                  <a:pt x="1120" y="1"/>
                </a:lnTo>
                <a:lnTo>
                  <a:pt x="1143" y="0"/>
                </a:lnTo>
                <a:lnTo>
                  <a:pt x="1155" y="0"/>
                </a:lnTo>
                <a:lnTo>
                  <a:pt x="1167" y="1"/>
                </a:lnTo>
                <a:lnTo>
                  <a:pt x="1179" y="2"/>
                </a:lnTo>
                <a:lnTo>
                  <a:pt x="1191" y="4"/>
                </a:lnTo>
                <a:lnTo>
                  <a:pt x="1204" y="6"/>
                </a:lnTo>
                <a:lnTo>
                  <a:pt x="1217" y="9"/>
                </a:lnTo>
                <a:lnTo>
                  <a:pt x="1229" y="12"/>
                </a:lnTo>
                <a:lnTo>
                  <a:pt x="1242" y="16"/>
                </a:lnTo>
                <a:lnTo>
                  <a:pt x="1254" y="20"/>
                </a:lnTo>
                <a:lnTo>
                  <a:pt x="1266" y="25"/>
                </a:lnTo>
                <a:lnTo>
                  <a:pt x="1278" y="30"/>
                </a:lnTo>
                <a:lnTo>
                  <a:pt x="1289" y="36"/>
                </a:lnTo>
                <a:lnTo>
                  <a:pt x="1300" y="42"/>
                </a:lnTo>
                <a:lnTo>
                  <a:pt x="1311" y="49"/>
                </a:lnTo>
                <a:lnTo>
                  <a:pt x="1322" y="56"/>
                </a:lnTo>
                <a:lnTo>
                  <a:pt x="1332" y="63"/>
                </a:lnTo>
                <a:lnTo>
                  <a:pt x="1342" y="71"/>
                </a:lnTo>
                <a:lnTo>
                  <a:pt x="1352" y="80"/>
                </a:lnTo>
                <a:lnTo>
                  <a:pt x="1370" y="97"/>
                </a:lnTo>
                <a:lnTo>
                  <a:pt x="1379" y="107"/>
                </a:lnTo>
                <a:lnTo>
                  <a:pt x="1387" y="116"/>
                </a:lnTo>
                <a:lnTo>
                  <a:pt x="1395" y="126"/>
                </a:lnTo>
                <a:lnTo>
                  <a:pt x="1403" y="137"/>
                </a:lnTo>
                <a:lnTo>
                  <a:pt x="1410" y="147"/>
                </a:lnTo>
                <a:lnTo>
                  <a:pt x="1416" y="158"/>
                </a:lnTo>
                <a:lnTo>
                  <a:pt x="1423" y="169"/>
                </a:lnTo>
                <a:lnTo>
                  <a:pt x="1428" y="181"/>
                </a:lnTo>
                <a:lnTo>
                  <a:pt x="1434" y="192"/>
                </a:lnTo>
                <a:lnTo>
                  <a:pt x="1439" y="204"/>
                </a:lnTo>
                <a:lnTo>
                  <a:pt x="1443" y="216"/>
                </a:lnTo>
                <a:lnTo>
                  <a:pt x="1447" y="228"/>
                </a:lnTo>
                <a:lnTo>
                  <a:pt x="1450" y="241"/>
                </a:lnTo>
                <a:lnTo>
                  <a:pt x="1453" y="254"/>
                </a:lnTo>
                <a:lnTo>
                  <a:pt x="1456" y="266"/>
                </a:lnTo>
                <a:lnTo>
                  <a:pt x="1457" y="279"/>
                </a:lnTo>
                <a:lnTo>
                  <a:pt x="1458" y="291"/>
                </a:lnTo>
                <a:lnTo>
                  <a:pt x="1459" y="303"/>
                </a:lnTo>
                <a:lnTo>
                  <a:pt x="1460" y="315"/>
                </a:lnTo>
                <a:lnTo>
                  <a:pt x="1459" y="327"/>
                </a:lnTo>
                <a:lnTo>
                  <a:pt x="1459" y="338"/>
                </a:lnTo>
                <a:lnTo>
                  <a:pt x="1458" y="350"/>
                </a:lnTo>
                <a:lnTo>
                  <a:pt x="1457" y="361"/>
                </a:lnTo>
                <a:lnTo>
                  <a:pt x="1455" y="372"/>
                </a:lnTo>
                <a:lnTo>
                  <a:pt x="1454" y="378"/>
                </a:lnTo>
                <a:lnTo>
                  <a:pt x="1453" y="384"/>
                </a:lnTo>
                <a:lnTo>
                  <a:pt x="1450" y="394"/>
                </a:lnTo>
                <a:lnTo>
                  <a:pt x="1447" y="405"/>
                </a:lnTo>
                <a:lnTo>
                  <a:pt x="1444" y="416"/>
                </a:lnTo>
                <a:lnTo>
                  <a:pt x="1440" y="426"/>
                </a:lnTo>
                <a:lnTo>
                  <a:pt x="1436" y="437"/>
                </a:lnTo>
                <a:lnTo>
                  <a:pt x="1432" y="447"/>
                </a:lnTo>
                <a:lnTo>
                  <a:pt x="1427" y="457"/>
                </a:lnTo>
                <a:lnTo>
                  <a:pt x="1417" y="476"/>
                </a:lnTo>
                <a:lnTo>
                  <a:pt x="1405" y="495"/>
                </a:lnTo>
                <a:lnTo>
                  <a:pt x="1399" y="503"/>
                </a:lnTo>
                <a:lnTo>
                  <a:pt x="1393" y="512"/>
                </a:lnTo>
                <a:lnTo>
                  <a:pt x="1386" y="521"/>
                </a:lnTo>
                <a:lnTo>
                  <a:pt x="1379" y="529"/>
                </a:lnTo>
                <a:lnTo>
                  <a:pt x="1371" y="537"/>
                </a:lnTo>
                <a:lnTo>
                  <a:pt x="1364" y="545"/>
                </a:lnTo>
                <a:lnTo>
                  <a:pt x="1356" y="552"/>
                </a:lnTo>
                <a:lnTo>
                  <a:pt x="1348" y="559"/>
                </a:lnTo>
                <a:lnTo>
                  <a:pt x="1339" y="566"/>
                </a:lnTo>
                <a:lnTo>
                  <a:pt x="1331" y="573"/>
                </a:lnTo>
                <a:lnTo>
                  <a:pt x="1322" y="579"/>
                </a:lnTo>
                <a:lnTo>
                  <a:pt x="1313" y="585"/>
                </a:lnTo>
                <a:lnTo>
                  <a:pt x="1309" y="588"/>
                </a:lnTo>
                <a:lnTo>
                  <a:pt x="1306" y="591"/>
                </a:lnTo>
                <a:lnTo>
                  <a:pt x="1304" y="595"/>
                </a:lnTo>
                <a:lnTo>
                  <a:pt x="1303" y="597"/>
                </a:lnTo>
                <a:lnTo>
                  <a:pt x="1303" y="599"/>
                </a:lnTo>
                <a:lnTo>
                  <a:pt x="1303" y="603"/>
                </a:lnTo>
                <a:lnTo>
                  <a:pt x="1304" y="607"/>
                </a:lnTo>
                <a:lnTo>
                  <a:pt x="1305" y="611"/>
                </a:lnTo>
                <a:lnTo>
                  <a:pt x="1308" y="615"/>
                </a:lnTo>
                <a:close/>
                <a:moveTo>
                  <a:pt x="1164" y="252"/>
                </a:moveTo>
                <a:lnTo>
                  <a:pt x="625" y="252"/>
                </a:lnTo>
                <a:lnTo>
                  <a:pt x="620" y="252"/>
                </a:lnTo>
                <a:lnTo>
                  <a:pt x="615" y="253"/>
                </a:lnTo>
                <a:lnTo>
                  <a:pt x="610" y="254"/>
                </a:lnTo>
                <a:lnTo>
                  <a:pt x="604" y="256"/>
                </a:lnTo>
                <a:lnTo>
                  <a:pt x="599" y="259"/>
                </a:lnTo>
                <a:lnTo>
                  <a:pt x="595" y="261"/>
                </a:lnTo>
                <a:lnTo>
                  <a:pt x="591" y="264"/>
                </a:lnTo>
                <a:lnTo>
                  <a:pt x="587" y="268"/>
                </a:lnTo>
                <a:lnTo>
                  <a:pt x="584" y="271"/>
                </a:lnTo>
                <a:lnTo>
                  <a:pt x="581" y="275"/>
                </a:lnTo>
                <a:lnTo>
                  <a:pt x="578" y="280"/>
                </a:lnTo>
                <a:lnTo>
                  <a:pt x="576" y="284"/>
                </a:lnTo>
                <a:lnTo>
                  <a:pt x="574" y="289"/>
                </a:lnTo>
                <a:lnTo>
                  <a:pt x="573" y="294"/>
                </a:lnTo>
                <a:lnTo>
                  <a:pt x="572" y="300"/>
                </a:lnTo>
                <a:lnTo>
                  <a:pt x="572" y="305"/>
                </a:lnTo>
                <a:lnTo>
                  <a:pt x="572" y="310"/>
                </a:lnTo>
                <a:lnTo>
                  <a:pt x="573" y="316"/>
                </a:lnTo>
                <a:lnTo>
                  <a:pt x="574" y="321"/>
                </a:lnTo>
                <a:lnTo>
                  <a:pt x="576" y="326"/>
                </a:lnTo>
                <a:lnTo>
                  <a:pt x="578" y="330"/>
                </a:lnTo>
                <a:lnTo>
                  <a:pt x="581" y="335"/>
                </a:lnTo>
                <a:lnTo>
                  <a:pt x="584" y="339"/>
                </a:lnTo>
                <a:lnTo>
                  <a:pt x="587" y="342"/>
                </a:lnTo>
                <a:lnTo>
                  <a:pt x="591" y="346"/>
                </a:lnTo>
                <a:lnTo>
                  <a:pt x="595" y="349"/>
                </a:lnTo>
                <a:lnTo>
                  <a:pt x="599" y="352"/>
                </a:lnTo>
                <a:lnTo>
                  <a:pt x="604" y="354"/>
                </a:lnTo>
                <a:lnTo>
                  <a:pt x="610" y="356"/>
                </a:lnTo>
                <a:lnTo>
                  <a:pt x="615" y="357"/>
                </a:lnTo>
                <a:lnTo>
                  <a:pt x="620" y="358"/>
                </a:lnTo>
                <a:lnTo>
                  <a:pt x="625" y="358"/>
                </a:lnTo>
                <a:lnTo>
                  <a:pt x="1164" y="358"/>
                </a:lnTo>
                <a:lnTo>
                  <a:pt x="1169" y="358"/>
                </a:lnTo>
                <a:lnTo>
                  <a:pt x="1175" y="357"/>
                </a:lnTo>
                <a:lnTo>
                  <a:pt x="1180" y="356"/>
                </a:lnTo>
                <a:lnTo>
                  <a:pt x="1185" y="354"/>
                </a:lnTo>
                <a:lnTo>
                  <a:pt x="1189" y="352"/>
                </a:lnTo>
                <a:lnTo>
                  <a:pt x="1194" y="349"/>
                </a:lnTo>
                <a:lnTo>
                  <a:pt x="1198" y="346"/>
                </a:lnTo>
                <a:lnTo>
                  <a:pt x="1201" y="342"/>
                </a:lnTo>
                <a:lnTo>
                  <a:pt x="1205" y="339"/>
                </a:lnTo>
                <a:lnTo>
                  <a:pt x="1208" y="335"/>
                </a:lnTo>
                <a:lnTo>
                  <a:pt x="1211" y="330"/>
                </a:lnTo>
                <a:lnTo>
                  <a:pt x="1213" y="326"/>
                </a:lnTo>
                <a:lnTo>
                  <a:pt x="1215" y="321"/>
                </a:lnTo>
                <a:lnTo>
                  <a:pt x="1216" y="316"/>
                </a:lnTo>
                <a:lnTo>
                  <a:pt x="1217" y="310"/>
                </a:lnTo>
                <a:lnTo>
                  <a:pt x="1217" y="305"/>
                </a:lnTo>
                <a:lnTo>
                  <a:pt x="1217" y="300"/>
                </a:lnTo>
                <a:lnTo>
                  <a:pt x="1216" y="294"/>
                </a:lnTo>
                <a:lnTo>
                  <a:pt x="1215" y="289"/>
                </a:lnTo>
                <a:lnTo>
                  <a:pt x="1213" y="284"/>
                </a:lnTo>
                <a:lnTo>
                  <a:pt x="1211" y="280"/>
                </a:lnTo>
                <a:lnTo>
                  <a:pt x="1208" y="275"/>
                </a:lnTo>
                <a:lnTo>
                  <a:pt x="1205" y="271"/>
                </a:lnTo>
                <a:lnTo>
                  <a:pt x="1201" y="268"/>
                </a:lnTo>
                <a:lnTo>
                  <a:pt x="1198" y="264"/>
                </a:lnTo>
                <a:lnTo>
                  <a:pt x="1194" y="261"/>
                </a:lnTo>
                <a:lnTo>
                  <a:pt x="1189" y="259"/>
                </a:lnTo>
                <a:lnTo>
                  <a:pt x="1185" y="256"/>
                </a:lnTo>
                <a:lnTo>
                  <a:pt x="1180" y="254"/>
                </a:lnTo>
                <a:lnTo>
                  <a:pt x="1175" y="253"/>
                </a:lnTo>
                <a:lnTo>
                  <a:pt x="1169" y="252"/>
                </a:lnTo>
                <a:lnTo>
                  <a:pt x="1164" y="252"/>
                </a:lnTo>
                <a:close/>
                <a:moveTo>
                  <a:pt x="998" y="535"/>
                </a:moveTo>
                <a:lnTo>
                  <a:pt x="991" y="536"/>
                </a:lnTo>
                <a:lnTo>
                  <a:pt x="985" y="537"/>
                </a:lnTo>
                <a:lnTo>
                  <a:pt x="979" y="538"/>
                </a:lnTo>
                <a:lnTo>
                  <a:pt x="973" y="540"/>
                </a:lnTo>
                <a:lnTo>
                  <a:pt x="968" y="543"/>
                </a:lnTo>
                <a:lnTo>
                  <a:pt x="963" y="546"/>
                </a:lnTo>
                <a:lnTo>
                  <a:pt x="958" y="550"/>
                </a:lnTo>
                <a:lnTo>
                  <a:pt x="953" y="554"/>
                </a:lnTo>
                <a:lnTo>
                  <a:pt x="949" y="558"/>
                </a:lnTo>
                <a:lnTo>
                  <a:pt x="946" y="563"/>
                </a:lnTo>
                <a:lnTo>
                  <a:pt x="943" y="568"/>
                </a:lnTo>
                <a:lnTo>
                  <a:pt x="940" y="574"/>
                </a:lnTo>
                <a:lnTo>
                  <a:pt x="938" y="580"/>
                </a:lnTo>
                <a:lnTo>
                  <a:pt x="936" y="586"/>
                </a:lnTo>
                <a:lnTo>
                  <a:pt x="935" y="592"/>
                </a:lnTo>
                <a:lnTo>
                  <a:pt x="935" y="598"/>
                </a:lnTo>
                <a:lnTo>
                  <a:pt x="935" y="605"/>
                </a:lnTo>
                <a:lnTo>
                  <a:pt x="936" y="611"/>
                </a:lnTo>
                <a:lnTo>
                  <a:pt x="938" y="617"/>
                </a:lnTo>
                <a:lnTo>
                  <a:pt x="940" y="623"/>
                </a:lnTo>
                <a:lnTo>
                  <a:pt x="943" y="628"/>
                </a:lnTo>
                <a:lnTo>
                  <a:pt x="946" y="634"/>
                </a:lnTo>
                <a:lnTo>
                  <a:pt x="949" y="639"/>
                </a:lnTo>
                <a:lnTo>
                  <a:pt x="953" y="643"/>
                </a:lnTo>
                <a:lnTo>
                  <a:pt x="958" y="647"/>
                </a:lnTo>
                <a:lnTo>
                  <a:pt x="963" y="651"/>
                </a:lnTo>
                <a:lnTo>
                  <a:pt x="968" y="654"/>
                </a:lnTo>
                <a:lnTo>
                  <a:pt x="973" y="656"/>
                </a:lnTo>
                <a:lnTo>
                  <a:pt x="979" y="659"/>
                </a:lnTo>
                <a:lnTo>
                  <a:pt x="985" y="660"/>
                </a:lnTo>
                <a:lnTo>
                  <a:pt x="991" y="661"/>
                </a:lnTo>
                <a:lnTo>
                  <a:pt x="998" y="661"/>
                </a:lnTo>
                <a:lnTo>
                  <a:pt x="1004" y="661"/>
                </a:lnTo>
                <a:lnTo>
                  <a:pt x="1011" y="660"/>
                </a:lnTo>
                <a:lnTo>
                  <a:pt x="1017" y="659"/>
                </a:lnTo>
                <a:lnTo>
                  <a:pt x="1022" y="656"/>
                </a:lnTo>
                <a:lnTo>
                  <a:pt x="1028" y="654"/>
                </a:lnTo>
                <a:lnTo>
                  <a:pt x="1033" y="651"/>
                </a:lnTo>
                <a:lnTo>
                  <a:pt x="1038" y="647"/>
                </a:lnTo>
                <a:lnTo>
                  <a:pt x="1042" y="643"/>
                </a:lnTo>
                <a:lnTo>
                  <a:pt x="1047" y="639"/>
                </a:lnTo>
                <a:lnTo>
                  <a:pt x="1050" y="634"/>
                </a:lnTo>
                <a:lnTo>
                  <a:pt x="1053" y="628"/>
                </a:lnTo>
                <a:lnTo>
                  <a:pt x="1056" y="623"/>
                </a:lnTo>
                <a:lnTo>
                  <a:pt x="1058" y="617"/>
                </a:lnTo>
                <a:lnTo>
                  <a:pt x="1060" y="611"/>
                </a:lnTo>
                <a:lnTo>
                  <a:pt x="1061" y="605"/>
                </a:lnTo>
                <a:lnTo>
                  <a:pt x="1061" y="598"/>
                </a:lnTo>
                <a:lnTo>
                  <a:pt x="1061" y="592"/>
                </a:lnTo>
                <a:lnTo>
                  <a:pt x="1060" y="586"/>
                </a:lnTo>
                <a:lnTo>
                  <a:pt x="1058" y="580"/>
                </a:lnTo>
                <a:lnTo>
                  <a:pt x="1056" y="574"/>
                </a:lnTo>
                <a:lnTo>
                  <a:pt x="1053" y="568"/>
                </a:lnTo>
                <a:lnTo>
                  <a:pt x="1050" y="563"/>
                </a:lnTo>
                <a:lnTo>
                  <a:pt x="1047" y="558"/>
                </a:lnTo>
                <a:lnTo>
                  <a:pt x="1042" y="554"/>
                </a:lnTo>
                <a:lnTo>
                  <a:pt x="1038" y="550"/>
                </a:lnTo>
                <a:lnTo>
                  <a:pt x="1033" y="546"/>
                </a:lnTo>
                <a:lnTo>
                  <a:pt x="1028" y="543"/>
                </a:lnTo>
                <a:lnTo>
                  <a:pt x="1022" y="540"/>
                </a:lnTo>
                <a:lnTo>
                  <a:pt x="1017" y="538"/>
                </a:lnTo>
                <a:lnTo>
                  <a:pt x="1011" y="537"/>
                </a:lnTo>
                <a:lnTo>
                  <a:pt x="1004" y="536"/>
                </a:lnTo>
                <a:lnTo>
                  <a:pt x="998" y="535"/>
                </a:lnTo>
                <a:close/>
                <a:moveTo>
                  <a:pt x="792" y="535"/>
                </a:moveTo>
                <a:lnTo>
                  <a:pt x="785" y="536"/>
                </a:lnTo>
                <a:lnTo>
                  <a:pt x="779" y="537"/>
                </a:lnTo>
                <a:lnTo>
                  <a:pt x="773" y="538"/>
                </a:lnTo>
                <a:lnTo>
                  <a:pt x="767" y="540"/>
                </a:lnTo>
                <a:lnTo>
                  <a:pt x="762" y="543"/>
                </a:lnTo>
                <a:lnTo>
                  <a:pt x="757" y="546"/>
                </a:lnTo>
                <a:lnTo>
                  <a:pt x="752" y="550"/>
                </a:lnTo>
                <a:lnTo>
                  <a:pt x="747" y="554"/>
                </a:lnTo>
                <a:lnTo>
                  <a:pt x="743" y="558"/>
                </a:lnTo>
                <a:lnTo>
                  <a:pt x="740" y="563"/>
                </a:lnTo>
                <a:lnTo>
                  <a:pt x="736" y="568"/>
                </a:lnTo>
                <a:lnTo>
                  <a:pt x="734" y="574"/>
                </a:lnTo>
                <a:lnTo>
                  <a:pt x="732" y="580"/>
                </a:lnTo>
                <a:lnTo>
                  <a:pt x="730" y="586"/>
                </a:lnTo>
                <a:lnTo>
                  <a:pt x="729" y="592"/>
                </a:lnTo>
                <a:lnTo>
                  <a:pt x="729" y="598"/>
                </a:lnTo>
                <a:lnTo>
                  <a:pt x="729" y="605"/>
                </a:lnTo>
                <a:lnTo>
                  <a:pt x="730" y="611"/>
                </a:lnTo>
                <a:lnTo>
                  <a:pt x="732" y="617"/>
                </a:lnTo>
                <a:lnTo>
                  <a:pt x="734" y="623"/>
                </a:lnTo>
                <a:lnTo>
                  <a:pt x="736" y="628"/>
                </a:lnTo>
                <a:lnTo>
                  <a:pt x="740" y="634"/>
                </a:lnTo>
                <a:lnTo>
                  <a:pt x="743" y="639"/>
                </a:lnTo>
                <a:lnTo>
                  <a:pt x="747" y="643"/>
                </a:lnTo>
                <a:lnTo>
                  <a:pt x="752" y="647"/>
                </a:lnTo>
                <a:lnTo>
                  <a:pt x="757" y="651"/>
                </a:lnTo>
                <a:lnTo>
                  <a:pt x="762" y="654"/>
                </a:lnTo>
                <a:lnTo>
                  <a:pt x="767" y="656"/>
                </a:lnTo>
                <a:lnTo>
                  <a:pt x="773" y="659"/>
                </a:lnTo>
                <a:lnTo>
                  <a:pt x="779" y="660"/>
                </a:lnTo>
                <a:lnTo>
                  <a:pt x="785" y="661"/>
                </a:lnTo>
                <a:lnTo>
                  <a:pt x="792" y="661"/>
                </a:lnTo>
                <a:lnTo>
                  <a:pt x="798" y="661"/>
                </a:lnTo>
                <a:lnTo>
                  <a:pt x="804" y="660"/>
                </a:lnTo>
                <a:lnTo>
                  <a:pt x="811" y="659"/>
                </a:lnTo>
                <a:lnTo>
                  <a:pt x="816" y="656"/>
                </a:lnTo>
                <a:lnTo>
                  <a:pt x="822" y="654"/>
                </a:lnTo>
                <a:lnTo>
                  <a:pt x="827" y="651"/>
                </a:lnTo>
                <a:lnTo>
                  <a:pt x="832" y="647"/>
                </a:lnTo>
                <a:lnTo>
                  <a:pt x="836" y="643"/>
                </a:lnTo>
                <a:lnTo>
                  <a:pt x="840" y="639"/>
                </a:lnTo>
                <a:lnTo>
                  <a:pt x="844" y="634"/>
                </a:lnTo>
                <a:lnTo>
                  <a:pt x="847" y="628"/>
                </a:lnTo>
                <a:lnTo>
                  <a:pt x="850" y="623"/>
                </a:lnTo>
                <a:lnTo>
                  <a:pt x="852" y="617"/>
                </a:lnTo>
                <a:lnTo>
                  <a:pt x="853" y="611"/>
                </a:lnTo>
                <a:lnTo>
                  <a:pt x="854" y="605"/>
                </a:lnTo>
                <a:lnTo>
                  <a:pt x="855" y="598"/>
                </a:lnTo>
                <a:lnTo>
                  <a:pt x="854" y="592"/>
                </a:lnTo>
                <a:lnTo>
                  <a:pt x="853" y="586"/>
                </a:lnTo>
                <a:lnTo>
                  <a:pt x="852" y="580"/>
                </a:lnTo>
                <a:lnTo>
                  <a:pt x="850" y="574"/>
                </a:lnTo>
                <a:lnTo>
                  <a:pt x="847" y="568"/>
                </a:lnTo>
                <a:lnTo>
                  <a:pt x="844" y="563"/>
                </a:lnTo>
                <a:lnTo>
                  <a:pt x="840" y="558"/>
                </a:lnTo>
                <a:lnTo>
                  <a:pt x="836" y="554"/>
                </a:lnTo>
                <a:lnTo>
                  <a:pt x="832" y="550"/>
                </a:lnTo>
                <a:lnTo>
                  <a:pt x="827" y="546"/>
                </a:lnTo>
                <a:lnTo>
                  <a:pt x="822" y="543"/>
                </a:lnTo>
                <a:lnTo>
                  <a:pt x="816" y="540"/>
                </a:lnTo>
                <a:lnTo>
                  <a:pt x="811" y="538"/>
                </a:lnTo>
                <a:lnTo>
                  <a:pt x="804" y="537"/>
                </a:lnTo>
                <a:lnTo>
                  <a:pt x="798" y="536"/>
                </a:lnTo>
                <a:lnTo>
                  <a:pt x="792" y="535"/>
                </a:lnTo>
                <a:close/>
                <a:moveTo>
                  <a:pt x="895" y="1513"/>
                </a:moveTo>
                <a:lnTo>
                  <a:pt x="870" y="1513"/>
                </a:lnTo>
                <a:lnTo>
                  <a:pt x="857" y="1512"/>
                </a:lnTo>
                <a:lnTo>
                  <a:pt x="845" y="1511"/>
                </a:lnTo>
                <a:lnTo>
                  <a:pt x="821" y="1508"/>
                </a:lnTo>
                <a:lnTo>
                  <a:pt x="797" y="1504"/>
                </a:lnTo>
                <a:lnTo>
                  <a:pt x="773" y="1500"/>
                </a:lnTo>
                <a:lnTo>
                  <a:pt x="750" y="1494"/>
                </a:lnTo>
                <a:lnTo>
                  <a:pt x="739" y="1490"/>
                </a:lnTo>
                <a:lnTo>
                  <a:pt x="727" y="1487"/>
                </a:lnTo>
                <a:lnTo>
                  <a:pt x="705" y="1479"/>
                </a:lnTo>
                <a:lnTo>
                  <a:pt x="683" y="1470"/>
                </a:lnTo>
                <a:lnTo>
                  <a:pt x="672" y="1465"/>
                </a:lnTo>
                <a:lnTo>
                  <a:pt x="661" y="1461"/>
                </a:lnTo>
                <a:lnTo>
                  <a:pt x="640" y="1450"/>
                </a:lnTo>
                <a:lnTo>
                  <a:pt x="620" y="1439"/>
                </a:lnTo>
                <a:lnTo>
                  <a:pt x="599" y="1426"/>
                </a:lnTo>
                <a:lnTo>
                  <a:pt x="580" y="1413"/>
                </a:lnTo>
                <a:lnTo>
                  <a:pt x="561" y="1399"/>
                </a:lnTo>
                <a:lnTo>
                  <a:pt x="543" y="1385"/>
                </a:lnTo>
                <a:lnTo>
                  <a:pt x="526" y="1369"/>
                </a:lnTo>
                <a:lnTo>
                  <a:pt x="509" y="1353"/>
                </a:lnTo>
                <a:lnTo>
                  <a:pt x="493" y="1336"/>
                </a:lnTo>
                <a:lnTo>
                  <a:pt x="478" y="1319"/>
                </a:lnTo>
                <a:lnTo>
                  <a:pt x="463" y="1301"/>
                </a:lnTo>
                <a:lnTo>
                  <a:pt x="449" y="1282"/>
                </a:lnTo>
                <a:lnTo>
                  <a:pt x="436" y="1263"/>
                </a:lnTo>
                <a:lnTo>
                  <a:pt x="424" y="1243"/>
                </a:lnTo>
                <a:lnTo>
                  <a:pt x="418" y="1232"/>
                </a:lnTo>
                <a:lnTo>
                  <a:pt x="413" y="1222"/>
                </a:lnTo>
                <a:lnTo>
                  <a:pt x="402" y="1201"/>
                </a:lnTo>
                <a:lnTo>
                  <a:pt x="393" y="1180"/>
                </a:lnTo>
                <a:lnTo>
                  <a:pt x="384" y="1158"/>
                </a:lnTo>
                <a:lnTo>
                  <a:pt x="376" y="1135"/>
                </a:lnTo>
                <a:lnTo>
                  <a:pt x="373" y="1124"/>
                </a:lnTo>
                <a:lnTo>
                  <a:pt x="369" y="1112"/>
                </a:lnTo>
                <a:lnTo>
                  <a:pt x="364" y="1089"/>
                </a:lnTo>
                <a:lnTo>
                  <a:pt x="359" y="1065"/>
                </a:lnTo>
                <a:lnTo>
                  <a:pt x="359" y="1061"/>
                </a:lnTo>
                <a:lnTo>
                  <a:pt x="359" y="1056"/>
                </a:lnTo>
                <a:lnTo>
                  <a:pt x="361" y="1052"/>
                </a:lnTo>
                <a:lnTo>
                  <a:pt x="363" y="1049"/>
                </a:lnTo>
                <a:lnTo>
                  <a:pt x="366" y="1046"/>
                </a:lnTo>
                <a:lnTo>
                  <a:pt x="368" y="1044"/>
                </a:lnTo>
                <a:lnTo>
                  <a:pt x="370" y="1043"/>
                </a:lnTo>
                <a:lnTo>
                  <a:pt x="372" y="1042"/>
                </a:lnTo>
                <a:lnTo>
                  <a:pt x="374" y="1042"/>
                </a:lnTo>
                <a:lnTo>
                  <a:pt x="379" y="1041"/>
                </a:lnTo>
                <a:lnTo>
                  <a:pt x="895" y="1041"/>
                </a:lnTo>
                <a:lnTo>
                  <a:pt x="1410" y="1041"/>
                </a:lnTo>
                <a:lnTo>
                  <a:pt x="1414" y="1042"/>
                </a:lnTo>
                <a:lnTo>
                  <a:pt x="1419" y="1043"/>
                </a:lnTo>
                <a:lnTo>
                  <a:pt x="1422" y="1046"/>
                </a:lnTo>
                <a:lnTo>
                  <a:pt x="1425" y="1049"/>
                </a:lnTo>
                <a:lnTo>
                  <a:pt x="1428" y="1052"/>
                </a:lnTo>
                <a:lnTo>
                  <a:pt x="1429" y="1056"/>
                </a:lnTo>
                <a:lnTo>
                  <a:pt x="1430" y="1061"/>
                </a:lnTo>
                <a:lnTo>
                  <a:pt x="1430" y="1065"/>
                </a:lnTo>
                <a:lnTo>
                  <a:pt x="1425" y="1089"/>
                </a:lnTo>
                <a:lnTo>
                  <a:pt x="1419" y="1112"/>
                </a:lnTo>
                <a:lnTo>
                  <a:pt x="1412" y="1135"/>
                </a:lnTo>
                <a:lnTo>
                  <a:pt x="1405" y="1158"/>
                </a:lnTo>
                <a:lnTo>
                  <a:pt x="1396" y="1180"/>
                </a:lnTo>
                <a:lnTo>
                  <a:pt x="1386" y="1201"/>
                </a:lnTo>
                <a:lnTo>
                  <a:pt x="1376" y="1222"/>
                </a:lnTo>
                <a:lnTo>
                  <a:pt x="1365" y="1243"/>
                </a:lnTo>
                <a:lnTo>
                  <a:pt x="1352" y="1263"/>
                </a:lnTo>
                <a:lnTo>
                  <a:pt x="1339" y="1282"/>
                </a:lnTo>
                <a:lnTo>
                  <a:pt x="1326" y="1301"/>
                </a:lnTo>
                <a:lnTo>
                  <a:pt x="1311" y="1319"/>
                </a:lnTo>
                <a:lnTo>
                  <a:pt x="1296" y="1336"/>
                </a:lnTo>
                <a:lnTo>
                  <a:pt x="1280" y="1353"/>
                </a:lnTo>
                <a:lnTo>
                  <a:pt x="1263" y="1369"/>
                </a:lnTo>
                <a:lnTo>
                  <a:pt x="1246" y="1385"/>
                </a:lnTo>
                <a:lnTo>
                  <a:pt x="1228" y="1399"/>
                </a:lnTo>
                <a:lnTo>
                  <a:pt x="1218" y="1406"/>
                </a:lnTo>
                <a:lnTo>
                  <a:pt x="1209" y="1413"/>
                </a:lnTo>
                <a:lnTo>
                  <a:pt x="1190" y="1426"/>
                </a:lnTo>
                <a:lnTo>
                  <a:pt x="1170" y="1439"/>
                </a:lnTo>
                <a:lnTo>
                  <a:pt x="1149" y="1450"/>
                </a:lnTo>
                <a:lnTo>
                  <a:pt x="1128" y="1461"/>
                </a:lnTo>
                <a:lnTo>
                  <a:pt x="1107" y="1470"/>
                </a:lnTo>
                <a:lnTo>
                  <a:pt x="1085" y="1479"/>
                </a:lnTo>
                <a:lnTo>
                  <a:pt x="1062" y="1487"/>
                </a:lnTo>
                <a:lnTo>
                  <a:pt x="1040" y="1494"/>
                </a:lnTo>
                <a:lnTo>
                  <a:pt x="1016" y="1500"/>
                </a:lnTo>
                <a:lnTo>
                  <a:pt x="1005" y="1502"/>
                </a:lnTo>
                <a:lnTo>
                  <a:pt x="993" y="1504"/>
                </a:lnTo>
                <a:lnTo>
                  <a:pt x="969" y="1508"/>
                </a:lnTo>
                <a:lnTo>
                  <a:pt x="944" y="1511"/>
                </a:lnTo>
                <a:lnTo>
                  <a:pt x="920" y="1513"/>
                </a:lnTo>
                <a:lnTo>
                  <a:pt x="895" y="1513"/>
                </a:lnTo>
                <a:close/>
                <a:moveTo>
                  <a:pt x="1789" y="656"/>
                </a:moveTo>
                <a:lnTo>
                  <a:pt x="1788" y="678"/>
                </a:lnTo>
                <a:lnTo>
                  <a:pt x="1787" y="688"/>
                </a:lnTo>
                <a:lnTo>
                  <a:pt x="1785" y="698"/>
                </a:lnTo>
                <a:lnTo>
                  <a:pt x="1783" y="709"/>
                </a:lnTo>
                <a:lnTo>
                  <a:pt x="1781" y="719"/>
                </a:lnTo>
                <a:lnTo>
                  <a:pt x="1779" y="729"/>
                </a:lnTo>
                <a:lnTo>
                  <a:pt x="1776" y="739"/>
                </a:lnTo>
                <a:lnTo>
                  <a:pt x="1773" y="748"/>
                </a:lnTo>
                <a:lnTo>
                  <a:pt x="1769" y="759"/>
                </a:lnTo>
                <a:lnTo>
                  <a:pt x="1765" y="768"/>
                </a:lnTo>
                <a:lnTo>
                  <a:pt x="1761" y="777"/>
                </a:lnTo>
                <a:lnTo>
                  <a:pt x="1751" y="795"/>
                </a:lnTo>
                <a:lnTo>
                  <a:pt x="1740" y="812"/>
                </a:lnTo>
                <a:lnTo>
                  <a:pt x="1734" y="820"/>
                </a:lnTo>
                <a:lnTo>
                  <a:pt x="1728" y="828"/>
                </a:lnTo>
                <a:lnTo>
                  <a:pt x="1715" y="843"/>
                </a:lnTo>
                <a:lnTo>
                  <a:pt x="1708" y="851"/>
                </a:lnTo>
                <a:lnTo>
                  <a:pt x="1701" y="858"/>
                </a:lnTo>
                <a:lnTo>
                  <a:pt x="1686" y="871"/>
                </a:lnTo>
                <a:lnTo>
                  <a:pt x="1678" y="877"/>
                </a:lnTo>
                <a:lnTo>
                  <a:pt x="1670" y="883"/>
                </a:lnTo>
                <a:lnTo>
                  <a:pt x="1661" y="888"/>
                </a:lnTo>
                <a:lnTo>
                  <a:pt x="1653" y="894"/>
                </a:lnTo>
                <a:lnTo>
                  <a:pt x="1644" y="899"/>
                </a:lnTo>
                <a:lnTo>
                  <a:pt x="1635" y="903"/>
                </a:lnTo>
                <a:lnTo>
                  <a:pt x="1617" y="912"/>
                </a:lnTo>
                <a:lnTo>
                  <a:pt x="1614" y="912"/>
                </a:lnTo>
                <a:lnTo>
                  <a:pt x="1612" y="913"/>
                </a:lnTo>
                <a:lnTo>
                  <a:pt x="1607" y="913"/>
                </a:lnTo>
                <a:lnTo>
                  <a:pt x="1602" y="912"/>
                </a:lnTo>
                <a:lnTo>
                  <a:pt x="1600" y="911"/>
                </a:lnTo>
                <a:lnTo>
                  <a:pt x="1598" y="910"/>
                </a:lnTo>
                <a:lnTo>
                  <a:pt x="1594" y="907"/>
                </a:lnTo>
                <a:lnTo>
                  <a:pt x="1591" y="903"/>
                </a:lnTo>
                <a:lnTo>
                  <a:pt x="1590" y="901"/>
                </a:lnTo>
                <a:lnTo>
                  <a:pt x="1589" y="898"/>
                </a:lnTo>
                <a:lnTo>
                  <a:pt x="1589" y="896"/>
                </a:lnTo>
                <a:lnTo>
                  <a:pt x="1589" y="893"/>
                </a:lnTo>
                <a:lnTo>
                  <a:pt x="1589" y="375"/>
                </a:lnTo>
                <a:lnTo>
                  <a:pt x="1589" y="370"/>
                </a:lnTo>
                <a:lnTo>
                  <a:pt x="1591" y="365"/>
                </a:lnTo>
                <a:lnTo>
                  <a:pt x="1594" y="361"/>
                </a:lnTo>
                <a:lnTo>
                  <a:pt x="1596" y="360"/>
                </a:lnTo>
                <a:lnTo>
                  <a:pt x="1598" y="358"/>
                </a:lnTo>
                <a:lnTo>
                  <a:pt x="1600" y="357"/>
                </a:lnTo>
                <a:lnTo>
                  <a:pt x="1602" y="356"/>
                </a:lnTo>
                <a:lnTo>
                  <a:pt x="1604" y="355"/>
                </a:lnTo>
                <a:lnTo>
                  <a:pt x="1607" y="355"/>
                </a:lnTo>
                <a:lnTo>
                  <a:pt x="1612" y="355"/>
                </a:lnTo>
                <a:lnTo>
                  <a:pt x="1617" y="356"/>
                </a:lnTo>
                <a:lnTo>
                  <a:pt x="1626" y="360"/>
                </a:lnTo>
                <a:lnTo>
                  <a:pt x="1635" y="365"/>
                </a:lnTo>
                <a:lnTo>
                  <a:pt x="1644" y="369"/>
                </a:lnTo>
                <a:lnTo>
                  <a:pt x="1653" y="374"/>
                </a:lnTo>
                <a:lnTo>
                  <a:pt x="1670" y="385"/>
                </a:lnTo>
                <a:lnTo>
                  <a:pt x="1678" y="391"/>
                </a:lnTo>
                <a:lnTo>
                  <a:pt x="1686" y="397"/>
                </a:lnTo>
                <a:lnTo>
                  <a:pt x="1694" y="404"/>
                </a:lnTo>
                <a:lnTo>
                  <a:pt x="1701" y="410"/>
                </a:lnTo>
                <a:lnTo>
                  <a:pt x="1708" y="417"/>
                </a:lnTo>
                <a:lnTo>
                  <a:pt x="1715" y="425"/>
                </a:lnTo>
                <a:lnTo>
                  <a:pt x="1722" y="432"/>
                </a:lnTo>
                <a:lnTo>
                  <a:pt x="1728" y="440"/>
                </a:lnTo>
                <a:lnTo>
                  <a:pt x="1734" y="448"/>
                </a:lnTo>
                <a:lnTo>
                  <a:pt x="1740" y="456"/>
                </a:lnTo>
                <a:lnTo>
                  <a:pt x="1746" y="464"/>
                </a:lnTo>
                <a:lnTo>
                  <a:pt x="1751" y="473"/>
                </a:lnTo>
                <a:lnTo>
                  <a:pt x="1756" y="481"/>
                </a:lnTo>
                <a:lnTo>
                  <a:pt x="1761" y="490"/>
                </a:lnTo>
                <a:lnTo>
                  <a:pt x="1765" y="500"/>
                </a:lnTo>
                <a:lnTo>
                  <a:pt x="1769" y="509"/>
                </a:lnTo>
                <a:lnTo>
                  <a:pt x="1776" y="528"/>
                </a:lnTo>
                <a:lnTo>
                  <a:pt x="1779" y="538"/>
                </a:lnTo>
                <a:lnTo>
                  <a:pt x="1781" y="548"/>
                </a:lnTo>
                <a:lnTo>
                  <a:pt x="1783" y="558"/>
                </a:lnTo>
                <a:lnTo>
                  <a:pt x="1785" y="568"/>
                </a:lnTo>
                <a:lnTo>
                  <a:pt x="1787" y="579"/>
                </a:lnTo>
                <a:lnTo>
                  <a:pt x="1788" y="589"/>
                </a:lnTo>
                <a:lnTo>
                  <a:pt x="1788" y="600"/>
                </a:lnTo>
                <a:lnTo>
                  <a:pt x="1789" y="611"/>
                </a:lnTo>
                <a:lnTo>
                  <a:pt x="1789" y="656"/>
                </a:lnTo>
                <a:close/>
                <a:moveTo>
                  <a:pt x="2754" y="612"/>
                </a:moveTo>
                <a:lnTo>
                  <a:pt x="2764" y="612"/>
                </a:lnTo>
                <a:lnTo>
                  <a:pt x="2774" y="610"/>
                </a:lnTo>
                <a:lnTo>
                  <a:pt x="2784" y="608"/>
                </a:lnTo>
                <a:lnTo>
                  <a:pt x="2793" y="604"/>
                </a:lnTo>
                <a:lnTo>
                  <a:pt x="2801" y="600"/>
                </a:lnTo>
                <a:lnTo>
                  <a:pt x="2810" y="595"/>
                </a:lnTo>
                <a:lnTo>
                  <a:pt x="2813" y="592"/>
                </a:lnTo>
                <a:lnTo>
                  <a:pt x="2817" y="589"/>
                </a:lnTo>
                <a:lnTo>
                  <a:pt x="2821" y="585"/>
                </a:lnTo>
                <a:lnTo>
                  <a:pt x="2824" y="582"/>
                </a:lnTo>
                <a:lnTo>
                  <a:pt x="2830" y="575"/>
                </a:lnTo>
                <a:lnTo>
                  <a:pt x="2836" y="567"/>
                </a:lnTo>
                <a:lnTo>
                  <a:pt x="2841" y="558"/>
                </a:lnTo>
                <a:lnTo>
                  <a:pt x="2844" y="549"/>
                </a:lnTo>
                <a:lnTo>
                  <a:pt x="2846" y="544"/>
                </a:lnTo>
                <a:lnTo>
                  <a:pt x="2847" y="540"/>
                </a:lnTo>
                <a:lnTo>
                  <a:pt x="2849" y="530"/>
                </a:lnTo>
                <a:lnTo>
                  <a:pt x="2850" y="520"/>
                </a:lnTo>
                <a:lnTo>
                  <a:pt x="2850" y="515"/>
                </a:lnTo>
                <a:lnTo>
                  <a:pt x="2850" y="509"/>
                </a:lnTo>
                <a:lnTo>
                  <a:pt x="2849" y="500"/>
                </a:lnTo>
                <a:lnTo>
                  <a:pt x="2847" y="491"/>
                </a:lnTo>
                <a:lnTo>
                  <a:pt x="2846" y="486"/>
                </a:lnTo>
                <a:lnTo>
                  <a:pt x="2844" y="482"/>
                </a:lnTo>
                <a:lnTo>
                  <a:pt x="2840" y="474"/>
                </a:lnTo>
                <a:lnTo>
                  <a:pt x="2836" y="466"/>
                </a:lnTo>
                <a:lnTo>
                  <a:pt x="2831" y="459"/>
                </a:lnTo>
                <a:lnTo>
                  <a:pt x="2828" y="455"/>
                </a:lnTo>
                <a:lnTo>
                  <a:pt x="2825" y="452"/>
                </a:lnTo>
                <a:lnTo>
                  <a:pt x="2818" y="445"/>
                </a:lnTo>
                <a:lnTo>
                  <a:pt x="2811" y="440"/>
                </a:lnTo>
                <a:lnTo>
                  <a:pt x="2804" y="435"/>
                </a:lnTo>
                <a:lnTo>
                  <a:pt x="2796" y="430"/>
                </a:lnTo>
                <a:lnTo>
                  <a:pt x="2787" y="426"/>
                </a:lnTo>
                <a:lnTo>
                  <a:pt x="2779" y="424"/>
                </a:lnTo>
                <a:lnTo>
                  <a:pt x="2770" y="421"/>
                </a:lnTo>
                <a:lnTo>
                  <a:pt x="2760" y="420"/>
                </a:lnTo>
                <a:lnTo>
                  <a:pt x="2751" y="420"/>
                </a:lnTo>
                <a:lnTo>
                  <a:pt x="2592" y="420"/>
                </a:lnTo>
                <a:lnTo>
                  <a:pt x="2589" y="420"/>
                </a:lnTo>
                <a:lnTo>
                  <a:pt x="2586" y="421"/>
                </a:lnTo>
                <a:lnTo>
                  <a:pt x="2584" y="422"/>
                </a:lnTo>
                <a:lnTo>
                  <a:pt x="2582" y="424"/>
                </a:lnTo>
                <a:lnTo>
                  <a:pt x="2580" y="426"/>
                </a:lnTo>
                <a:lnTo>
                  <a:pt x="2579" y="428"/>
                </a:lnTo>
                <a:lnTo>
                  <a:pt x="2578" y="430"/>
                </a:lnTo>
                <a:lnTo>
                  <a:pt x="2578" y="433"/>
                </a:lnTo>
                <a:lnTo>
                  <a:pt x="2578" y="599"/>
                </a:lnTo>
                <a:lnTo>
                  <a:pt x="2578" y="602"/>
                </a:lnTo>
                <a:lnTo>
                  <a:pt x="2579" y="604"/>
                </a:lnTo>
                <a:lnTo>
                  <a:pt x="2582" y="608"/>
                </a:lnTo>
                <a:lnTo>
                  <a:pt x="2584" y="610"/>
                </a:lnTo>
                <a:lnTo>
                  <a:pt x="2586" y="611"/>
                </a:lnTo>
                <a:lnTo>
                  <a:pt x="2589" y="612"/>
                </a:lnTo>
                <a:lnTo>
                  <a:pt x="2592" y="612"/>
                </a:lnTo>
                <a:lnTo>
                  <a:pt x="2754" y="612"/>
                </a:lnTo>
                <a:close/>
                <a:moveTo>
                  <a:pt x="2869" y="768"/>
                </a:moveTo>
                <a:lnTo>
                  <a:pt x="3026" y="1137"/>
                </a:lnTo>
                <a:lnTo>
                  <a:pt x="3027" y="1140"/>
                </a:lnTo>
                <a:lnTo>
                  <a:pt x="3027" y="1142"/>
                </a:lnTo>
                <a:lnTo>
                  <a:pt x="3027" y="1144"/>
                </a:lnTo>
                <a:lnTo>
                  <a:pt x="3026" y="1147"/>
                </a:lnTo>
                <a:lnTo>
                  <a:pt x="3024" y="1148"/>
                </a:lnTo>
                <a:lnTo>
                  <a:pt x="3022" y="1150"/>
                </a:lnTo>
                <a:lnTo>
                  <a:pt x="3020" y="1151"/>
                </a:lnTo>
                <a:lnTo>
                  <a:pt x="3017" y="1151"/>
                </a:lnTo>
                <a:lnTo>
                  <a:pt x="2854" y="1151"/>
                </a:lnTo>
                <a:lnTo>
                  <a:pt x="2851" y="1151"/>
                </a:lnTo>
                <a:lnTo>
                  <a:pt x="2848" y="1150"/>
                </a:lnTo>
                <a:lnTo>
                  <a:pt x="2845" y="1149"/>
                </a:lnTo>
                <a:lnTo>
                  <a:pt x="2843" y="1148"/>
                </a:lnTo>
                <a:lnTo>
                  <a:pt x="2840" y="1146"/>
                </a:lnTo>
                <a:lnTo>
                  <a:pt x="2838" y="1144"/>
                </a:lnTo>
                <a:lnTo>
                  <a:pt x="2836" y="1141"/>
                </a:lnTo>
                <a:lnTo>
                  <a:pt x="2835" y="1138"/>
                </a:lnTo>
                <a:lnTo>
                  <a:pt x="2698" y="799"/>
                </a:lnTo>
                <a:lnTo>
                  <a:pt x="2697" y="796"/>
                </a:lnTo>
                <a:lnTo>
                  <a:pt x="2695" y="794"/>
                </a:lnTo>
                <a:lnTo>
                  <a:pt x="2691" y="790"/>
                </a:lnTo>
                <a:lnTo>
                  <a:pt x="2688" y="788"/>
                </a:lnTo>
                <a:lnTo>
                  <a:pt x="2685" y="787"/>
                </a:lnTo>
                <a:lnTo>
                  <a:pt x="2682" y="787"/>
                </a:lnTo>
                <a:lnTo>
                  <a:pt x="2679" y="786"/>
                </a:lnTo>
                <a:lnTo>
                  <a:pt x="2592" y="786"/>
                </a:lnTo>
                <a:lnTo>
                  <a:pt x="2589" y="786"/>
                </a:lnTo>
                <a:lnTo>
                  <a:pt x="2586" y="787"/>
                </a:lnTo>
                <a:lnTo>
                  <a:pt x="2584" y="788"/>
                </a:lnTo>
                <a:lnTo>
                  <a:pt x="2582" y="790"/>
                </a:lnTo>
                <a:lnTo>
                  <a:pt x="2580" y="792"/>
                </a:lnTo>
                <a:lnTo>
                  <a:pt x="2579" y="794"/>
                </a:lnTo>
                <a:lnTo>
                  <a:pt x="2578" y="797"/>
                </a:lnTo>
                <a:lnTo>
                  <a:pt x="2578" y="799"/>
                </a:lnTo>
                <a:lnTo>
                  <a:pt x="2578" y="1138"/>
                </a:lnTo>
                <a:lnTo>
                  <a:pt x="2578" y="1140"/>
                </a:lnTo>
                <a:lnTo>
                  <a:pt x="2577" y="1143"/>
                </a:lnTo>
                <a:lnTo>
                  <a:pt x="2574" y="1147"/>
                </a:lnTo>
                <a:lnTo>
                  <a:pt x="2572" y="1149"/>
                </a:lnTo>
                <a:lnTo>
                  <a:pt x="2570" y="1150"/>
                </a:lnTo>
                <a:lnTo>
                  <a:pt x="2567" y="1151"/>
                </a:lnTo>
                <a:lnTo>
                  <a:pt x="2565" y="1151"/>
                </a:lnTo>
                <a:lnTo>
                  <a:pt x="2419" y="1151"/>
                </a:lnTo>
                <a:lnTo>
                  <a:pt x="2416" y="1151"/>
                </a:lnTo>
                <a:lnTo>
                  <a:pt x="2414" y="1150"/>
                </a:lnTo>
                <a:lnTo>
                  <a:pt x="2410" y="1147"/>
                </a:lnTo>
                <a:lnTo>
                  <a:pt x="2408" y="1145"/>
                </a:lnTo>
                <a:lnTo>
                  <a:pt x="2407" y="1143"/>
                </a:lnTo>
                <a:lnTo>
                  <a:pt x="2406" y="1140"/>
                </a:lnTo>
                <a:lnTo>
                  <a:pt x="2406" y="1138"/>
                </a:lnTo>
                <a:lnTo>
                  <a:pt x="2406" y="698"/>
                </a:lnTo>
                <a:lnTo>
                  <a:pt x="2406" y="260"/>
                </a:lnTo>
                <a:lnTo>
                  <a:pt x="2406" y="258"/>
                </a:lnTo>
                <a:lnTo>
                  <a:pt x="2407" y="255"/>
                </a:lnTo>
                <a:lnTo>
                  <a:pt x="2409" y="251"/>
                </a:lnTo>
                <a:lnTo>
                  <a:pt x="2411" y="249"/>
                </a:lnTo>
                <a:lnTo>
                  <a:pt x="2414" y="248"/>
                </a:lnTo>
                <a:lnTo>
                  <a:pt x="2416" y="247"/>
                </a:lnTo>
                <a:lnTo>
                  <a:pt x="2419" y="247"/>
                </a:lnTo>
                <a:lnTo>
                  <a:pt x="2754" y="247"/>
                </a:lnTo>
                <a:lnTo>
                  <a:pt x="2767" y="247"/>
                </a:lnTo>
                <a:lnTo>
                  <a:pt x="2781" y="248"/>
                </a:lnTo>
                <a:lnTo>
                  <a:pt x="2794" y="250"/>
                </a:lnTo>
                <a:lnTo>
                  <a:pt x="2807" y="252"/>
                </a:lnTo>
                <a:lnTo>
                  <a:pt x="2820" y="255"/>
                </a:lnTo>
                <a:lnTo>
                  <a:pt x="2832" y="259"/>
                </a:lnTo>
                <a:lnTo>
                  <a:pt x="2845" y="263"/>
                </a:lnTo>
                <a:lnTo>
                  <a:pt x="2857" y="267"/>
                </a:lnTo>
                <a:lnTo>
                  <a:pt x="2863" y="270"/>
                </a:lnTo>
                <a:lnTo>
                  <a:pt x="2868" y="273"/>
                </a:lnTo>
                <a:lnTo>
                  <a:pt x="2880" y="278"/>
                </a:lnTo>
                <a:lnTo>
                  <a:pt x="2891" y="284"/>
                </a:lnTo>
                <a:lnTo>
                  <a:pt x="2902" y="291"/>
                </a:lnTo>
                <a:lnTo>
                  <a:pt x="2912" y="298"/>
                </a:lnTo>
                <a:lnTo>
                  <a:pt x="2922" y="306"/>
                </a:lnTo>
                <a:lnTo>
                  <a:pt x="2932" y="314"/>
                </a:lnTo>
                <a:lnTo>
                  <a:pt x="2941" y="323"/>
                </a:lnTo>
                <a:lnTo>
                  <a:pt x="2950" y="332"/>
                </a:lnTo>
                <a:lnTo>
                  <a:pt x="2959" y="341"/>
                </a:lnTo>
                <a:lnTo>
                  <a:pt x="2967" y="351"/>
                </a:lnTo>
                <a:lnTo>
                  <a:pt x="2974" y="361"/>
                </a:lnTo>
                <a:lnTo>
                  <a:pt x="2981" y="372"/>
                </a:lnTo>
                <a:lnTo>
                  <a:pt x="2988" y="383"/>
                </a:lnTo>
                <a:lnTo>
                  <a:pt x="2994" y="394"/>
                </a:lnTo>
                <a:lnTo>
                  <a:pt x="3000" y="405"/>
                </a:lnTo>
                <a:lnTo>
                  <a:pt x="3005" y="417"/>
                </a:lnTo>
                <a:lnTo>
                  <a:pt x="3009" y="429"/>
                </a:lnTo>
                <a:lnTo>
                  <a:pt x="3011" y="436"/>
                </a:lnTo>
                <a:lnTo>
                  <a:pt x="3013" y="442"/>
                </a:lnTo>
                <a:lnTo>
                  <a:pt x="3016" y="454"/>
                </a:lnTo>
                <a:lnTo>
                  <a:pt x="3019" y="467"/>
                </a:lnTo>
                <a:lnTo>
                  <a:pt x="3021" y="480"/>
                </a:lnTo>
                <a:lnTo>
                  <a:pt x="3022" y="494"/>
                </a:lnTo>
                <a:lnTo>
                  <a:pt x="3023" y="507"/>
                </a:lnTo>
                <a:lnTo>
                  <a:pt x="3023" y="526"/>
                </a:lnTo>
                <a:lnTo>
                  <a:pt x="3022" y="543"/>
                </a:lnTo>
                <a:lnTo>
                  <a:pt x="3020" y="561"/>
                </a:lnTo>
                <a:lnTo>
                  <a:pt x="3016" y="577"/>
                </a:lnTo>
                <a:lnTo>
                  <a:pt x="3014" y="585"/>
                </a:lnTo>
                <a:lnTo>
                  <a:pt x="3012" y="593"/>
                </a:lnTo>
                <a:lnTo>
                  <a:pt x="3010" y="601"/>
                </a:lnTo>
                <a:lnTo>
                  <a:pt x="3007" y="609"/>
                </a:lnTo>
                <a:lnTo>
                  <a:pt x="3004" y="616"/>
                </a:lnTo>
                <a:lnTo>
                  <a:pt x="3001" y="624"/>
                </a:lnTo>
                <a:lnTo>
                  <a:pt x="2997" y="631"/>
                </a:lnTo>
                <a:lnTo>
                  <a:pt x="2993" y="638"/>
                </a:lnTo>
                <a:lnTo>
                  <a:pt x="2989" y="645"/>
                </a:lnTo>
                <a:lnTo>
                  <a:pt x="2984" y="652"/>
                </a:lnTo>
                <a:lnTo>
                  <a:pt x="2980" y="659"/>
                </a:lnTo>
                <a:lnTo>
                  <a:pt x="2975" y="666"/>
                </a:lnTo>
                <a:lnTo>
                  <a:pt x="2963" y="679"/>
                </a:lnTo>
                <a:lnTo>
                  <a:pt x="2951" y="693"/>
                </a:lnTo>
                <a:lnTo>
                  <a:pt x="2938" y="705"/>
                </a:lnTo>
                <a:lnTo>
                  <a:pt x="2923" y="718"/>
                </a:lnTo>
                <a:lnTo>
                  <a:pt x="2907" y="730"/>
                </a:lnTo>
                <a:lnTo>
                  <a:pt x="2889" y="743"/>
                </a:lnTo>
                <a:lnTo>
                  <a:pt x="2879" y="750"/>
                </a:lnTo>
                <a:lnTo>
                  <a:pt x="2872" y="755"/>
                </a:lnTo>
                <a:lnTo>
                  <a:pt x="2870" y="758"/>
                </a:lnTo>
                <a:lnTo>
                  <a:pt x="2868" y="761"/>
                </a:lnTo>
                <a:lnTo>
                  <a:pt x="2868" y="764"/>
                </a:lnTo>
                <a:lnTo>
                  <a:pt x="2869" y="768"/>
                </a:lnTo>
                <a:close/>
                <a:moveTo>
                  <a:pt x="3445" y="929"/>
                </a:moveTo>
                <a:lnTo>
                  <a:pt x="3448" y="907"/>
                </a:lnTo>
                <a:lnTo>
                  <a:pt x="3449" y="883"/>
                </a:lnTo>
                <a:lnTo>
                  <a:pt x="3451" y="857"/>
                </a:lnTo>
                <a:lnTo>
                  <a:pt x="3451" y="830"/>
                </a:lnTo>
                <a:lnTo>
                  <a:pt x="3451" y="803"/>
                </a:lnTo>
                <a:lnTo>
                  <a:pt x="3449" y="777"/>
                </a:lnTo>
                <a:lnTo>
                  <a:pt x="3448" y="752"/>
                </a:lnTo>
                <a:lnTo>
                  <a:pt x="3445" y="730"/>
                </a:lnTo>
                <a:lnTo>
                  <a:pt x="3443" y="721"/>
                </a:lnTo>
                <a:lnTo>
                  <a:pt x="3441" y="712"/>
                </a:lnTo>
                <a:lnTo>
                  <a:pt x="3438" y="704"/>
                </a:lnTo>
                <a:lnTo>
                  <a:pt x="3434" y="697"/>
                </a:lnTo>
                <a:lnTo>
                  <a:pt x="3432" y="693"/>
                </a:lnTo>
                <a:lnTo>
                  <a:pt x="3429" y="690"/>
                </a:lnTo>
                <a:lnTo>
                  <a:pt x="3424" y="683"/>
                </a:lnTo>
                <a:lnTo>
                  <a:pt x="3419" y="678"/>
                </a:lnTo>
                <a:lnTo>
                  <a:pt x="3412" y="673"/>
                </a:lnTo>
                <a:lnTo>
                  <a:pt x="3409" y="670"/>
                </a:lnTo>
                <a:lnTo>
                  <a:pt x="3405" y="668"/>
                </a:lnTo>
                <a:lnTo>
                  <a:pt x="3398" y="664"/>
                </a:lnTo>
                <a:lnTo>
                  <a:pt x="3389" y="661"/>
                </a:lnTo>
                <a:lnTo>
                  <a:pt x="3380" y="658"/>
                </a:lnTo>
                <a:lnTo>
                  <a:pt x="3371" y="656"/>
                </a:lnTo>
                <a:lnTo>
                  <a:pt x="3361" y="654"/>
                </a:lnTo>
                <a:lnTo>
                  <a:pt x="3350" y="653"/>
                </a:lnTo>
                <a:lnTo>
                  <a:pt x="3338" y="653"/>
                </a:lnTo>
                <a:lnTo>
                  <a:pt x="3326" y="653"/>
                </a:lnTo>
                <a:lnTo>
                  <a:pt x="3315" y="654"/>
                </a:lnTo>
                <a:lnTo>
                  <a:pt x="3310" y="655"/>
                </a:lnTo>
                <a:lnTo>
                  <a:pt x="3305" y="656"/>
                </a:lnTo>
                <a:lnTo>
                  <a:pt x="3295" y="658"/>
                </a:lnTo>
                <a:lnTo>
                  <a:pt x="3287" y="660"/>
                </a:lnTo>
                <a:lnTo>
                  <a:pt x="3278" y="663"/>
                </a:lnTo>
                <a:lnTo>
                  <a:pt x="3271" y="667"/>
                </a:lnTo>
                <a:lnTo>
                  <a:pt x="3264" y="671"/>
                </a:lnTo>
                <a:lnTo>
                  <a:pt x="3261" y="674"/>
                </a:lnTo>
                <a:lnTo>
                  <a:pt x="3258" y="676"/>
                </a:lnTo>
                <a:lnTo>
                  <a:pt x="3253" y="682"/>
                </a:lnTo>
                <a:lnTo>
                  <a:pt x="3248" y="688"/>
                </a:lnTo>
                <a:lnTo>
                  <a:pt x="3244" y="695"/>
                </a:lnTo>
                <a:lnTo>
                  <a:pt x="3240" y="703"/>
                </a:lnTo>
                <a:lnTo>
                  <a:pt x="3237" y="712"/>
                </a:lnTo>
                <a:lnTo>
                  <a:pt x="3235" y="721"/>
                </a:lnTo>
                <a:lnTo>
                  <a:pt x="3233" y="730"/>
                </a:lnTo>
                <a:lnTo>
                  <a:pt x="3230" y="752"/>
                </a:lnTo>
                <a:lnTo>
                  <a:pt x="3228" y="777"/>
                </a:lnTo>
                <a:lnTo>
                  <a:pt x="3227" y="803"/>
                </a:lnTo>
                <a:lnTo>
                  <a:pt x="3227" y="830"/>
                </a:lnTo>
                <a:lnTo>
                  <a:pt x="3227" y="857"/>
                </a:lnTo>
                <a:lnTo>
                  <a:pt x="3228" y="883"/>
                </a:lnTo>
                <a:lnTo>
                  <a:pt x="3230" y="907"/>
                </a:lnTo>
                <a:lnTo>
                  <a:pt x="3233" y="929"/>
                </a:lnTo>
                <a:lnTo>
                  <a:pt x="3235" y="938"/>
                </a:lnTo>
                <a:lnTo>
                  <a:pt x="3237" y="947"/>
                </a:lnTo>
                <a:lnTo>
                  <a:pt x="3240" y="955"/>
                </a:lnTo>
                <a:lnTo>
                  <a:pt x="3243" y="963"/>
                </a:lnTo>
                <a:lnTo>
                  <a:pt x="3248" y="970"/>
                </a:lnTo>
                <a:lnTo>
                  <a:pt x="3253" y="976"/>
                </a:lnTo>
                <a:lnTo>
                  <a:pt x="3258" y="982"/>
                </a:lnTo>
                <a:lnTo>
                  <a:pt x="3264" y="987"/>
                </a:lnTo>
                <a:lnTo>
                  <a:pt x="3271" y="991"/>
                </a:lnTo>
                <a:lnTo>
                  <a:pt x="3279" y="995"/>
                </a:lnTo>
                <a:lnTo>
                  <a:pt x="3287" y="998"/>
                </a:lnTo>
                <a:lnTo>
                  <a:pt x="3296" y="1001"/>
                </a:lnTo>
                <a:lnTo>
                  <a:pt x="3306" y="1003"/>
                </a:lnTo>
                <a:lnTo>
                  <a:pt x="3316" y="1005"/>
                </a:lnTo>
                <a:lnTo>
                  <a:pt x="3327" y="1006"/>
                </a:lnTo>
                <a:lnTo>
                  <a:pt x="3338" y="1006"/>
                </a:lnTo>
                <a:lnTo>
                  <a:pt x="3350" y="1006"/>
                </a:lnTo>
                <a:lnTo>
                  <a:pt x="3361" y="1005"/>
                </a:lnTo>
                <a:lnTo>
                  <a:pt x="3371" y="1003"/>
                </a:lnTo>
                <a:lnTo>
                  <a:pt x="3376" y="1002"/>
                </a:lnTo>
                <a:lnTo>
                  <a:pt x="3380" y="1001"/>
                </a:lnTo>
                <a:lnTo>
                  <a:pt x="3389" y="998"/>
                </a:lnTo>
                <a:lnTo>
                  <a:pt x="3398" y="995"/>
                </a:lnTo>
                <a:lnTo>
                  <a:pt x="3405" y="991"/>
                </a:lnTo>
                <a:lnTo>
                  <a:pt x="3412" y="987"/>
                </a:lnTo>
                <a:lnTo>
                  <a:pt x="3416" y="984"/>
                </a:lnTo>
                <a:lnTo>
                  <a:pt x="3419" y="981"/>
                </a:lnTo>
                <a:lnTo>
                  <a:pt x="3424" y="976"/>
                </a:lnTo>
                <a:lnTo>
                  <a:pt x="3429" y="969"/>
                </a:lnTo>
                <a:lnTo>
                  <a:pt x="3434" y="962"/>
                </a:lnTo>
                <a:lnTo>
                  <a:pt x="3438" y="955"/>
                </a:lnTo>
                <a:lnTo>
                  <a:pt x="3439" y="951"/>
                </a:lnTo>
                <a:lnTo>
                  <a:pt x="3441" y="947"/>
                </a:lnTo>
                <a:lnTo>
                  <a:pt x="3443" y="938"/>
                </a:lnTo>
                <a:lnTo>
                  <a:pt x="3445" y="929"/>
                </a:lnTo>
                <a:close/>
                <a:moveTo>
                  <a:pt x="3338" y="494"/>
                </a:moveTo>
                <a:lnTo>
                  <a:pt x="3352" y="494"/>
                </a:lnTo>
                <a:lnTo>
                  <a:pt x="3365" y="495"/>
                </a:lnTo>
                <a:lnTo>
                  <a:pt x="3378" y="496"/>
                </a:lnTo>
                <a:lnTo>
                  <a:pt x="3391" y="498"/>
                </a:lnTo>
                <a:lnTo>
                  <a:pt x="3403" y="500"/>
                </a:lnTo>
                <a:lnTo>
                  <a:pt x="3415" y="503"/>
                </a:lnTo>
                <a:lnTo>
                  <a:pt x="3427" y="506"/>
                </a:lnTo>
                <a:lnTo>
                  <a:pt x="3439" y="510"/>
                </a:lnTo>
                <a:lnTo>
                  <a:pt x="3450" y="514"/>
                </a:lnTo>
                <a:lnTo>
                  <a:pt x="3461" y="519"/>
                </a:lnTo>
                <a:lnTo>
                  <a:pt x="3472" y="525"/>
                </a:lnTo>
                <a:lnTo>
                  <a:pt x="3482" y="530"/>
                </a:lnTo>
                <a:lnTo>
                  <a:pt x="3492" y="536"/>
                </a:lnTo>
                <a:lnTo>
                  <a:pt x="3501" y="543"/>
                </a:lnTo>
                <a:lnTo>
                  <a:pt x="3511" y="550"/>
                </a:lnTo>
                <a:lnTo>
                  <a:pt x="3519" y="558"/>
                </a:lnTo>
                <a:lnTo>
                  <a:pt x="3528" y="566"/>
                </a:lnTo>
                <a:lnTo>
                  <a:pt x="3537" y="574"/>
                </a:lnTo>
                <a:lnTo>
                  <a:pt x="3545" y="583"/>
                </a:lnTo>
                <a:lnTo>
                  <a:pt x="3552" y="592"/>
                </a:lnTo>
                <a:lnTo>
                  <a:pt x="3559" y="601"/>
                </a:lnTo>
                <a:lnTo>
                  <a:pt x="3565" y="611"/>
                </a:lnTo>
                <a:lnTo>
                  <a:pt x="3571" y="622"/>
                </a:lnTo>
                <a:lnTo>
                  <a:pt x="3577" y="633"/>
                </a:lnTo>
                <a:lnTo>
                  <a:pt x="3582" y="644"/>
                </a:lnTo>
                <a:lnTo>
                  <a:pt x="3587" y="655"/>
                </a:lnTo>
                <a:lnTo>
                  <a:pt x="3591" y="667"/>
                </a:lnTo>
                <a:lnTo>
                  <a:pt x="3593" y="673"/>
                </a:lnTo>
                <a:lnTo>
                  <a:pt x="3595" y="679"/>
                </a:lnTo>
                <a:lnTo>
                  <a:pt x="3598" y="692"/>
                </a:lnTo>
                <a:lnTo>
                  <a:pt x="3601" y="705"/>
                </a:lnTo>
                <a:lnTo>
                  <a:pt x="3604" y="718"/>
                </a:lnTo>
                <a:lnTo>
                  <a:pt x="3605" y="732"/>
                </a:lnTo>
                <a:lnTo>
                  <a:pt x="3608" y="753"/>
                </a:lnTo>
                <a:lnTo>
                  <a:pt x="3609" y="778"/>
                </a:lnTo>
                <a:lnTo>
                  <a:pt x="3610" y="803"/>
                </a:lnTo>
                <a:lnTo>
                  <a:pt x="3610" y="830"/>
                </a:lnTo>
                <a:lnTo>
                  <a:pt x="3610" y="857"/>
                </a:lnTo>
                <a:lnTo>
                  <a:pt x="3609" y="882"/>
                </a:lnTo>
                <a:lnTo>
                  <a:pt x="3608" y="906"/>
                </a:lnTo>
                <a:lnTo>
                  <a:pt x="3607" y="917"/>
                </a:lnTo>
                <a:lnTo>
                  <a:pt x="3605" y="927"/>
                </a:lnTo>
                <a:lnTo>
                  <a:pt x="3604" y="941"/>
                </a:lnTo>
                <a:lnTo>
                  <a:pt x="3601" y="954"/>
                </a:lnTo>
                <a:lnTo>
                  <a:pt x="3598" y="967"/>
                </a:lnTo>
                <a:lnTo>
                  <a:pt x="3595" y="980"/>
                </a:lnTo>
                <a:lnTo>
                  <a:pt x="3591" y="992"/>
                </a:lnTo>
                <a:lnTo>
                  <a:pt x="3587" y="1004"/>
                </a:lnTo>
                <a:lnTo>
                  <a:pt x="3582" y="1015"/>
                </a:lnTo>
                <a:lnTo>
                  <a:pt x="3577" y="1026"/>
                </a:lnTo>
                <a:lnTo>
                  <a:pt x="3571" y="1037"/>
                </a:lnTo>
                <a:lnTo>
                  <a:pt x="3565" y="1048"/>
                </a:lnTo>
                <a:lnTo>
                  <a:pt x="3559" y="1058"/>
                </a:lnTo>
                <a:lnTo>
                  <a:pt x="3552" y="1067"/>
                </a:lnTo>
                <a:lnTo>
                  <a:pt x="3545" y="1076"/>
                </a:lnTo>
                <a:lnTo>
                  <a:pt x="3537" y="1085"/>
                </a:lnTo>
                <a:lnTo>
                  <a:pt x="3528" y="1093"/>
                </a:lnTo>
                <a:lnTo>
                  <a:pt x="3520" y="1101"/>
                </a:lnTo>
                <a:lnTo>
                  <a:pt x="3511" y="1109"/>
                </a:lnTo>
                <a:lnTo>
                  <a:pt x="3502" y="1116"/>
                </a:lnTo>
                <a:lnTo>
                  <a:pt x="3492" y="1123"/>
                </a:lnTo>
                <a:lnTo>
                  <a:pt x="3482" y="1129"/>
                </a:lnTo>
                <a:lnTo>
                  <a:pt x="3472" y="1134"/>
                </a:lnTo>
                <a:lnTo>
                  <a:pt x="3462" y="1140"/>
                </a:lnTo>
                <a:lnTo>
                  <a:pt x="3451" y="1144"/>
                </a:lnTo>
                <a:lnTo>
                  <a:pt x="3440" y="1149"/>
                </a:lnTo>
                <a:lnTo>
                  <a:pt x="3434" y="1151"/>
                </a:lnTo>
                <a:lnTo>
                  <a:pt x="3428" y="1153"/>
                </a:lnTo>
                <a:lnTo>
                  <a:pt x="3416" y="1156"/>
                </a:lnTo>
                <a:lnTo>
                  <a:pt x="3404" y="1159"/>
                </a:lnTo>
                <a:lnTo>
                  <a:pt x="3392" y="1161"/>
                </a:lnTo>
                <a:lnTo>
                  <a:pt x="3379" y="1163"/>
                </a:lnTo>
                <a:lnTo>
                  <a:pt x="3366" y="1164"/>
                </a:lnTo>
                <a:lnTo>
                  <a:pt x="3353" y="1165"/>
                </a:lnTo>
                <a:lnTo>
                  <a:pt x="3339" y="1165"/>
                </a:lnTo>
                <a:lnTo>
                  <a:pt x="3326" y="1165"/>
                </a:lnTo>
                <a:lnTo>
                  <a:pt x="3313" y="1164"/>
                </a:lnTo>
                <a:lnTo>
                  <a:pt x="3300" y="1163"/>
                </a:lnTo>
                <a:lnTo>
                  <a:pt x="3287" y="1161"/>
                </a:lnTo>
                <a:lnTo>
                  <a:pt x="3274" y="1159"/>
                </a:lnTo>
                <a:lnTo>
                  <a:pt x="3262" y="1156"/>
                </a:lnTo>
                <a:lnTo>
                  <a:pt x="3250" y="1153"/>
                </a:lnTo>
                <a:lnTo>
                  <a:pt x="3239" y="1149"/>
                </a:lnTo>
                <a:lnTo>
                  <a:pt x="3228" y="1144"/>
                </a:lnTo>
                <a:lnTo>
                  <a:pt x="3217" y="1140"/>
                </a:lnTo>
                <a:lnTo>
                  <a:pt x="3206" y="1134"/>
                </a:lnTo>
                <a:lnTo>
                  <a:pt x="3196" y="1129"/>
                </a:lnTo>
                <a:lnTo>
                  <a:pt x="3186" y="1123"/>
                </a:lnTo>
                <a:lnTo>
                  <a:pt x="3176" y="1116"/>
                </a:lnTo>
                <a:lnTo>
                  <a:pt x="3167" y="1109"/>
                </a:lnTo>
                <a:lnTo>
                  <a:pt x="3158" y="1101"/>
                </a:lnTo>
                <a:lnTo>
                  <a:pt x="3150" y="1093"/>
                </a:lnTo>
                <a:lnTo>
                  <a:pt x="3142" y="1085"/>
                </a:lnTo>
                <a:lnTo>
                  <a:pt x="3134" y="1076"/>
                </a:lnTo>
                <a:lnTo>
                  <a:pt x="3127" y="1067"/>
                </a:lnTo>
                <a:lnTo>
                  <a:pt x="3120" y="1058"/>
                </a:lnTo>
                <a:lnTo>
                  <a:pt x="3114" y="1048"/>
                </a:lnTo>
                <a:lnTo>
                  <a:pt x="3108" y="1037"/>
                </a:lnTo>
                <a:lnTo>
                  <a:pt x="3102" y="1026"/>
                </a:lnTo>
                <a:lnTo>
                  <a:pt x="3097" y="1015"/>
                </a:lnTo>
                <a:lnTo>
                  <a:pt x="3092" y="1004"/>
                </a:lnTo>
                <a:lnTo>
                  <a:pt x="3088" y="992"/>
                </a:lnTo>
                <a:lnTo>
                  <a:pt x="3086" y="986"/>
                </a:lnTo>
                <a:lnTo>
                  <a:pt x="3084" y="980"/>
                </a:lnTo>
                <a:lnTo>
                  <a:pt x="3081" y="967"/>
                </a:lnTo>
                <a:lnTo>
                  <a:pt x="3078" y="954"/>
                </a:lnTo>
                <a:lnTo>
                  <a:pt x="3075" y="941"/>
                </a:lnTo>
                <a:lnTo>
                  <a:pt x="3073" y="927"/>
                </a:lnTo>
                <a:lnTo>
                  <a:pt x="3071" y="906"/>
                </a:lnTo>
                <a:lnTo>
                  <a:pt x="3070" y="882"/>
                </a:lnTo>
                <a:lnTo>
                  <a:pt x="3069" y="857"/>
                </a:lnTo>
                <a:lnTo>
                  <a:pt x="3068" y="830"/>
                </a:lnTo>
                <a:lnTo>
                  <a:pt x="3069" y="803"/>
                </a:lnTo>
                <a:lnTo>
                  <a:pt x="3070" y="778"/>
                </a:lnTo>
                <a:lnTo>
                  <a:pt x="3071" y="753"/>
                </a:lnTo>
                <a:lnTo>
                  <a:pt x="3072" y="742"/>
                </a:lnTo>
                <a:lnTo>
                  <a:pt x="3073" y="732"/>
                </a:lnTo>
                <a:lnTo>
                  <a:pt x="3075" y="718"/>
                </a:lnTo>
                <a:lnTo>
                  <a:pt x="3078" y="705"/>
                </a:lnTo>
                <a:lnTo>
                  <a:pt x="3081" y="692"/>
                </a:lnTo>
                <a:lnTo>
                  <a:pt x="3084" y="679"/>
                </a:lnTo>
                <a:lnTo>
                  <a:pt x="3088" y="667"/>
                </a:lnTo>
                <a:lnTo>
                  <a:pt x="3092" y="655"/>
                </a:lnTo>
                <a:lnTo>
                  <a:pt x="3097" y="644"/>
                </a:lnTo>
                <a:lnTo>
                  <a:pt x="3102" y="633"/>
                </a:lnTo>
                <a:lnTo>
                  <a:pt x="3107" y="622"/>
                </a:lnTo>
                <a:lnTo>
                  <a:pt x="3113" y="611"/>
                </a:lnTo>
                <a:lnTo>
                  <a:pt x="3120" y="601"/>
                </a:lnTo>
                <a:lnTo>
                  <a:pt x="3127" y="592"/>
                </a:lnTo>
                <a:lnTo>
                  <a:pt x="3134" y="583"/>
                </a:lnTo>
                <a:lnTo>
                  <a:pt x="3142" y="574"/>
                </a:lnTo>
                <a:lnTo>
                  <a:pt x="3150" y="566"/>
                </a:lnTo>
                <a:lnTo>
                  <a:pt x="3158" y="558"/>
                </a:lnTo>
                <a:lnTo>
                  <a:pt x="3167" y="550"/>
                </a:lnTo>
                <a:lnTo>
                  <a:pt x="3176" y="543"/>
                </a:lnTo>
                <a:lnTo>
                  <a:pt x="3185" y="536"/>
                </a:lnTo>
                <a:lnTo>
                  <a:pt x="3195" y="530"/>
                </a:lnTo>
                <a:lnTo>
                  <a:pt x="3206" y="525"/>
                </a:lnTo>
                <a:lnTo>
                  <a:pt x="3216" y="519"/>
                </a:lnTo>
                <a:lnTo>
                  <a:pt x="3227" y="514"/>
                </a:lnTo>
                <a:lnTo>
                  <a:pt x="3238" y="510"/>
                </a:lnTo>
                <a:lnTo>
                  <a:pt x="3244" y="508"/>
                </a:lnTo>
                <a:lnTo>
                  <a:pt x="3250" y="506"/>
                </a:lnTo>
                <a:lnTo>
                  <a:pt x="3261" y="503"/>
                </a:lnTo>
                <a:lnTo>
                  <a:pt x="3273" y="500"/>
                </a:lnTo>
                <a:lnTo>
                  <a:pt x="3286" y="498"/>
                </a:lnTo>
                <a:lnTo>
                  <a:pt x="3299" y="496"/>
                </a:lnTo>
                <a:lnTo>
                  <a:pt x="3312" y="495"/>
                </a:lnTo>
                <a:lnTo>
                  <a:pt x="3325" y="494"/>
                </a:lnTo>
                <a:lnTo>
                  <a:pt x="3338" y="494"/>
                </a:lnTo>
                <a:close/>
                <a:moveTo>
                  <a:pt x="4075" y="928"/>
                </a:moveTo>
                <a:lnTo>
                  <a:pt x="4076" y="907"/>
                </a:lnTo>
                <a:lnTo>
                  <a:pt x="4077" y="883"/>
                </a:lnTo>
                <a:lnTo>
                  <a:pt x="4078" y="857"/>
                </a:lnTo>
                <a:lnTo>
                  <a:pt x="4078" y="830"/>
                </a:lnTo>
                <a:lnTo>
                  <a:pt x="4078" y="803"/>
                </a:lnTo>
                <a:lnTo>
                  <a:pt x="4077" y="777"/>
                </a:lnTo>
                <a:lnTo>
                  <a:pt x="4076" y="752"/>
                </a:lnTo>
                <a:lnTo>
                  <a:pt x="4075" y="731"/>
                </a:lnTo>
                <a:lnTo>
                  <a:pt x="4074" y="722"/>
                </a:lnTo>
                <a:lnTo>
                  <a:pt x="4072" y="713"/>
                </a:lnTo>
                <a:lnTo>
                  <a:pt x="4070" y="704"/>
                </a:lnTo>
                <a:lnTo>
                  <a:pt x="4066" y="697"/>
                </a:lnTo>
                <a:lnTo>
                  <a:pt x="4062" y="689"/>
                </a:lnTo>
                <a:lnTo>
                  <a:pt x="4057" y="682"/>
                </a:lnTo>
                <a:lnTo>
                  <a:pt x="4051" y="676"/>
                </a:lnTo>
                <a:lnTo>
                  <a:pt x="4045" y="670"/>
                </a:lnTo>
                <a:lnTo>
                  <a:pt x="4038" y="665"/>
                </a:lnTo>
                <a:lnTo>
                  <a:pt x="4030" y="661"/>
                </a:lnTo>
                <a:lnTo>
                  <a:pt x="4022" y="657"/>
                </a:lnTo>
                <a:lnTo>
                  <a:pt x="4013" y="654"/>
                </a:lnTo>
                <a:lnTo>
                  <a:pt x="4004" y="651"/>
                </a:lnTo>
                <a:lnTo>
                  <a:pt x="3994" y="649"/>
                </a:lnTo>
                <a:lnTo>
                  <a:pt x="3983" y="648"/>
                </a:lnTo>
                <a:lnTo>
                  <a:pt x="3972" y="648"/>
                </a:lnTo>
                <a:lnTo>
                  <a:pt x="3958" y="648"/>
                </a:lnTo>
                <a:lnTo>
                  <a:pt x="3951" y="649"/>
                </a:lnTo>
                <a:lnTo>
                  <a:pt x="3945" y="650"/>
                </a:lnTo>
                <a:lnTo>
                  <a:pt x="3933" y="652"/>
                </a:lnTo>
                <a:lnTo>
                  <a:pt x="3922" y="655"/>
                </a:lnTo>
                <a:lnTo>
                  <a:pt x="3913" y="659"/>
                </a:lnTo>
                <a:lnTo>
                  <a:pt x="3905" y="664"/>
                </a:lnTo>
                <a:lnTo>
                  <a:pt x="3897" y="669"/>
                </a:lnTo>
                <a:lnTo>
                  <a:pt x="3891" y="675"/>
                </a:lnTo>
                <a:lnTo>
                  <a:pt x="3886" y="681"/>
                </a:lnTo>
                <a:lnTo>
                  <a:pt x="3881" y="688"/>
                </a:lnTo>
                <a:lnTo>
                  <a:pt x="3877" y="695"/>
                </a:lnTo>
                <a:lnTo>
                  <a:pt x="3874" y="702"/>
                </a:lnTo>
                <a:lnTo>
                  <a:pt x="3872" y="709"/>
                </a:lnTo>
                <a:lnTo>
                  <a:pt x="3870" y="716"/>
                </a:lnTo>
                <a:lnTo>
                  <a:pt x="3869" y="724"/>
                </a:lnTo>
                <a:lnTo>
                  <a:pt x="3868" y="731"/>
                </a:lnTo>
                <a:lnTo>
                  <a:pt x="3867" y="752"/>
                </a:lnTo>
                <a:lnTo>
                  <a:pt x="3866" y="777"/>
                </a:lnTo>
                <a:lnTo>
                  <a:pt x="3865" y="803"/>
                </a:lnTo>
                <a:lnTo>
                  <a:pt x="3865" y="830"/>
                </a:lnTo>
                <a:lnTo>
                  <a:pt x="3865" y="857"/>
                </a:lnTo>
                <a:lnTo>
                  <a:pt x="3866" y="883"/>
                </a:lnTo>
                <a:lnTo>
                  <a:pt x="3867" y="907"/>
                </a:lnTo>
                <a:lnTo>
                  <a:pt x="3868" y="928"/>
                </a:lnTo>
                <a:lnTo>
                  <a:pt x="3869" y="938"/>
                </a:lnTo>
                <a:lnTo>
                  <a:pt x="3871" y="947"/>
                </a:lnTo>
                <a:lnTo>
                  <a:pt x="3874" y="955"/>
                </a:lnTo>
                <a:lnTo>
                  <a:pt x="3878" y="963"/>
                </a:lnTo>
                <a:lnTo>
                  <a:pt x="3882" y="971"/>
                </a:lnTo>
                <a:lnTo>
                  <a:pt x="3887" y="978"/>
                </a:lnTo>
                <a:lnTo>
                  <a:pt x="3892" y="984"/>
                </a:lnTo>
                <a:lnTo>
                  <a:pt x="3899" y="989"/>
                </a:lnTo>
                <a:lnTo>
                  <a:pt x="3906" y="994"/>
                </a:lnTo>
                <a:lnTo>
                  <a:pt x="3913" y="999"/>
                </a:lnTo>
                <a:lnTo>
                  <a:pt x="3922" y="1003"/>
                </a:lnTo>
                <a:lnTo>
                  <a:pt x="3926" y="1004"/>
                </a:lnTo>
                <a:lnTo>
                  <a:pt x="3931" y="1006"/>
                </a:lnTo>
                <a:lnTo>
                  <a:pt x="3940" y="1008"/>
                </a:lnTo>
                <a:lnTo>
                  <a:pt x="3950" y="1010"/>
                </a:lnTo>
                <a:lnTo>
                  <a:pt x="3961" y="1011"/>
                </a:lnTo>
                <a:lnTo>
                  <a:pt x="3972" y="1011"/>
                </a:lnTo>
                <a:lnTo>
                  <a:pt x="3983" y="1011"/>
                </a:lnTo>
                <a:lnTo>
                  <a:pt x="3994" y="1010"/>
                </a:lnTo>
                <a:lnTo>
                  <a:pt x="4004" y="1008"/>
                </a:lnTo>
                <a:lnTo>
                  <a:pt x="4013" y="1005"/>
                </a:lnTo>
                <a:lnTo>
                  <a:pt x="4022" y="1002"/>
                </a:lnTo>
                <a:lnTo>
                  <a:pt x="4030" y="998"/>
                </a:lnTo>
                <a:lnTo>
                  <a:pt x="4038" y="994"/>
                </a:lnTo>
                <a:lnTo>
                  <a:pt x="4045" y="989"/>
                </a:lnTo>
                <a:lnTo>
                  <a:pt x="4051" y="983"/>
                </a:lnTo>
                <a:lnTo>
                  <a:pt x="4057" y="977"/>
                </a:lnTo>
                <a:lnTo>
                  <a:pt x="4062" y="970"/>
                </a:lnTo>
                <a:lnTo>
                  <a:pt x="4066" y="962"/>
                </a:lnTo>
                <a:lnTo>
                  <a:pt x="4070" y="955"/>
                </a:lnTo>
                <a:lnTo>
                  <a:pt x="4072" y="946"/>
                </a:lnTo>
                <a:lnTo>
                  <a:pt x="4074" y="937"/>
                </a:lnTo>
                <a:lnTo>
                  <a:pt x="4075" y="928"/>
                </a:lnTo>
                <a:close/>
                <a:moveTo>
                  <a:pt x="3992" y="494"/>
                </a:moveTo>
                <a:lnTo>
                  <a:pt x="4004" y="494"/>
                </a:lnTo>
                <a:lnTo>
                  <a:pt x="4016" y="495"/>
                </a:lnTo>
                <a:lnTo>
                  <a:pt x="4028" y="496"/>
                </a:lnTo>
                <a:lnTo>
                  <a:pt x="4039" y="498"/>
                </a:lnTo>
                <a:lnTo>
                  <a:pt x="4051" y="501"/>
                </a:lnTo>
                <a:lnTo>
                  <a:pt x="4062" y="504"/>
                </a:lnTo>
                <a:lnTo>
                  <a:pt x="4073" y="507"/>
                </a:lnTo>
                <a:lnTo>
                  <a:pt x="4083" y="511"/>
                </a:lnTo>
                <a:lnTo>
                  <a:pt x="4094" y="516"/>
                </a:lnTo>
                <a:lnTo>
                  <a:pt x="4104" y="521"/>
                </a:lnTo>
                <a:lnTo>
                  <a:pt x="4113" y="527"/>
                </a:lnTo>
                <a:lnTo>
                  <a:pt x="4123" y="533"/>
                </a:lnTo>
                <a:lnTo>
                  <a:pt x="4132" y="539"/>
                </a:lnTo>
                <a:lnTo>
                  <a:pt x="4141" y="546"/>
                </a:lnTo>
                <a:lnTo>
                  <a:pt x="4150" y="553"/>
                </a:lnTo>
                <a:lnTo>
                  <a:pt x="4158" y="561"/>
                </a:lnTo>
                <a:lnTo>
                  <a:pt x="4166" y="569"/>
                </a:lnTo>
                <a:lnTo>
                  <a:pt x="4173" y="578"/>
                </a:lnTo>
                <a:lnTo>
                  <a:pt x="4181" y="586"/>
                </a:lnTo>
                <a:lnTo>
                  <a:pt x="4187" y="596"/>
                </a:lnTo>
                <a:lnTo>
                  <a:pt x="4194" y="605"/>
                </a:lnTo>
                <a:lnTo>
                  <a:pt x="4200" y="615"/>
                </a:lnTo>
                <a:lnTo>
                  <a:pt x="4205" y="626"/>
                </a:lnTo>
                <a:lnTo>
                  <a:pt x="4211" y="636"/>
                </a:lnTo>
                <a:lnTo>
                  <a:pt x="4215" y="647"/>
                </a:lnTo>
                <a:lnTo>
                  <a:pt x="4219" y="658"/>
                </a:lnTo>
                <a:lnTo>
                  <a:pt x="4223" y="670"/>
                </a:lnTo>
                <a:lnTo>
                  <a:pt x="4226" y="682"/>
                </a:lnTo>
                <a:lnTo>
                  <a:pt x="4229" y="694"/>
                </a:lnTo>
                <a:lnTo>
                  <a:pt x="4232" y="706"/>
                </a:lnTo>
                <a:lnTo>
                  <a:pt x="4233" y="719"/>
                </a:lnTo>
                <a:lnTo>
                  <a:pt x="4235" y="732"/>
                </a:lnTo>
                <a:lnTo>
                  <a:pt x="4236" y="753"/>
                </a:lnTo>
                <a:lnTo>
                  <a:pt x="4237" y="778"/>
                </a:lnTo>
                <a:lnTo>
                  <a:pt x="4237" y="803"/>
                </a:lnTo>
                <a:lnTo>
                  <a:pt x="4238" y="830"/>
                </a:lnTo>
                <a:lnTo>
                  <a:pt x="4237" y="857"/>
                </a:lnTo>
                <a:lnTo>
                  <a:pt x="4237" y="882"/>
                </a:lnTo>
                <a:lnTo>
                  <a:pt x="4236" y="906"/>
                </a:lnTo>
                <a:lnTo>
                  <a:pt x="4235" y="927"/>
                </a:lnTo>
                <a:lnTo>
                  <a:pt x="4232" y="953"/>
                </a:lnTo>
                <a:lnTo>
                  <a:pt x="4229" y="965"/>
                </a:lnTo>
                <a:lnTo>
                  <a:pt x="4226" y="977"/>
                </a:lnTo>
                <a:lnTo>
                  <a:pt x="4223" y="989"/>
                </a:lnTo>
                <a:lnTo>
                  <a:pt x="4219" y="1001"/>
                </a:lnTo>
                <a:lnTo>
                  <a:pt x="4215" y="1012"/>
                </a:lnTo>
                <a:lnTo>
                  <a:pt x="4211" y="1023"/>
                </a:lnTo>
                <a:lnTo>
                  <a:pt x="4205" y="1033"/>
                </a:lnTo>
                <a:lnTo>
                  <a:pt x="4200" y="1044"/>
                </a:lnTo>
                <a:lnTo>
                  <a:pt x="4194" y="1054"/>
                </a:lnTo>
                <a:lnTo>
                  <a:pt x="4187" y="1063"/>
                </a:lnTo>
                <a:lnTo>
                  <a:pt x="4181" y="1073"/>
                </a:lnTo>
                <a:lnTo>
                  <a:pt x="4173" y="1081"/>
                </a:lnTo>
                <a:lnTo>
                  <a:pt x="4166" y="1090"/>
                </a:lnTo>
                <a:lnTo>
                  <a:pt x="4158" y="1098"/>
                </a:lnTo>
                <a:lnTo>
                  <a:pt x="4150" y="1106"/>
                </a:lnTo>
                <a:lnTo>
                  <a:pt x="4141" y="1113"/>
                </a:lnTo>
                <a:lnTo>
                  <a:pt x="4132" y="1120"/>
                </a:lnTo>
                <a:lnTo>
                  <a:pt x="4123" y="1126"/>
                </a:lnTo>
                <a:lnTo>
                  <a:pt x="4113" y="1132"/>
                </a:lnTo>
                <a:lnTo>
                  <a:pt x="4104" y="1138"/>
                </a:lnTo>
                <a:lnTo>
                  <a:pt x="4094" y="1143"/>
                </a:lnTo>
                <a:lnTo>
                  <a:pt x="4083" y="1148"/>
                </a:lnTo>
                <a:lnTo>
                  <a:pt x="4073" y="1152"/>
                </a:lnTo>
                <a:lnTo>
                  <a:pt x="4062" y="1155"/>
                </a:lnTo>
                <a:lnTo>
                  <a:pt x="4051" y="1158"/>
                </a:lnTo>
                <a:lnTo>
                  <a:pt x="4039" y="1161"/>
                </a:lnTo>
                <a:lnTo>
                  <a:pt x="4028" y="1163"/>
                </a:lnTo>
                <a:lnTo>
                  <a:pt x="4016" y="1164"/>
                </a:lnTo>
                <a:lnTo>
                  <a:pt x="4004" y="1165"/>
                </a:lnTo>
                <a:lnTo>
                  <a:pt x="3992" y="1165"/>
                </a:lnTo>
                <a:lnTo>
                  <a:pt x="3980" y="1165"/>
                </a:lnTo>
                <a:lnTo>
                  <a:pt x="3969" y="1164"/>
                </a:lnTo>
                <a:lnTo>
                  <a:pt x="3959" y="1162"/>
                </a:lnTo>
                <a:lnTo>
                  <a:pt x="3950" y="1160"/>
                </a:lnTo>
                <a:lnTo>
                  <a:pt x="3941" y="1157"/>
                </a:lnTo>
                <a:lnTo>
                  <a:pt x="3932" y="1153"/>
                </a:lnTo>
                <a:lnTo>
                  <a:pt x="3924" y="1149"/>
                </a:lnTo>
                <a:lnTo>
                  <a:pt x="3917" y="1145"/>
                </a:lnTo>
                <a:lnTo>
                  <a:pt x="3910" y="1140"/>
                </a:lnTo>
                <a:lnTo>
                  <a:pt x="3903" y="1135"/>
                </a:lnTo>
                <a:lnTo>
                  <a:pt x="3897" y="1130"/>
                </a:lnTo>
                <a:lnTo>
                  <a:pt x="3892" y="1124"/>
                </a:lnTo>
                <a:lnTo>
                  <a:pt x="3886" y="1118"/>
                </a:lnTo>
                <a:lnTo>
                  <a:pt x="3881" y="1113"/>
                </a:lnTo>
                <a:lnTo>
                  <a:pt x="3872" y="1100"/>
                </a:lnTo>
                <a:lnTo>
                  <a:pt x="3871" y="1099"/>
                </a:lnTo>
                <a:lnTo>
                  <a:pt x="3869" y="1098"/>
                </a:lnTo>
                <a:lnTo>
                  <a:pt x="3866" y="1097"/>
                </a:lnTo>
                <a:lnTo>
                  <a:pt x="3862" y="1098"/>
                </a:lnTo>
                <a:lnTo>
                  <a:pt x="3860" y="1099"/>
                </a:lnTo>
                <a:lnTo>
                  <a:pt x="3860" y="1100"/>
                </a:lnTo>
                <a:lnTo>
                  <a:pt x="3859" y="1100"/>
                </a:lnTo>
                <a:lnTo>
                  <a:pt x="3827" y="1143"/>
                </a:lnTo>
                <a:lnTo>
                  <a:pt x="3825" y="1145"/>
                </a:lnTo>
                <a:lnTo>
                  <a:pt x="3823" y="1146"/>
                </a:lnTo>
                <a:lnTo>
                  <a:pt x="3819" y="1149"/>
                </a:lnTo>
                <a:lnTo>
                  <a:pt x="3815" y="1151"/>
                </a:lnTo>
                <a:lnTo>
                  <a:pt x="3811" y="1151"/>
                </a:lnTo>
                <a:lnTo>
                  <a:pt x="3723" y="1151"/>
                </a:lnTo>
                <a:lnTo>
                  <a:pt x="3721" y="1151"/>
                </a:lnTo>
                <a:lnTo>
                  <a:pt x="3718" y="1150"/>
                </a:lnTo>
                <a:lnTo>
                  <a:pt x="3716" y="1149"/>
                </a:lnTo>
                <a:lnTo>
                  <a:pt x="3714" y="1147"/>
                </a:lnTo>
                <a:lnTo>
                  <a:pt x="3712" y="1145"/>
                </a:lnTo>
                <a:lnTo>
                  <a:pt x="3711" y="1143"/>
                </a:lnTo>
                <a:lnTo>
                  <a:pt x="3710" y="1140"/>
                </a:lnTo>
                <a:lnTo>
                  <a:pt x="3710" y="1138"/>
                </a:lnTo>
                <a:lnTo>
                  <a:pt x="3710" y="699"/>
                </a:lnTo>
                <a:lnTo>
                  <a:pt x="3710" y="261"/>
                </a:lnTo>
                <a:lnTo>
                  <a:pt x="3710" y="258"/>
                </a:lnTo>
                <a:lnTo>
                  <a:pt x="3711" y="255"/>
                </a:lnTo>
                <a:lnTo>
                  <a:pt x="3714" y="251"/>
                </a:lnTo>
                <a:lnTo>
                  <a:pt x="3716" y="249"/>
                </a:lnTo>
                <a:lnTo>
                  <a:pt x="3718" y="248"/>
                </a:lnTo>
                <a:lnTo>
                  <a:pt x="3721" y="247"/>
                </a:lnTo>
                <a:lnTo>
                  <a:pt x="3723" y="247"/>
                </a:lnTo>
                <a:lnTo>
                  <a:pt x="3856" y="247"/>
                </a:lnTo>
                <a:lnTo>
                  <a:pt x="3859" y="247"/>
                </a:lnTo>
                <a:lnTo>
                  <a:pt x="3861" y="248"/>
                </a:lnTo>
                <a:lnTo>
                  <a:pt x="3865" y="251"/>
                </a:lnTo>
                <a:lnTo>
                  <a:pt x="3867" y="253"/>
                </a:lnTo>
                <a:lnTo>
                  <a:pt x="3868" y="255"/>
                </a:lnTo>
                <a:lnTo>
                  <a:pt x="3869" y="258"/>
                </a:lnTo>
                <a:lnTo>
                  <a:pt x="3869" y="261"/>
                </a:lnTo>
                <a:lnTo>
                  <a:pt x="3869" y="523"/>
                </a:lnTo>
                <a:lnTo>
                  <a:pt x="3870" y="526"/>
                </a:lnTo>
                <a:lnTo>
                  <a:pt x="3871" y="528"/>
                </a:lnTo>
                <a:lnTo>
                  <a:pt x="3872" y="530"/>
                </a:lnTo>
                <a:lnTo>
                  <a:pt x="3874" y="531"/>
                </a:lnTo>
                <a:lnTo>
                  <a:pt x="3876" y="531"/>
                </a:lnTo>
                <a:lnTo>
                  <a:pt x="3878" y="532"/>
                </a:lnTo>
                <a:lnTo>
                  <a:pt x="3881" y="531"/>
                </a:lnTo>
                <a:lnTo>
                  <a:pt x="3883" y="530"/>
                </a:lnTo>
                <a:lnTo>
                  <a:pt x="3892" y="521"/>
                </a:lnTo>
                <a:lnTo>
                  <a:pt x="3903" y="514"/>
                </a:lnTo>
                <a:lnTo>
                  <a:pt x="3914" y="508"/>
                </a:lnTo>
                <a:lnTo>
                  <a:pt x="3920" y="505"/>
                </a:lnTo>
                <a:lnTo>
                  <a:pt x="3926" y="503"/>
                </a:lnTo>
                <a:lnTo>
                  <a:pt x="3933" y="501"/>
                </a:lnTo>
                <a:lnTo>
                  <a:pt x="3940" y="499"/>
                </a:lnTo>
                <a:lnTo>
                  <a:pt x="3947" y="497"/>
                </a:lnTo>
                <a:lnTo>
                  <a:pt x="3955" y="496"/>
                </a:lnTo>
                <a:lnTo>
                  <a:pt x="3963" y="495"/>
                </a:lnTo>
                <a:lnTo>
                  <a:pt x="3972" y="494"/>
                </a:lnTo>
                <a:lnTo>
                  <a:pt x="3982" y="494"/>
                </a:lnTo>
                <a:lnTo>
                  <a:pt x="3992" y="494"/>
                </a:lnTo>
                <a:close/>
                <a:moveTo>
                  <a:pt x="5195" y="494"/>
                </a:moveTo>
                <a:lnTo>
                  <a:pt x="5209" y="494"/>
                </a:lnTo>
                <a:lnTo>
                  <a:pt x="5223" y="495"/>
                </a:lnTo>
                <a:lnTo>
                  <a:pt x="5237" y="496"/>
                </a:lnTo>
                <a:lnTo>
                  <a:pt x="5250" y="498"/>
                </a:lnTo>
                <a:lnTo>
                  <a:pt x="5263" y="501"/>
                </a:lnTo>
                <a:lnTo>
                  <a:pt x="5276" y="504"/>
                </a:lnTo>
                <a:lnTo>
                  <a:pt x="5289" y="508"/>
                </a:lnTo>
                <a:lnTo>
                  <a:pt x="5301" y="512"/>
                </a:lnTo>
                <a:lnTo>
                  <a:pt x="5312" y="517"/>
                </a:lnTo>
                <a:lnTo>
                  <a:pt x="5324" y="522"/>
                </a:lnTo>
                <a:lnTo>
                  <a:pt x="5335" y="528"/>
                </a:lnTo>
                <a:lnTo>
                  <a:pt x="5345" y="534"/>
                </a:lnTo>
                <a:lnTo>
                  <a:pt x="5355" y="541"/>
                </a:lnTo>
                <a:lnTo>
                  <a:pt x="5365" y="548"/>
                </a:lnTo>
                <a:lnTo>
                  <a:pt x="5374" y="556"/>
                </a:lnTo>
                <a:lnTo>
                  <a:pt x="5383" y="564"/>
                </a:lnTo>
                <a:lnTo>
                  <a:pt x="5392" y="572"/>
                </a:lnTo>
                <a:lnTo>
                  <a:pt x="5400" y="581"/>
                </a:lnTo>
                <a:lnTo>
                  <a:pt x="5407" y="590"/>
                </a:lnTo>
                <a:lnTo>
                  <a:pt x="5414" y="600"/>
                </a:lnTo>
                <a:lnTo>
                  <a:pt x="5420" y="610"/>
                </a:lnTo>
                <a:lnTo>
                  <a:pt x="5426" y="621"/>
                </a:lnTo>
                <a:lnTo>
                  <a:pt x="5432" y="632"/>
                </a:lnTo>
                <a:lnTo>
                  <a:pt x="5437" y="643"/>
                </a:lnTo>
                <a:lnTo>
                  <a:pt x="5441" y="654"/>
                </a:lnTo>
                <a:lnTo>
                  <a:pt x="5445" y="666"/>
                </a:lnTo>
                <a:lnTo>
                  <a:pt x="5448" y="679"/>
                </a:lnTo>
                <a:lnTo>
                  <a:pt x="5451" y="691"/>
                </a:lnTo>
                <a:lnTo>
                  <a:pt x="5453" y="704"/>
                </a:lnTo>
                <a:lnTo>
                  <a:pt x="5455" y="717"/>
                </a:lnTo>
                <a:lnTo>
                  <a:pt x="5456" y="730"/>
                </a:lnTo>
                <a:lnTo>
                  <a:pt x="5456" y="744"/>
                </a:lnTo>
                <a:lnTo>
                  <a:pt x="5456" y="752"/>
                </a:lnTo>
                <a:lnTo>
                  <a:pt x="5456" y="755"/>
                </a:lnTo>
                <a:lnTo>
                  <a:pt x="5455" y="758"/>
                </a:lnTo>
                <a:lnTo>
                  <a:pt x="5452" y="762"/>
                </a:lnTo>
                <a:lnTo>
                  <a:pt x="5450" y="764"/>
                </a:lnTo>
                <a:lnTo>
                  <a:pt x="5448" y="765"/>
                </a:lnTo>
                <a:lnTo>
                  <a:pt x="5445" y="766"/>
                </a:lnTo>
                <a:lnTo>
                  <a:pt x="5443" y="766"/>
                </a:lnTo>
                <a:lnTo>
                  <a:pt x="5317" y="766"/>
                </a:lnTo>
                <a:lnTo>
                  <a:pt x="5314" y="766"/>
                </a:lnTo>
                <a:lnTo>
                  <a:pt x="5312" y="765"/>
                </a:lnTo>
                <a:lnTo>
                  <a:pt x="5310" y="764"/>
                </a:lnTo>
                <a:lnTo>
                  <a:pt x="5308" y="763"/>
                </a:lnTo>
                <a:lnTo>
                  <a:pt x="5306" y="761"/>
                </a:lnTo>
                <a:lnTo>
                  <a:pt x="5305" y="759"/>
                </a:lnTo>
                <a:lnTo>
                  <a:pt x="5304" y="756"/>
                </a:lnTo>
                <a:lnTo>
                  <a:pt x="5303" y="753"/>
                </a:lnTo>
                <a:lnTo>
                  <a:pt x="5303" y="749"/>
                </a:lnTo>
                <a:lnTo>
                  <a:pt x="5302" y="738"/>
                </a:lnTo>
                <a:lnTo>
                  <a:pt x="5300" y="727"/>
                </a:lnTo>
                <a:lnTo>
                  <a:pt x="5297" y="717"/>
                </a:lnTo>
                <a:lnTo>
                  <a:pt x="5294" y="708"/>
                </a:lnTo>
                <a:lnTo>
                  <a:pt x="5290" y="699"/>
                </a:lnTo>
                <a:lnTo>
                  <a:pt x="5285" y="691"/>
                </a:lnTo>
                <a:lnTo>
                  <a:pt x="5279" y="684"/>
                </a:lnTo>
                <a:lnTo>
                  <a:pt x="5272" y="678"/>
                </a:lnTo>
                <a:lnTo>
                  <a:pt x="5265" y="672"/>
                </a:lnTo>
                <a:lnTo>
                  <a:pt x="5257" y="667"/>
                </a:lnTo>
                <a:lnTo>
                  <a:pt x="5248" y="663"/>
                </a:lnTo>
                <a:lnTo>
                  <a:pt x="5239" y="659"/>
                </a:lnTo>
                <a:lnTo>
                  <a:pt x="5229" y="657"/>
                </a:lnTo>
                <a:lnTo>
                  <a:pt x="5218" y="655"/>
                </a:lnTo>
                <a:lnTo>
                  <a:pt x="5206" y="654"/>
                </a:lnTo>
                <a:lnTo>
                  <a:pt x="5194" y="653"/>
                </a:lnTo>
                <a:lnTo>
                  <a:pt x="5182" y="653"/>
                </a:lnTo>
                <a:lnTo>
                  <a:pt x="5171" y="654"/>
                </a:lnTo>
                <a:lnTo>
                  <a:pt x="5160" y="656"/>
                </a:lnTo>
                <a:lnTo>
                  <a:pt x="5150" y="658"/>
                </a:lnTo>
                <a:lnTo>
                  <a:pt x="5141" y="660"/>
                </a:lnTo>
                <a:lnTo>
                  <a:pt x="5133" y="664"/>
                </a:lnTo>
                <a:lnTo>
                  <a:pt x="5126" y="667"/>
                </a:lnTo>
                <a:lnTo>
                  <a:pt x="5122" y="669"/>
                </a:lnTo>
                <a:lnTo>
                  <a:pt x="5119" y="672"/>
                </a:lnTo>
                <a:lnTo>
                  <a:pt x="5116" y="674"/>
                </a:lnTo>
                <a:lnTo>
                  <a:pt x="5113" y="677"/>
                </a:lnTo>
                <a:lnTo>
                  <a:pt x="5107" y="683"/>
                </a:lnTo>
                <a:lnTo>
                  <a:pt x="5103" y="689"/>
                </a:lnTo>
                <a:lnTo>
                  <a:pt x="5098" y="696"/>
                </a:lnTo>
                <a:lnTo>
                  <a:pt x="5095" y="704"/>
                </a:lnTo>
                <a:lnTo>
                  <a:pt x="5092" y="712"/>
                </a:lnTo>
                <a:lnTo>
                  <a:pt x="5090" y="721"/>
                </a:lnTo>
                <a:lnTo>
                  <a:pt x="5089" y="726"/>
                </a:lnTo>
                <a:lnTo>
                  <a:pt x="5088" y="731"/>
                </a:lnTo>
                <a:lnTo>
                  <a:pt x="5086" y="752"/>
                </a:lnTo>
                <a:lnTo>
                  <a:pt x="5085" y="765"/>
                </a:lnTo>
                <a:lnTo>
                  <a:pt x="5085" y="777"/>
                </a:lnTo>
                <a:lnTo>
                  <a:pt x="5084" y="803"/>
                </a:lnTo>
                <a:lnTo>
                  <a:pt x="5083" y="830"/>
                </a:lnTo>
                <a:lnTo>
                  <a:pt x="5084" y="857"/>
                </a:lnTo>
                <a:lnTo>
                  <a:pt x="5085" y="883"/>
                </a:lnTo>
                <a:lnTo>
                  <a:pt x="5086" y="907"/>
                </a:lnTo>
                <a:lnTo>
                  <a:pt x="5087" y="918"/>
                </a:lnTo>
                <a:lnTo>
                  <a:pt x="5088" y="928"/>
                </a:lnTo>
                <a:lnTo>
                  <a:pt x="5089" y="933"/>
                </a:lnTo>
                <a:lnTo>
                  <a:pt x="5090" y="938"/>
                </a:lnTo>
                <a:lnTo>
                  <a:pt x="5091" y="942"/>
                </a:lnTo>
                <a:lnTo>
                  <a:pt x="5092" y="946"/>
                </a:lnTo>
                <a:lnTo>
                  <a:pt x="5095" y="955"/>
                </a:lnTo>
                <a:lnTo>
                  <a:pt x="5098" y="962"/>
                </a:lnTo>
                <a:lnTo>
                  <a:pt x="5103" y="969"/>
                </a:lnTo>
                <a:lnTo>
                  <a:pt x="5108" y="976"/>
                </a:lnTo>
                <a:lnTo>
                  <a:pt x="5113" y="981"/>
                </a:lnTo>
                <a:lnTo>
                  <a:pt x="5119" y="986"/>
                </a:lnTo>
                <a:lnTo>
                  <a:pt x="5123" y="989"/>
                </a:lnTo>
                <a:lnTo>
                  <a:pt x="5127" y="991"/>
                </a:lnTo>
                <a:lnTo>
                  <a:pt x="5134" y="995"/>
                </a:lnTo>
                <a:lnTo>
                  <a:pt x="5143" y="998"/>
                </a:lnTo>
                <a:lnTo>
                  <a:pt x="5152" y="1001"/>
                </a:lnTo>
                <a:lnTo>
                  <a:pt x="5162" y="1003"/>
                </a:lnTo>
                <a:lnTo>
                  <a:pt x="5172" y="1005"/>
                </a:lnTo>
                <a:lnTo>
                  <a:pt x="5183" y="1006"/>
                </a:lnTo>
                <a:lnTo>
                  <a:pt x="5195" y="1006"/>
                </a:lnTo>
                <a:lnTo>
                  <a:pt x="5207" y="1006"/>
                </a:lnTo>
                <a:lnTo>
                  <a:pt x="5218" y="1005"/>
                </a:lnTo>
                <a:lnTo>
                  <a:pt x="5229" y="1003"/>
                </a:lnTo>
                <a:lnTo>
                  <a:pt x="5238" y="1000"/>
                </a:lnTo>
                <a:lnTo>
                  <a:pt x="5247" y="997"/>
                </a:lnTo>
                <a:lnTo>
                  <a:pt x="5256" y="993"/>
                </a:lnTo>
                <a:lnTo>
                  <a:pt x="5263" y="989"/>
                </a:lnTo>
                <a:lnTo>
                  <a:pt x="5270" y="983"/>
                </a:lnTo>
                <a:lnTo>
                  <a:pt x="5276" y="977"/>
                </a:lnTo>
                <a:lnTo>
                  <a:pt x="5282" y="970"/>
                </a:lnTo>
                <a:lnTo>
                  <a:pt x="5287" y="962"/>
                </a:lnTo>
                <a:lnTo>
                  <a:pt x="5291" y="954"/>
                </a:lnTo>
                <a:lnTo>
                  <a:pt x="5295" y="944"/>
                </a:lnTo>
                <a:lnTo>
                  <a:pt x="5298" y="934"/>
                </a:lnTo>
                <a:lnTo>
                  <a:pt x="5301" y="923"/>
                </a:lnTo>
                <a:lnTo>
                  <a:pt x="5303" y="910"/>
                </a:lnTo>
                <a:lnTo>
                  <a:pt x="5304" y="905"/>
                </a:lnTo>
                <a:lnTo>
                  <a:pt x="5305" y="903"/>
                </a:lnTo>
                <a:lnTo>
                  <a:pt x="5306" y="900"/>
                </a:lnTo>
                <a:lnTo>
                  <a:pt x="5307" y="899"/>
                </a:lnTo>
                <a:lnTo>
                  <a:pt x="5308" y="897"/>
                </a:lnTo>
                <a:lnTo>
                  <a:pt x="5310" y="896"/>
                </a:lnTo>
                <a:lnTo>
                  <a:pt x="5312" y="895"/>
                </a:lnTo>
                <a:lnTo>
                  <a:pt x="5317" y="894"/>
                </a:lnTo>
                <a:lnTo>
                  <a:pt x="5443" y="894"/>
                </a:lnTo>
                <a:lnTo>
                  <a:pt x="5445" y="894"/>
                </a:lnTo>
                <a:lnTo>
                  <a:pt x="5448" y="895"/>
                </a:lnTo>
                <a:lnTo>
                  <a:pt x="5450" y="896"/>
                </a:lnTo>
                <a:lnTo>
                  <a:pt x="5452" y="898"/>
                </a:lnTo>
                <a:lnTo>
                  <a:pt x="5454" y="900"/>
                </a:lnTo>
                <a:lnTo>
                  <a:pt x="5455" y="902"/>
                </a:lnTo>
                <a:lnTo>
                  <a:pt x="5456" y="904"/>
                </a:lnTo>
                <a:lnTo>
                  <a:pt x="5456" y="907"/>
                </a:lnTo>
                <a:lnTo>
                  <a:pt x="5456" y="915"/>
                </a:lnTo>
                <a:lnTo>
                  <a:pt x="5456" y="930"/>
                </a:lnTo>
                <a:lnTo>
                  <a:pt x="5455" y="945"/>
                </a:lnTo>
                <a:lnTo>
                  <a:pt x="5453" y="959"/>
                </a:lnTo>
                <a:lnTo>
                  <a:pt x="5450" y="973"/>
                </a:lnTo>
                <a:lnTo>
                  <a:pt x="5447" y="986"/>
                </a:lnTo>
                <a:lnTo>
                  <a:pt x="5443" y="999"/>
                </a:lnTo>
                <a:lnTo>
                  <a:pt x="5439" y="1011"/>
                </a:lnTo>
                <a:lnTo>
                  <a:pt x="5433" y="1023"/>
                </a:lnTo>
                <a:lnTo>
                  <a:pt x="5428" y="1035"/>
                </a:lnTo>
                <a:lnTo>
                  <a:pt x="5422" y="1046"/>
                </a:lnTo>
                <a:lnTo>
                  <a:pt x="5415" y="1056"/>
                </a:lnTo>
                <a:lnTo>
                  <a:pt x="5408" y="1066"/>
                </a:lnTo>
                <a:lnTo>
                  <a:pt x="5400" y="1076"/>
                </a:lnTo>
                <a:lnTo>
                  <a:pt x="5396" y="1081"/>
                </a:lnTo>
                <a:lnTo>
                  <a:pt x="5392" y="1085"/>
                </a:lnTo>
                <a:lnTo>
                  <a:pt x="5383" y="1094"/>
                </a:lnTo>
                <a:lnTo>
                  <a:pt x="5374" y="1102"/>
                </a:lnTo>
                <a:lnTo>
                  <a:pt x="5365" y="1109"/>
                </a:lnTo>
                <a:lnTo>
                  <a:pt x="5355" y="1117"/>
                </a:lnTo>
                <a:lnTo>
                  <a:pt x="5345" y="1123"/>
                </a:lnTo>
                <a:lnTo>
                  <a:pt x="5335" y="1129"/>
                </a:lnTo>
                <a:lnTo>
                  <a:pt x="5324" y="1135"/>
                </a:lnTo>
                <a:lnTo>
                  <a:pt x="5313" y="1140"/>
                </a:lnTo>
                <a:lnTo>
                  <a:pt x="5302" y="1145"/>
                </a:lnTo>
                <a:lnTo>
                  <a:pt x="5291" y="1149"/>
                </a:lnTo>
                <a:lnTo>
                  <a:pt x="5279" y="1153"/>
                </a:lnTo>
                <a:lnTo>
                  <a:pt x="5267" y="1156"/>
                </a:lnTo>
                <a:lnTo>
                  <a:pt x="5255" y="1159"/>
                </a:lnTo>
                <a:lnTo>
                  <a:pt x="5243" y="1161"/>
                </a:lnTo>
                <a:lnTo>
                  <a:pt x="5231" y="1163"/>
                </a:lnTo>
                <a:lnTo>
                  <a:pt x="5219" y="1164"/>
                </a:lnTo>
                <a:lnTo>
                  <a:pt x="5207" y="1165"/>
                </a:lnTo>
                <a:lnTo>
                  <a:pt x="5195" y="1165"/>
                </a:lnTo>
                <a:lnTo>
                  <a:pt x="5181" y="1165"/>
                </a:lnTo>
                <a:lnTo>
                  <a:pt x="5168" y="1164"/>
                </a:lnTo>
                <a:lnTo>
                  <a:pt x="5155" y="1163"/>
                </a:lnTo>
                <a:lnTo>
                  <a:pt x="5142" y="1161"/>
                </a:lnTo>
                <a:lnTo>
                  <a:pt x="5130" y="1159"/>
                </a:lnTo>
                <a:lnTo>
                  <a:pt x="5118" y="1156"/>
                </a:lnTo>
                <a:lnTo>
                  <a:pt x="5106" y="1153"/>
                </a:lnTo>
                <a:lnTo>
                  <a:pt x="5094" y="1149"/>
                </a:lnTo>
                <a:lnTo>
                  <a:pt x="5083" y="1144"/>
                </a:lnTo>
                <a:lnTo>
                  <a:pt x="5072" y="1140"/>
                </a:lnTo>
                <a:lnTo>
                  <a:pt x="5062" y="1134"/>
                </a:lnTo>
                <a:lnTo>
                  <a:pt x="5051" y="1129"/>
                </a:lnTo>
                <a:lnTo>
                  <a:pt x="5041" y="1123"/>
                </a:lnTo>
                <a:lnTo>
                  <a:pt x="5032" y="1116"/>
                </a:lnTo>
                <a:lnTo>
                  <a:pt x="5023" y="1109"/>
                </a:lnTo>
                <a:lnTo>
                  <a:pt x="5014" y="1101"/>
                </a:lnTo>
                <a:lnTo>
                  <a:pt x="5005" y="1093"/>
                </a:lnTo>
                <a:lnTo>
                  <a:pt x="4997" y="1085"/>
                </a:lnTo>
                <a:lnTo>
                  <a:pt x="4989" y="1076"/>
                </a:lnTo>
                <a:lnTo>
                  <a:pt x="4981" y="1067"/>
                </a:lnTo>
                <a:lnTo>
                  <a:pt x="4975" y="1058"/>
                </a:lnTo>
                <a:lnTo>
                  <a:pt x="4968" y="1048"/>
                </a:lnTo>
                <a:lnTo>
                  <a:pt x="4962" y="1037"/>
                </a:lnTo>
                <a:lnTo>
                  <a:pt x="4956" y="1026"/>
                </a:lnTo>
                <a:lnTo>
                  <a:pt x="4951" y="1015"/>
                </a:lnTo>
                <a:lnTo>
                  <a:pt x="4947" y="1004"/>
                </a:lnTo>
                <a:lnTo>
                  <a:pt x="4942" y="992"/>
                </a:lnTo>
                <a:lnTo>
                  <a:pt x="4940" y="986"/>
                </a:lnTo>
                <a:lnTo>
                  <a:pt x="4938" y="980"/>
                </a:lnTo>
                <a:lnTo>
                  <a:pt x="4935" y="967"/>
                </a:lnTo>
                <a:lnTo>
                  <a:pt x="4932" y="954"/>
                </a:lnTo>
                <a:lnTo>
                  <a:pt x="4930" y="941"/>
                </a:lnTo>
                <a:lnTo>
                  <a:pt x="4928" y="927"/>
                </a:lnTo>
                <a:lnTo>
                  <a:pt x="4926" y="906"/>
                </a:lnTo>
                <a:lnTo>
                  <a:pt x="4924" y="882"/>
                </a:lnTo>
                <a:lnTo>
                  <a:pt x="4923" y="857"/>
                </a:lnTo>
                <a:lnTo>
                  <a:pt x="4923" y="830"/>
                </a:lnTo>
                <a:lnTo>
                  <a:pt x="4923" y="803"/>
                </a:lnTo>
                <a:lnTo>
                  <a:pt x="4924" y="778"/>
                </a:lnTo>
                <a:lnTo>
                  <a:pt x="4926" y="753"/>
                </a:lnTo>
                <a:lnTo>
                  <a:pt x="4927" y="742"/>
                </a:lnTo>
                <a:lnTo>
                  <a:pt x="4928" y="732"/>
                </a:lnTo>
                <a:lnTo>
                  <a:pt x="4930" y="718"/>
                </a:lnTo>
                <a:lnTo>
                  <a:pt x="4932" y="705"/>
                </a:lnTo>
                <a:lnTo>
                  <a:pt x="4935" y="692"/>
                </a:lnTo>
                <a:lnTo>
                  <a:pt x="4938" y="679"/>
                </a:lnTo>
                <a:lnTo>
                  <a:pt x="4942" y="667"/>
                </a:lnTo>
                <a:lnTo>
                  <a:pt x="4947" y="655"/>
                </a:lnTo>
                <a:lnTo>
                  <a:pt x="4951" y="644"/>
                </a:lnTo>
                <a:lnTo>
                  <a:pt x="4956" y="633"/>
                </a:lnTo>
                <a:lnTo>
                  <a:pt x="4962" y="622"/>
                </a:lnTo>
                <a:lnTo>
                  <a:pt x="4968" y="611"/>
                </a:lnTo>
                <a:lnTo>
                  <a:pt x="4975" y="601"/>
                </a:lnTo>
                <a:lnTo>
                  <a:pt x="4981" y="592"/>
                </a:lnTo>
                <a:lnTo>
                  <a:pt x="4989" y="583"/>
                </a:lnTo>
                <a:lnTo>
                  <a:pt x="4997" y="574"/>
                </a:lnTo>
                <a:lnTo>
                  <a:pt x="5005" y="566"/>
                </a:lnTo>
                <a:lnTo>
                  <a:pt x="5014" y="558"/>
                </a:lnTo>
                <a:lnTo>
                  <a:pt x="5023" y="550"/>
                </a:lnTo>
                <a:lnTo>
                  <a:pt x="5032" y="543"/>
                </a:lnTo>
                <a:lnTo>
                  <a:pt x="5041" y="536"/>
                </a:lnTo>
                <a:lnTo>
                  <a:pt x="5051" y="530"/>
                </a:lnTo>
                <a:lnTo>
                  <a:pt x="5062" y="525"/>
                </a:lnTo>
                <a:lnTo>
                  <a:pt x="5072" y="519"/>
                </a:lnTo>
                <a:lnTo>
                  <a:pt x="5083" y="514"/>
                </a:lnTo>
                <a:lnTo>
                  <a:pt x="5094" y="510"/>
                </a:lnTo>
                <a:lnTo>
                  <a:pt x="5106" y="506"/>
                </a:lnTo>
                <a:lnTo>
                  <a:pt x="5118" y="503"/>
                </a:lnTo>
                <a:lnTo>
                  <a:pt x="5130" y="500"/>
                </a:lnTo>
                <a:lnTo>
                  <a:pt x="5142" y="498"/>
                </a:lnTo>
                <a:lnTo>
                  <a:pt x="5155" y="496"/>
                </a:lnTo>
                <a:lnTo>
                  <a:pt x="5168" y="495"/>
                </a:lnTo>
                <a:lnTo>
                  <a:pt x="5181" y="494"/>
                </a:lnTo>
                <a:lnTo>
                  <a:pt x="5195" y="494"/>
                </a:lnTo>
                <a:close/>
                <a:moveTo>
                  <a:pt x="4686" y="929"/>
                </a:moveTo>
                <a:lnTo>
                  <a:pt x="4689" y="907"/>
                </a:lnTo>
                <a:lnTo>
                  <a:pt x="4691" y="883"/>
                </a:lnTo>
                <a:lnTo>
                  <a:pt x="4692" y="857"/>
                </a:lnTo>
                <a:lnTo>
                  <a:pt x="4692" y="830"/>
                </a:lnTo>
                <a:lnTo>
                  <a:pt x="4692" y="803"/>
                </a:lnTo>
                <a:lnTo>
                  <a:pt x="4691" y="777"/>
                </a:lnTo>
                <a:lnTo>
                  <a:pt x="4689" y="752"/>
                </a:lnTo>
                <a:lnTo>
                  <a:pt x="4686" y="730"/>
                </a:lnTo>
                <a:lnTo>
                  <a:pt x="4685" y="721"/>
                </a:lnTo>
                <a:lnTo>
                  <a:pt x="4682" y="712"/>
                </a:lnTo>
                <a:lnTo>
                  <a:pt x="4679" y="704"/>
                </a:lnTo>
                <a:lnTo>
                  <a:pt x="4675" y="697"/>
                </a:lnTo>
                <a:lnTo>
                  <a:pt x="4673" y="693"/>
                </a:lnTo>
                <a:lnTo>
                  <a:pt x="4671" y="690"/>
                </a:lnTo>
                <a:lnTo>
                  <a:pt x="4666" y="683"/>
                </a:lnTo>
                <a:lnTo>
                  <a:pt x="4660" y="678"/>
                </a:lnTo>
                <a:lnTo>
                  <a:pt x="4654" y="673"/>
                </a:lnTo>
                <a:lnTo>
                  <a:pt x="4650" y="670"/>
                </a:lnTo>
                <a:lnTo>
                  <a:pt x="4647" y="668"/>
                </a:lnTo>
                <a:lnTo>
                  <a:pt x="4639" y="664"/>
                </a:lnTo>
                <a:lnTo>
                  <a:pt x="4631" y="661"/>
                </a:lnTo>
                <a:lnTo>
                  <a:pt x="4622" y="658"/>
                </a:lnTo>
                <a:lnTo>
                  <a:pt x="4612" y="656"/>
                </a:lnTo>
                <a:lnTo>
                  <a:pt x="4602" y="654"/>
                </a:lnTo>
                <a:lnTo>
                  <a:pt x="4591" y="653"/>
                </a:lnTo>
                <a:lnTo>
                  <a:pt x="4580" y="653"/>
                </a:lnTo>
                <a:lnTo>
                  <a:pt x="4568" y="653"/>
                </a:lnTo>
                <a:lnTo>
                  <a:pt x="4557" y="654"/>
                </a:lnTo>
                <a:lnTo>
                  <a:pt x="4551" y="655"/>
                </a:lnTo>
                <a:lnTo>
                  <a:pt x="4546" y="656"/>
                </a:lnTo>
                <a:lnTo>
                  <a:pt x="4537" y="658"/>
                </a:lnTo>
                <a:lnTo>
                  <a:pt x="4528" y="660"/>
                </a:lnTo>
                <a:lnTo>
                  <a:pt x="4520" y="663"/>
                </a:lnTo>
                <a:lnTo>
                  <a:pt x="4512" y="667"/>
                </a:lnTo>
                <a:lnTo>
                  <a:pt x="4506" y="671"/>
                </a:lnTo>
                <a:lnTo>
                  <a:pt x="4502" y="674"/>
                </a:lnTo>
                <a:lnTo>
                  <a:pt x="4499" y="676"/>
                </a:lnTo>
                <a:lnTo>
                  <a:pt x="4494" y="682"/>
                </a:lnTo>
                <a:lnTo>
                  <a:pt x="4489" y="688"/>
                </a:lnTo>
                <a:lnTo>
                  <a:pt x="4485" y="695"/>
                </a:lnTo>
                <a:lnTo>
                  <a:pt x="4481" y="703"/>
                </a:lnTo>
                <a:lnTo>
                  <a:pt x="4478" y="712"/>
                </a:lnTo>
                <a:lnTo>
                  <a:pt x="4476" y="721"/>
                </a:lnTo>
                <a:lnTo>
                  <a:pt x="4474" y="730"/>
                </a:lnTo>
                <a:lnTo>
                  <a:pt x="4472" y="752"/>
                </a:lnTo>
                <a:lnTo>
                  <a:pt x="4470" y="777"/>
                </a:lnTo>
                <a:lnTo>
                  <a:pt x="4469" y="803"/>
                </a:lnTo>
                <a:lnTo>
                  <a:pt x="4468" y="830"/>
                </a:lnTo>
                <a:lnTo>
                  <a:pt x="4469" y="857"/>
                </a:lnTo>
                <a:lnTo>
                  <a:pt x="4470" y="883"/>
                </a:lnTo>
                <a:lnTo>
                  <a:pt x="4472" y="907"/>
                </a:lnTo>
                <a:lnTo>
                  <a:pt x="4474" y="929"/>
                </a:lnTo>
                <a:lnTo>
                  <a:pt x="4476" y="938"/>
                </a:lnTo>
                <a:lnTo>
                  <a:pt x="4478" y="947"/>
                </a:lnTo>
                <a:lnTo>
                  <a:pt x="4481" y="955"/>
                </a:lnTo>
                <a:lnTo>
                  <a:pt x="4485" y="963"/>
                </a:lnTo>
                <a:lnTo>
                  <a:pt x="4489" y="970"/>
                </a:lnTo>
                <a:lnTo>
                  <a:pt x="4494" y="976"/>
                </a:lnTo>
                <a:lnTo>
                  <a:pt x="4500" y="982"/>
                </a:lnTo>
                <a:lnTo>
                  <a:pt x="4506" y="987"/>
                </a:lnTo>
                <a:lnTo>
                  <a:pt x="4513" y="991"/>
                </a:lnTo>
                <a:lnTo>
                  <a:pt x="4520" y="995"/>
                </a:lnTo>
                <a:lnTo>
                  <a:pt x="4528" y="998"/>
                </a:lnTo>
                <a:lnTo>
                  <a:pt x="4537" y="1001"/>
                </a:lnTo>
                <a:lnTo>
                  <a:pt x="4547" y="1003"/>
                </a:lnTo>
                <a:lnTo>
                  <a:pt x="4557" y="1005"/>
                </a:lnTo>
                <a:lnTo>
                  <a:pt x="4568" y="1006"/>
                </a:lnTo>
                <a:lnTo>
                  <a:pt x="4580" y="1006"/>
                </a:lnTo>
                <a:lnTo>
                  <a:pt x="4591" y="1006"/>
                </a:lnTo>
                <a:lnTo>
                  <a:pt x="4602" y="1005"/>
                </a:lnTo>
                <a:lnTo>
                  <a:pt x="4612" y="1003"/>
                </a:lnTo>
                <a:lnTo>
                  <a:pt x="4617" y="1002"/>
                </a:lnTo>
                <a:lnTo>
                  <a:pt x="4622" y="1001"/>
                </a:lnTo>
                <a:lnTo>
                  <a:pt x="4631" y="998"/>
                </a:lnTo>
                <a:lnTo>
                  <a:pt x="4639" y="995"/>
                </a:lnTo>
                <a:lnTo>
                  <a:pt x="4647" y="991"/>
                </a:lnTo>
                <a:lnTo>
                  <a:pt x="4654" y="987"/>
                </a:lnTo>
                <a:lnTo>
                  <a:pt x="4657" y="984"/>
                </a:lnTo>
                <a:lnTo>
                  <a:pt x="4660" y="981"/>
                </a:lnTo>
                <a:lnTo>
                  <a:pt x="4666" y="976"/>
                </a:lnTo>
                <a:lnTo>
                  <a:pt x="4671" y="969"/>
                </a:lnTo>
                <a:lnTo>
                  <a:pt x="4675" y="962"/>
                </a:lnTo>
                <a:lnTo>
                  <a:pt x="4679" y="955"/>
                </a:lnTo>
                <a:lnTo>
                  <a:pt x="4681" y="951"/>
                </a:lnTo>
                <a:lnTo>
                  <a:pt x="4682" y="947"/>
                </a:lnTo>
                <a:lnTo>
                  <a:pt x="4685" y="938"/>
                </a:lnTo>
                <a:lnTo>
                  <a:pt x="4686" y="929"/>
                </a:lnTo>
                <a:close/>
                <a:moveTo>
                  <a:pt x="4580" y="494"/>
                </a:moveTo>
                <a:lnTo>
                  <a:pt x="4593" y="494"/>
                </a:lnTo>
                <a:lnTo>
                  <a:pt x="4606" y="495"/>
                </a:lnTo>
                <a:lnTo>
                  <a:pt x="4619" y="496"/>
                </a:lnTo>
                <a:lnTo>
                  <a:pt x="4632" y="498"/>
                </a:lnTo>
                <a:lnTo>
                  <a:pt x="4645" y="500"/>
                </a:lnTo>
                <a:lnTo>
                  <a:pt x="4657" y="503"/>
                </a:lnTo>
                <a:lnTo>
                  <a:pt x="4669" y="506"/>
                </a:lnTo>
                <a:lnTo>
                  <a:pt x="4680" y="510"/>
                </a:lnTo>
                <a:lnTo>
                  <a:pt x="4691" y="514"/>
                </a:lnTo>
                <a:lnTo>
                  <a:pt x="4702" y="519"/>
                </a:lnTo>
                <a:lnTo>
                  <a:pt x="4713" y="525"/>
                </a:lnTo>
                <a:lnTo>
                  <a:pt x="4723" y="530"/>
                </a:lnTo>
                <a:lnTo>
                  <a:pt x="4733" y="536"/>
                </a:lnTo>
                <a:lnTo>
                  <a:pt x="4743" y="543"/>
                </a:lnTo>
                <a:lnTo>
                  <a:pt x="4752" y="550"/>
                </a:lnTo>
                <a:lnTo>
                  <a:pt x="4761" y="558"/>
                </a:lnTo>
                <a:lnTo>
                  <a:pt x="4769" y="566"/>
                </a:lnTo>
                <a:lnTo>
                  <a:pt x="4777" y="574"/>
                </a:lnTo>
                <a:lnTo>
                  <a:pt x="4785" y="583"/>
                </a:lnTo>
                <a:lnTo>
                  <a:pt x="4792" y="592"/>
                </a:lnTo>
                <a:lnTo>
                  <a:pt x="4799" y="601"/>
                </a:lnTo>
                <a:lnTo>
                  <a:pt x="4805" y="611"/>
                </a:lnTo>
                <a:lnTo>
                  <a:pt x="4811" y="622"/>
                </a:lnTo>
                <a:lnTo>
                  <a:pt x="4817" y="633"/>
                </a:lnTo>
                <a:lnTo>
                  <a:pt x="4822" y="644"/>
                </a:lnTo>
                <a:lnTo>
                  <a:pt x="4827" y="655"/>
                </a:lnTo>
                <a:lnTo>
                  <a:pt x="4831" y="667"/>
                </a:lnTo>
                <a:lnTo>
                  <a:pt x="4833" y="673"/>
                </a:lnTo>
                <a:lnTo>
                  <a:pt x="4835" y="679"/>
                </a:lnTo>
                <a:lnTo>
                  <a:pt x="4839" y="692"/>
                </a:lnTo>
                <a:lnTo>
                  <a:pt x="4841" y="705"/>
                </a:lnTo>
                <a:lnTo>
                  <a:pt x="4844" y="718"/>
                </a:lnTo>
                <a:lnTo>
                  <a:pt x="4846" y="732"/>
                </a:lnTo>
                <a:lnTo>
                  <a:pt x="4848" y="753"/>
                </a:lnTo>
                <a:lnTo>
                  <a:pt x="4849" y="778"/>
                </a:lnTo>
                <a:lnTo>
                  <a:pt x="4850" y="803"/>
                </a:lnTo>
                <a:lnTo>
                  <a:pt x="4851" y="830"/>
                </a:lnTo>
                <a:lnTo>
                  <a:pt x="4850" y="857"/>
                </a:lnTo>
                <a:lnTo>
                  <a:pt x="4849" y="882"/>
                </a:lnTo>
                <a:lnTo>
                  <a:pt x="4848" y="906"/>
                </a:lnTo>
                <a:lnTo>
                  <a:pt x="4847" y="917"/>
                </a:lnTo>
                <a:lnTo>
                  <a:pt x="4846" y="927"/>
                </a:lnTo>
                <a:lnTo>
                  <a:pt x="4844" y="941"/>
                </a:lnTo>
                <a:lnTo>
                  <a:pt x="4841" y="954"/>
                </a:lnTo>
                <a:lnTo>
                  <a:pt x="4839" y="967"/>
                </a:lnTo>
                <a:lnTo>
                  <a:pt x="4835" y="980"/>
                </a:lnTo>
                <a:lnTo>
                  <a:pt x="4831" y="992"/>
                </a:lnTo>
                <a:lnTo>
                  <a:pt x="4827" y="1004"/>
                </a:lnTo>
                <a:lnTo>
                  <a:pt x="4822" y="1015"/>
                </a:lnTo>
                <a:lnTo>
                  <a:pt x="4817" y="1026"/>
                </a:lnTo>
                <a:lnTo>
                  <a:pt x="4812" y="1037"/>
                </a:lnTo>
                <a:lnTo>
                  <a:pt x="4806" y="1048"/>
                </a:lnTo>
                <a:lnTo>
                  <a:pt x="4799" y="1058"/>
                </a:lnTo>
                <a:lnTo>
                  <a:pt x="4792" y="1067"/>
                </a:lnTo>
                <a:lnTo>
                  <a:pt x="4785" y="1076"/>
                </a:lnTo>
                <a:lnTo>
                  <a:pt x="4777" y="1085"/>
                </a:lnTo>
                <a:lnTo>
                  <a:pt x="4769" y="1093"/>
                </a:lnTo>
                <a:lnTo>
                  <a:pt x="4761" y="1101"/>
                </a:lnTo>
                <a:lnTo>
                  <a:pt x="4752" y="1109"/>
                </a:lnTo>
                <a:lnTo>
                  <a:pt x="4743" y="1116"/>
                </a:lnTo>
                <a:lnTo>
                  <a:pt x="4734" y="1123"/>
                </a:lnTo>
                <a:lnTo>
                  <a:pt x="4724" y="1129"/>
                </a:lnTo>
                <a:lnTo>
                  <a:pt x="4714" y="1134"/>
                </a:lnTo>
                <a:lnTo>
                  <a:pt x="4703" y="1140"/>
                </a:lnTo>
                <a:lnTo>
                  <a:pt x="4692" y="1144"/>
                </a:lnTo>
                <a:lnTo>
                  <a:pt x="4681" y="1149"/>
                </a:lnTo>
                <a:lnTo>
                  <a:pt x="4675" y="1151"/>
                </a:lnTo>
                <a:lnTo>
                  <a:pt x="4669" y="1153"/>
                </a:lnTo>
                <a:lnTo>
                  <a:pt x="4658" y="1156"/>
                </a:lnTo>
                <a:lnTo>
                  <a:pt x="4646" y="1159"/>
                </a:lnTo>
                <a:lnTo>
                  <a:pt x="4633" y="1161"/>
                </a:lnTo>
                <a:lnTo>
                  <a:pt x="4620" y="1163"/>
                </a:lnTo>
                <a:lnTo>
                  <a:pt x="4608" y="1164"/>
                </a:lnTo>
                <a:lnTo>
                  <a:pt x="4594" y="1165"/>
                </a:lnTo>
                <a:lnTo>
                  <a:pt x="4581" y="1165"/>
                </a:lnTo>
                <a:lnTo>
                  <a:pt x="4567" y="1165"/>
                </a:lnTo>
                <a:lnTo>
                  <a:pt x="4554" y="1164"/>
                </a:lnTo>
                <a:lnTo>
                  <a:pt x="4541" y="1163"/>
                </a:lnTo>
                <a:lnTo>
                  <a:pt x="4528" y="1161"/>
                </a:lnTo>
                <a:lnTo>
                  <a:pt x="4516" y="1159"/>
                </a:lnTo>
                <a:lnTo>
                  <a:pt x="4504" y="1156"/>
                </a:lnTo>
                <a:lnTo>
                  <a:pt x="4492" y="1153"/>
                </a:lnTo>
                <a:lnTo>
                  <a:pt x="4480" y="1149"/>
                </a:lnTo>
                <a:lnTo>
                  <a:pt x="4469" y="1144"/>
                </a:lnTo>
                <a:lnTo>
                  <a:pt x="4458" y="1140"/>
                </a:lnTo>
                <a:lnTo>
                  <a:pt x="4447" y="1134"/>
                </a:lnTo>
                <a:lnTo>
                  <a:pt x="4437" y="1129"/>
                </a:lnTo>
                <a:lnTo>
                  <a:pt x="4427" y="1123"/>
                </a:lnTo>
                <a:lnTo>
                  <a:pt x="4418" y="1116"/>
                </a:lnTo>
                <a:lnTo>
                  <a:pt x="4409" y="1109"/>
                </a:lnTo>
                <a:lnTo>
                  <a:pt x="4400" y="1101"/>
                </a:lnTo>
                <a:lnTo>
                  <a:pt x="4391" y="1093"/>
                </a:lnTo>
                <a:lnTo>
                  <a:pt x="4383" y="1085"/>
                </a:lnTo>
                <a:lnTo>
                  <a:pt x="4376" y="1076"/>
                </a:lnTo>
                <a:lnTo>
                  <a:pt x="4368" y="1067"/>
                </a:lnTo>
                <a:lnTo>
                  <a:pt x="4361" y="1058"/>
                </a:lnTo>
                <a:lnTo>
                  <a:pt x="4355" y="1048"/>
                </a:lnTo>
                <a:lnTo>
                  <a:pt x="4349" y="1037"/>
                </a:lnTo>
                <a:lnTo>
                  <a:pt x="4343" y="1026"/>
                </a:lnTo>
                <a:lnTo>
                  <a:pt x="4338" y="1015"/>
                </a:lnTo>
                <a:lnTo>
                  <a:pt x="4333" y="1004"/>
                </a:lnTo>
                <a:lnTo>
                  <a:pt x="4329" y="992"/>
                </a:lnTo>
                <a:lnTo>
                  <a:pt x="4327" y="986"/>
                </a:lnTo>
                <a:lnTo>
                  <a:pt x="4325" y="980"/>
                </a:lnTo>
                <a:lnTo>
                  <a:pt x="4322" y="967"/>
                </a:lnTo>
                <a:lnTo>
                  <a:pt x="4319" y="954"/>
                </a:lnTo>
                <a:lnTo>
                  <a:pt x="4316" y="941"/>
                </a:lnTo>
                <a:lnTo>
                  <a:pt x="4315" y="927"/>
                </a:lnTo>
                <a:lnTo>
                  <a:pt x="4312" y="906"/>
                </a:lnTo>
                <a:lnTo>
                  <a:pt x="4311" y="882"/>
                </a:lnTo>
                <a:lnTo>
                  <a:pt x="4310" y="857"/>
                </a:lnTo>
                <a:lnTo>
                  <a:pt x="4310" y="830"/>
                </a:lnTo>
                <a:lnTo>
                  <a:pt x="4310" y="803"/>
                </a:lnTo>
                <a:lnTo>
                  <a:pt x="4311" y="778"/>
                </a:lnTo>
                <a:lnTo>
                  <a:pt x="4312" y="753"/>
                </a:lnTo>
                <a:lnTo>
                  <a:pt x="4313" y="742"/>
                </a:lnTo>
                <a:lnTo>
                  <a:pt x="4315" y="732"/>
                </a:lnTo>
                <a:lnTo>
                  <a:pt x="4316" y="718"/>
                </a:lnTo>
                <a:lnTo>
                  <a:pt x="4319" y="705"/>
                </a:lnTo>
                <a:lnTo>
                  <a:pt x="4322" y="692"/>
                </a:lnTo>
                <a:lnTo>
                  <a:pt x="4325" y="679"/>
                </a:lnTo>
                <a:lnTo>
                  <a:pt x="4329" y="667"/>
                </a:lnTo>
                <a:lnTo>
                  <a:pt x="4333" y="655"/>
                </a:lnTo>
                <a:lnTo>
                  <a:pt x="4338" y="644"/>
                </a:lnTo>
                <a:lnTo>
                  <a:pt x="4343" y="633"/>
                </a:lnTo>
                <a:lnTo>
                  <a:pt x="4349" y="622"/>
                </a:lnTo>
                <a:lnTo>
                  <a:pt x="4355" y="611"/>
                </a:lnTo>
                <a:lnTo>
                  <a:pt x="4361" y="601"/>
                </a:lnTo>
                <a:lnTo>
                  <a:pt x="4368" y="592"/>
                </a:lnTo>
                <a:lnTo>
                  <a:pt x="4375" y="583"/>
                </a:lnTo>
                <a:lnTo>
                  <a:pt x="4383" y="574"/>
                </a:lnTo>
                <a:lnTo>
                  <a:pt x="4391" y="566"/>
                </a:lnTo>
                <a:lnTo>
                  <a:pt x="4399" y="558"/>
                </a:lnTo>
                <a:lnTo>
                  <a:pt x="4408" y="550"/>
                </a:lnTo>
                <a:lnTo>
                  <a:pt x="4417" y="543"/>
                </a:lnTo>
                <a:lnTo>
                  <a:pt x="4427" y="536"/>
                </a:lnTo>
                <a:lnTo>
                  <a:pt x="4437" y="530"/>
                </a:lnTo>
                <a:lnTo>
                  <a:pt x="4447" y="525"/>
                </a:lnTo>
                <a:lnTo>
                  <a:pt x="4457" y="519"/>
                </a:lnTo>
                <a:lnTo>
                  <a:pt x="4468" y="514"/>
                </a:lnTo>
                <a:lnTo>
                  <a:pt x="4479" y="510"/>
                </a:lnTo>
                <a:lnTo>
                  <a:pt x="4485" y="508"/>
                </a:lnTo>
                <a:lnTo>
                  <a:pt x="4491" y="506"/>
                </a:lnTo>
                <a:lnTo>
                  <a:pt x="4503" y="503"/>
                </a:lnTo>
                <a:lnTo>
                  <a:pt x="4515" y="500"/>
                </a:lnTo>
                <a:lnTo>
                  <a:pt x="4527" y="498"/>
                </a:lnTo>
                <a:lnTo>
                  <a:pt x="4540" y="496"/>
                </a:lnTo>
                <a:lnTo>
                  <a:pt x="4553" y="495"/>
                </a:lnTo>
                <a:lnTo>
                  <a:pt x="4566" y="494"/>
                </a:lnTo>
                <a:lnTo>
                  <a:pt x="4580" y="494"/>
                </a:lnTo>
                <a:close/>
                <a:moveTo>
                  <a:pt x="7014" y="928"/>
                </a:moveTo>
                <a:lnTo>
                  <a:pt x="7015" y="907"/>
                </a:lnTo>
                <a:lnTo>
                  <a:pt x="7016" y="883"/>
                </a:lnTo>
                <a:lnTo>
                  <a:pt x="7017" y="857"/>
                </a:lnTo>
                <a:lnTo>
                  <a:pt x="7017" y="830"/>
                </a:lnTo>
                <a:lnTo>
                  <a:pt x="7017" y="803"/>
                </a:lnTo>
                <a:lnTo>
                  <a:pt x="7016" y="777"/>
                </a:lnTo>
                <a:lnTo>
                  <a:pt x="7015" y="752"/>
                </a:lnTo>
                <a:lnTo>
                  <a:pt x="7014" y="731"/>
                </a:lnTo>
                <a:lnTo>
                  <a:pt x="7013" y="722"/>
                </a:lnTo>
                <a:lnTo>
                  <a:pt x="7011" y="713"/>
                </a:lnTo>
                <a:lnTo>
                  <a:pt x="7009" y="704"/>
                </a:lnTo>
                <a:lnTo>
                  <a:pt x="7005" y="697"/>
                </a:lnTo>
                <a:lnTo>
                  <a:pt x="7001" y="689"/>
                </a:lnTo>
                <a:lnTo>
                  <a:pt x="6996" y="682"/>
                </a:lnTo>
                <a:lnTo>
                  <a:pt x="6990" y="676"/>
                </a:lnTo>
                <a:lnTo>
                  <a:pt x="6984" y="670"/>
                </a:lnTo>
                <a:lnTo>
                  <a:pt x="6977" y="665"/>
                </a:lnTo>
                <a:lnTo>
                  <a:pt x="6969" y="661"/>
                </a:lnTo>
                <a:lnTo>
                  <a:pt x="6961" y="657"/>
                </a:lnTo>
                <a:lnTo>
                  <a:pt x="6952" y="654"/>
                </a:lnTo>
                <a:lnTo>
                  <a:pt x="6943" y="651"/>
                </a:lnTo>
                <a:lnTo>
                  <a:pt x="6933" y="649"/>
                </a:lnTo>
                <a:lnTo>
                  <a:pt x="6922" y="648"/>
                </a:lnTo>
                <a:lnTo>
                  <a:pt x="6911" y="648"/>
                </a:lnTo>
                <a:lnTo>
                  <a:pt x="6900" y="648"/>
                </a:lnTo>
                <a:lnTo>
                  <a:pt x="6889" y="649"/>
                </a:lnTo>
                <a:lnTo>
                  <a:pt x="6879" y="651"/>
                </a:lnTo>
                <a:lnTo>
                  <a:pt x="6870" y="653"/>
                </a:lnTo>
                <a:lnTo>
                  <a:pt x="6861" y="656"/>
                </a:lnTo>
                <a:lnTo>
                  <a:pt x="6852" y="660"/>
                </a:lnTo>
                <a:lnTo>
                  <a:pt x="6845" y="665"/>
                </a:lnTo>
                <a:lnTo>
                  <a:pt x="6838" y="670"/>
                </a:lnTo>
                <a:lnTo>
                  <a:pt x="6831" y="675"/>
                </a:lnTo>
                <a:lnTo>
                  <a:pt x="6826" y="681"/>
                </a:lnTo>
                <a:lnTo>
                  <a:pt x="6821" y="688"/>
                </a:lnTo>
                <a:lnTo>
                  <a:pt x="6817" y="696"/>
                </a:lnTo>
                <a:lnTo>
                  <a:pt x="6813" y="704"/>
                </a:lnTo>
                <a:lnTo>
                  <a:pt x="6810" y="712"/>
                </a:lnTo>
                <a:lnTo>
                  <a:pt x="6808" y="721"/>
                </a:lnTo>
                <a:lnTo>
                  <a:pt x="6807" y="731"/>
                </a:lnTo>
                <a:lnTo>
                  <a:pt x="6806" y="752"/>
                </a:lnTo>
                <a:lnTo>
                  <a:pt x="6805" y="777"/>
                </a:lnTo>
                <a:lnTo>
                  <a:pt x="6804" y="803"/>
                </a:lnTo>
                <a:lnTo>
                  <a:pt x="6804" y="830"/>
                </a:lnTo>
                <a:lnTo>
                  <a:pt x="6804" y="857"/>
                </a:lnTo>
                <a:lnTo>
                  <a:pt x="6805" y="883"/>
                </a:lnTo>
                <a:lnTo>
                  <a:pt x="6806" y="907"/>
                </a:lnTo>
                <a:lnTo>
                  <a:pt x="6807" y="928"/>
                </a:lnTo>
                <a:lnTo>
                  <a:pt x="6808" y="935"/>
                </a:lnTo>
                <a:lnTo>
                  <a:pt x="6809" y="943"/>
                </a:lnTo>
                <a:lnTo>
                  <a:pt x="6811" y="950"/>
                </a:lnTo>
                <a:lnTo>
                  <a:pt x="6813" y="957"/>
                </a:lnTo>
                <a:lnTo>
                  <a:pt x="6816" y="964"/>
                </a:lnTo>
                <a:lnTo>
                  <a:pt x="6820" y="971"/>
                </a:lnTo>
                <a:lnTo>
                  <a:pt x="6825" y="978"/>
                </a:lnTo>
                <a:lnTo>
                  <a:pt x="6830" y="984"/>
                </a:lnTo>
                <a:lnTo>
                  <a:pt x="6836" y="990"/>
                </a:lnTo>
                <a:lnTo>
                  <a:pt x="6844" y="995"/>
                </a:lnTo>
                <a:lnTo>
                  <a:pt x="6852" y="1000"/>
                </a:lnTo>
                <a:lnTo>
                  <a:pt x="6861" y="1003"/>
                </a:lnTo>
                <a:lnTo>
                  <a:pt x="6872" y="1007"/>
                </a:lnTo>
                <a:lnTo>
                  <a:pt x="6884" y="1009"/>
                </a:lnTo>
                <a:lnTo>
                  <a:pt x="6890" y="1010"/>
                </a:lnTo>
                <a:lnTo>
                  <a:pt x="6897" y="1011"/>
                </a:lnTo>
                <a:lnTo>
                  <a:pt x="6911" y="1011"/>
                </a:lnTo>
                <a:lnTo>
                  <a:pt x="6922" y="1011"/>
                </a:lnTo>
                <a:lnTo>
                  <a:pt x="6933" y="1010"/>
                </a:lnTo>
                <a:lnTo>
                  <a:pt x="6943" y="1008"/>
                </a:lnTo>
                <a:lnTo>
                  <a:pt x="6952" y="1005"/>
                </a:lnTo>
                <a:lnTo>
                  <a:pt x="6961" y="1002"/>
                </a:lnTo>
                <a:lnTo>
                  <a:pt x="6969" y="998"/>
                </a:lnTo>
                <a:lnTo>
                  <a:pt x="6977" y="994"/>
                </a:lnTo>
                <a:lnTo>
                  <a:pt x="6984" y="989"/>
                </a:lnTo>
                <a:lnTo>
                  <a:pt x="6990" y="983"/>
                </a:lnTo>
                <a:lnTo>
                  <a:pt x="6996" y="977"/>
                </a:lnTo>
                <a:lnTo>
                  <a:pt x="7001" y="970"/>
                </a:lnTo>
                <a:lnTo>
                  <a:pt x="7005" y="962"/>
                </a:lnTo>
                <a:lnTo>
                  <a:pt x="7009" y="954"/>
                </a:lnTo>
                <a:lnTo>
                  <a:pt x="7011" y="946"/>
                </a:lnTo>
                <a:lnTo>
                  <a:pt x="7013" y="937"/>
                </a:lnTo>
                <a:lnTo>
                  <a:pt x="7014" y="928"/>
                </a:lnTo>
                <a:close/>
                <a:moveTo>
                  <a:pt x="7174" y="732"/>
                </a:moveTo>
                <a:lnTo>
                  <a:pt x="7175" y="753"/>
                </a:lnTo>
                <a:lnTo>
                  <a:pt x="7176" y="778"/>
                </a:lnTo>
                <a:lnTo>
                  <a:pt x="7176" y="803"/>
                </a:lnTo>
                <a:lnTo>
                  <a:pt x="7176" y="830"/>
                </a:lnTo>
                <a:lnTo>
                  <a:pt x="7176" y="857"/>
                </a:lnTo>
                <a:lnTo>
                  <a:pt x="7176" y="882"/>
                </a:lnTo>
                <a:lnTo>
                  <a:pt x="7175" y="906"/>
                </a:lnTo>
                <a:lnTo>
                  <a:pt x="7174" y="927"/>
                </a:lnTo>
                <a:lnTo>
                  <a:pt x="7171" y="953"/>
                </a:lnTo>
                <a:lnTo>
                  <a:pt x="7168" y="965"/>
                </a:lnTo>
                <a:lnTo>
                  <a:pt x="7165" y="977"/>
                </a:lnTo>
                <a:lnTo>
                  <a:pt x="7162" y="989"/>
                </a:lnTo>
                <a:lnTo>
                  <a:pt x="7158" y="1001"/>
                </a:lnTo>
                <a:lnTo>
                  <a:pt x="7154" y="1012"/>
                </a:lnTo>
                <a:lnTo>
                  <a:pt x="7149" y="1023"/>
                </a:lnTo>
                <a:lnTo>
                  <a:pt x="7144" y="1033"/>
                </a:lnTo>
                <a:lnTo>
                  <a:pt x="7139" y="1044"/>
                </a:lnTo>
                <a:lnTo>
                  <a:pt x="7133" y="1054"/>
                </a:lnTo>
                <a:lnTo>
                  <a:pt x="7126" y="1063"/>
                </a:lnTo>
                <a:lnTo>
                  <a:pt x="7120" y="1073"/>
                </a:lnTo>
                <a:lnTo>
                  <a:pt x="7112" y="1081"/>
                </a:lnTo>
                <a:lnTo>
                  <a:pt x="7105" y="1090"/>
                </a:lnTo>
                <a:lnTo>
                  <a:pt x="7097" y="1098"/>
                </a:lnTo>
                <a:lnTo>
                  <a:pt x="7089" y="1106"/>
                </a:lnTo>
                <a:lnTo>
                  <a:pt x="7080" y="1113"/>
                </a:lnTo>
                <a:lnTo>
                  <a:pt x="7071" y="1120"/>
                </a:lnTo>
                <a:lnTo>
                  <a:pt x="7062" y="1126"/>
                </a:lnTo>
                <a:lnTo>
                  <a:pt x="7052" y="1132"/>
                </a:lnTo>
                <a:lnTo>
                  <a:pt x="7043" y="1138"/>
                </a:lnTo>
                <a:lnTo>
                  <a:pt x="7033" y="1143"/>
                </a:lnTo>
                <a:lnTo>
                  <a:pt x="7022" y="1148"/>
                </a:lnTo>
                <a:lnTo>
                  <a:pt x="7012" y="1152"/>
                </a:lnTo>
                <a:lnTo>
                  <a:pt x="7001" y="1155"/>
                </a:lnTo>
                <a:lnTo>
                  <a:pt x="6990" y="1158"/>
                </a:lnTo>
                <a:lnTo>
                  <a:pt x="6978" y="1161"/>
                </a:lnTo>
                <a:lnTo>
                  <a:pt x="6967" y="1163"/>
                </a:lnTo>
                <a:lnTo>
                  <a:pt x="6955" y="1164"/>
                </a:lnTo>
                <a:lnTo>
                  <a:pt x="6943" y="1165"/>
                </a:lnTo>
                <a:lnTo>
                  <a:pt x="6931" y="1165"/>
                </a:lnTo>
                <a:lnTo>
                  <a:pt x="6911" y="1165"/>
                </a:lnTo>
                <a:lnTo>
                  <a:pt x="6894" y="1163"/>
                </a:lnTo>
                <a:lnTo>
                  <a:pt x="6886" y="1162"/>
                </a:lnTo>
                <a:lnTo>
                  <a:pt x="6879" y="1160"/>
                </a:lnTo>
                <a:lnTo>
                  <a:pt x="6865" y="1156"/>
                </a:lnTo>
                <a:lnTo>
                  <a:pt x="6853" y="1151"/>
                </a:lnTo>
                <a:lnTo>
                  <a:pt x="6842" y="1145"/>
                </a:lnTo>
                <a:lnTo>
                  <a:pt x="6837" y="1141"/>
                </a:lnTo>
                <a:lnTo>
                  <a:pt x="6831" y="1138"/>
                </a:lnTo>
                <a:lnTo>
                  <a:pt x="6822" y="1129"/>
                </a:lnTo>
                <a:lnTo>
                  <a:pt x="6820" y="1128"/>
                </a:lnTo>
                <a:lnTo>
                  <a:pt x="6817" y="1127"/>
                </a:lnTo>
                <a:lnTo>
                  <a:pt x="6815" y="1128"/>
                </a:lnTo>
                <a:lnTo>
                  <a:pt x="6813" y="1128"/>
                </a:lnTo>
                <a:lnTo>
                  <a:pt x="6811" y="1129"/>
                </a:lnTo>
                <a:lnTo>
                  <a:pt x="6810" y="1131"/>
                </a:lnTo>
                <a:lnTo>
                  <a:pt x="6809" y="1133"/>
                </a:lnTo>
                <a:lnTo>
                  <a:pt x="6808" y="1136"/>
                </a:lnTo>
                <a:lnTo>
                  <a:pt x="6808" y="1391"/>
                </a:lnTo>
                <a:lnTo>
                  <a:pt x="6808" y="1394"/>
                </a:lnTo>
                <a:lnTo>
                  <a:pt x="6807" y="1397"/>
                </a:lnTo>
                <a:lnTo>
                  <a:pt x="6804" y="1401"/>
                </a:lnTo>
                <a:lnTo>
                  <a:pt x="6802" y="1403"/>
                </a:lnTo>
                <a:lnTo>
                  <a:pt x="6800" y="1404"/>
                </a:lnTo>
                <a:lnTo>
                  <a:pt x="6798" y="1405"/>
                </a:lnTo>
                <a:lnTo>
                  <a:pt x="6795" y="1405"/>
                </a:lnTo>
                <a:lnTo>
                  <a:pt x="6662" y="1405"/>
                </a:lnTo>
                <a:lnTo>
                  <a:pt x="6659" y="1405"/>
                </a:lnTo>
                <a:lnTo>
                  <a:pt x="6657" y="1404"/>
                </a:lnTo>
                <a:lnTo>
                  <a:pt x="6653" y="1401"/>
                </a:lnTo>
                <a:lnTo>
                  <a:pt x="6651" y="1399"/>
                </a:lnTo>
                <a:lnTo>
                  <a:pt x="6650" y="1397"/>
                </a:lnTo>
                <a:lnTo>
                  <a:pt x="6649" y="1394"/>
                </a:lnTo>
                <a:lnTo>
                  <a:pt x="6649" y="1391"/>
                </a:lnTo>
                <a:lnTo>
                  <a:pt x="6649" y="956"/>
                </a:lnTo>
                <a:lnTo>
                  <a:pt x="6649" y="521"/>
                </a:lnTo>
                <a:lnTo>
                  <a:pt x="6649" y="519"/>
                </a:lnTo>
                <a:lnTo>
                  <a:pt x="6650" y="516"/>
                </a:lnTo>
                <a:lnTo>
                  <a:pt x="6651" y="514"/>
                </a:lnTo>
                <a:lnTo>
                  <a:pt x="6653" y="512"/>
                </a:lnTo>
                <a:lnTo>
                  <a:pt x="6655" y="510"/>
                </a:lnTo>
                <a:lnTo>
                  <a:pt x="6657" y="509"/>
                </a:lnTo>
                <a:lnTo>
                  <a:pt x="6660" y="508"/>
                </a:lnTo>
                <a:lnTo>
                  <a:pt x="6662" y="508"/>
                </a:lnTo>
                <a:lnTo>
                  <a:pt x="6750" y="508"/>
                </a:lnTo>
                <a:lnTo>
                  <a:pt x="6754" y="508"/>
                </a:lnTo>
                <a:lnTo>
                  <a:pt x="6758" y="510"/>
                </a:lnTo>
                <a:lnTo>
                  <a:pt x="6762" y="513"/>
                </a:lnTo>
                <a:lnTo>
                  <a:pt x="6766" y="516"/>
                </a:lnTo>
                <a:lnTo>
                  <a:pt x="6798" y="559"/>
                </a:lnTo>
                <a:lnTo>
                  <a:pt x="6799" y="560"/>
                </a:lnTo>
                <a:lnTo>
                  <a:pt x="6801" y="561"/>
                </a:lnTo>
                <a:lnTo>
                  <a:pt x="6804" y="562"/>
                </a:lnTo>
                <a:lnTo>
                  <a:pt x="6808" y="561"/>
                </a:lnTo>
                <a:lnTo>
                  <a:pt x="6811" y="559"/>
                </a:lnTo>
                <a:lnTo>
                  <a:pt x="6820" y="546"/>
                </a:lnTo>
                <a:lnTo>
                  <a:pt x="6825" y="541"/>
                </a:lnTo>
                <a:lnTo>
                  <a:pt x="6831" y="535"/>
                </a:lnTo>
                <a:lnTo>
                  <a:pt x="6842" y="524"/>
                </a:lnTo>
                <a:lnTo>
                  <a:pt x="6849" y="519"/>
                </a:lnTo>
                <a:lnTo>
                  <a:pt x="6856" y="514"/>
                </a:lnTo>
                <a:lnTo>
                  <a:pt x="6863" y="510"/>
                </a:lnTo>
                <a:lnTo>
                  <a:pt x="6871" y="506"/>
                </a:lnTo>
                <a:lnTo>
                  <a:pt x="6880" y="502"/>
                </a:lnTo>
                <a:lnTo>
                  <a:pt x="6889" y="499"/>
                </a:lnTo>
                <a:lnTo>
                  <a:pt x="6893" y="498"/>
                </a:lnTo>
                <a:lnTo>
                  <a:pt x="6898" y="497"/>
                </a:lnTo>
                <a:lnTo>
                  <a:pt x="6908" y="495"/>
                </a:lnTo>
                <a:lnTo>
                  <a:pt x="6919" y="494"/>
                </a:lnTo>
                <a:lnTo>
                  <a:pt x="6931" y="494"/>
                </a:lnTo>
                <a:lnTo>
                  <a:pt x="6943" y="494"/>
                </a:lnTo>
                <a:lnTo>
                  <a:pt x="6955" y="495"/>
                </a:lnTo>
                <a:lnTo>
                  <a:pt x="6967" y="496"/>
                </a:lnTo>
                <a:lnTo>
                  <a:pt x="6978" y="498"/>
                </a:lnTo>
                <a:lnTo>
                  <a:pt x="6989" y="501"/>
                </a:lnTo>
                <a:lnTo>
                  <a:pt x="7001" y="504"/>
                </a:lnTo>
                <a:lnTo>
                  <a:pt x="7012" y="507"/>
                </a:lnTo>
                <a:lnTo>
                  <a:pt x="7022" y="511"/>
                </a:lnTo>
                <a:lnTo>
                  <a:pt x="7033" y="516"/>
                </a:lnTo>
                <a:lnTo>
                  <a:pt x="7043" y="521"/>
                </a:lnTo>
                <a:lnTo>
                  <a:pt x="7052" y="527"/>
                </a:lnTo>
                <a:lnTo>
                  <a:pt x="7062" y="533"/>
                </a:lnTo>
                <a:lnTo>
                  <a:pt x="7071" y="539"/>
                </a:lnTo>
                <a:lnTo>
                  <a:pt x="7080" y="546"/>
                </a:lnTo>
                <a:lnTo>
                  <a:pt x="7089" y="553"/>
                </a:lnTo>
                <a:lnTo>
                  <a:pt x="7097" y="561"/>
                </a:lnTo>
                <a:lnTo>
                  <a:pt x="7105" y="569"/>
                </a:lnTo>
                <a:lnTo>
                  <a:pt x="7112" y="578"/>
                </a:lnTo>
                <a:lnTo>
                  <a:pt x="7120" y="586"/>
                </a:lnTo>
                <a:lnTo>
                  <a:pt x="7126" y="596"/>
                </a:lnTo>
                <a:lnTo>
                  <a:pt x="7133" y="605"/>
                </a:lnTo>
                <a:lnTo>
                  <a:pt x="7139" y="615"/>
                </a:lnTo>
                <a:lnTo>
                  <a:pt x="7144" y="626"/>
                </a:lnTo>
                <a:lnTo>
                  <a:pt x="7149" y="636"/>
                </a:lnTo>
                <a:lnTo>
                  <a:pt x="7154" y="647"/>
                </a:lnTo>
                <a:lnTo>
                  <a:pt x="7158" y="658"/>
                </a:lnTo>
                <a:lnTo>
                  <a:pt x="7162" y="670"/>
                </a:lnTo>
                <a:lnTo>
                  <a:pt x="7165" y="682"/>
                </a:lnTo>
                <a:lnTo>
                  <a:pt x="7168" y="694"/>
                </a:lnTo>
                <a:lnTo>
                  <a:pt x="7171" y="706"/>
                </a:lnTo>
                <a:lnTo>
                  <a:pt x="7172" y="719"/>
                </a:lnTo>
                <a:lnTo>
                  <a:pt x="7174" y="732"/>
                </a:lnTo>
                <a:close/>
                <a:moveTo>
                  <a:pt x="6554" y="508"/>
                </a:moveTo>
                <a:lnTo>
                  <a:pt x="6557" y="508"/>
                </a:lnTo>
                <a:lnTo>
                  <a:pt x="6559" y="509"/>
                </a:lnTo>
                <a:lnTo>
                  <a:pt x="6563" y="512"/>
                </a:lnTo>
                <a:lnTo>
                  <a:pt x="6565" y="514"/>
                </a:lnTo>
                <a:lnTo>
                  <a:pt x="6566" y="516"/>
                </a:lnTo>
                <a:lnTo>
                  <a:pt x="6567" y="519"/>
                </a:lnTo>
                <a:lnTo>
                  <a:pt x="6567" y="521"/>
                </a:lnTo>
                <a:lnTo>
                  <a:pt x="6567" y="641"/>
                </a:lnTo>
                <a:lnTo>
                  <a:pt x="6567" y="644"/>
                </a:lnTo>
                <a:lnTo>
                  <a:pt x="6566" y="646"/>
                </a:lnTo>
                <a:lnTo>
                  <a:pt x="6563" y="650"/>
                </a:lnTo>
                <a:lnTo>
                  <a:pt x="6561" y="652"/>
                </a:lnTo>
                <a:lnTo>
                  <a:pt x="6559" y="653"/>
                </a:lnTo>
                <a:lnTo>
                  <a:pt x="6557" y="654"/>
                </a:lnTo>
                <a:lnTo>
                  <a:pt x="6554" y="654"/>
                </a:lnTo>
                <a:lnTo>
                  <a:pt x="6501" y="654"/>
                </a:lnTo>
                <a:lnTo>
                  <a:pt x="6481" y="655"/>
                </a:lnTo>
                <a:lnTo>
                  <a:pt x="6462" y="657"/>
                </a:lnTo>
                <a:lnTo>
                  <a:pt x="6453" y="659"/>
                </a:lnTo>
                <a:lnTo>
                  <a:pt x="6443" y="661"/>
                </a:lnTo>
                <a:lnTo>
                  <a:pt x="6426" y="666"/>
                </a:lnTo>
                <a:lnTo>
                  <a:pt x="6418" y="668"/>
                </a:lnTo>
                <a:lnTo>
                  <a:pt x="6411" y="672"/>
                </a:lnTo>
                <a:lnTo>
                  <a:pt x="6403" y="675"/>
                </a:lnTo>
                <a:lnTo>
                  <a:pt x="6396" y="679"/>
                </a:lnTo>
                <a:lnTo>
                  <a:pt x="6390" y="683"/>
                </a:lnTo>
                <a:lnTo>
                  <a:pt x="6383" y="688"/>
                </a:lnTo>
                <a:lnTo>
                  <a:pt x="6377" y="693"/>
                </a:lnTo>
                <a:lnTo>
                  <a:pt x="6371" y="698"/>
                </a:lnTo>
                <a:lnTo>
                  <a:pt x="6366" y="703"/>
                </a:lnTo>
                <a:lnTo>
                  <a:pt x="6361" y="709"/>
                </a:lnTo>
                <a:lnTo>
                  <a:pt x="6356" y="715"/>
                </a:lnTo>
                <a:lnTo>
                  <a:pt x="6351" y="721"/>
                </a:lnTo>
                <a:lnTo>
                  <a:pt x="6343" y="734"/>
                </a:lnTo>
                <a:lnTo>
                  <a:pt x="6340" y="741"/>
                </a:lnTo>
                <a:lnTo>
                  <a:pt x="6337" y="749"/>
                </a:lnTo>
                <a:lnTo>
                  <a:pt x="6334" y="756"/>
                </a:lnTo>
                <a:lnTo>
                  <a:pt x="6332" y="765"/>
                </a:lnTo>
                <a:lnTo>
                  <a:pt x="6330" y="774"/>
                </a:lnTo>
                <a:lnTo>
                  <a:pt x="6328" y="782"/>
                </a:lnTo>
                <a:lnTo>
                  <a:pt x="6327" y="791"/>
                </a:lnTo>
                <a:lnTo>
                  <a:pt x="6326" y="800"/>
                </a:lnTo>
                <a:lnTo>
                  <a:pt x="6325" y="809"/>
                </a:lnTo>
                <a:lnTo>
                  <a:pt x="6325" y="818"/>
                </a:lnTo>
                <a:lnTo>
                  <a:pt x="6325" y="1138"/>
                </a:lnTo>
                <a:lnTo>
                  <a:pt x="6325" y="1140"/>
                </a:lnTo>
                <a:lnTo>
                  <a:pt x="6324" y="1143"/>
                </a:lnTo>
                <a:lnTo>
                  <a:pt x="6321" y="1147"/>
                </a:lnTo>
                <a:lnTo>
                  <a:pt x="6319" y="1149"/>
                </a:lnTo>
                <a:lnTo>
                  <a:pt x="6317" y="1150"/>
                </a:lnTo>
                <a:lnTo>
                  <a:pt x="6314" y="1151"/>
                </a:lnTo>
                <a:lnTo>
                  <a:pt x="6312" y="1151"/>
                </a:lnTo>
                <a:lnTo>
                  <a:pt x="6179" y="1151"/>
                </a:lnTo>
                <a:lnTo>
                  <a:pt x="6176" y="1151"/>
                </a:lnTo>
                <a:lnTo>
                  <a:pt x="6174" y="1150"/>
                </a:lnTo>
                <a:lnTo>
                  <a:pt x="6171" y="1149"/>
                </a:lnTo>
                <a:lnTo>
                  <a:pt x="6170" y="1147"/>
                </a:lnTo>
                <a:lnTo>
                  <a:pt x="6168" y="1145"/>
                </a:lnTo>
                <a:lnTo>
                  <a:pt x="6167" y="1143"/>
                </a:lnTo>
                <a:lnTo>
                  <a:pt x="6166" y="1140"/>
                </a:lnTo>
                <a:lnTo>
                  <a:pt x="6166" y="1138"/>
                </a:lnTo>
                <a:lnTo>
                  <a:pt x="6166" y="521"/>
                </a:lnTo>
                <a:lnTo>
                  <a:pt x="6166" y="519"/>
                </a:lnTo>
                <a:lnTo>
                  <a:pt x="6167" y="516"/>
                </a:lnTo>
                <a:lnTo>
                  <a:pt x="6169" y="512"/>
                </a:lnTo>
                <a:lnTo>
                  <a:pt x="6171" y="510"/>
                </a:lnTo>
                <a:lnTo>
                  <a:pt x="6174" y="509"/>
                </a:lnTo>
                <a:lnTo>
                  <a:pt x="6176" y="508"/>
                </a:lnTo>
                <a:lnTo>
                  <a:pt x="6179" y="508"/>
                </a:lnTo>
                <a:lnTo>
                  <a:pt x="6257" y="508"/>
                </a:lnTo>
                <a:lnTo>
                  <a:pt x="6260" y="508"/>
                </a:lnTo>
                <a:lnTo>
                  <a:pt x="6263" y="509"/>
                </a:lnTo>
                <a:lnTo>
                  <a:pt x="6266" y="510"/>
                </a:lnTo>
                <a:lnTo>
                  <a:pt x="6269" y="512"/>
                </a:lnTo>
                <a:lnTo>
                  <a:pt x="6271" y="514"/>
                </a:lnTo>
                <a:lnTo>
                  <a:pt x="6273" y="516"/>
                </a:lnTo>
                <a:lnTo>
                  <a:pt x="6275" y="519"/>
                </a:lnTo>
                <a:lnTo>
                  <a:pt x="6276" y="522"/>
                </a:lnTo>
                <a:lnTo>
                  <a:pt x="6301" y="596"/>
                </a:lnTo>
                <a:lnTo>
                  <a:pt x="6302" y="598"/>
                </a:lnTo>
                <a:lnTo>
                  <a:pt x="6304" y="599"/>
                </a:lnTo>
                <a:lnTo>
                  <a:pt x="6305" y="600"/>
                </a:lnTo>
                <a:lnTo>
                  <a:pt x="6307" y="601"/>
                </a:lnTo>
                <a:lnTo>
                  <a:pt x="6311" y="601"/>
                </a:lnTo>
                <a:lnTo>
                  <a:pt x="6313" y="600"/>
                </a:lnTo>
                <a:lnTo>
                  <a:pt x="6315" y="599"/>
                </a:lnTo>
                <a:lnTo>
                  <a:pt x="6337" y="577"/>
                </a:lnTo>
                <a:lnTo>
                  <a:pt x="6349" y="566"/>
                </a:lnTo>
                <a:lnTo>
                  <a:pt x="6358" y="557"/>
                </a:lnTo>
                <a:lnTo>
                  <a:pt x="6369" y="549"/>
                </a:lnTo>
                <a:lnTo>
                  <a:pt x="6380" y="541"/>
                </a:lnTo>
                <a:lnTo>
                  <a:pt x="6394" y="533"/>
                </a:lnTo>
                <a:lnTo>
                  <a:pt x="6401" y="529"/>
                </a:lnTo>
                <a:lnTo>
                  <a:pt x="6409" y="525"/>
                </a:lnTo>
                <a:lnTo>
                  <a:pt x="6418" y="521"/>
                </a:lnTo>
                <a:lnTo>
                  <a:pt x="6427" y="518"/>
                </a:lnTo>
                <a:lnTo>
                  <a:pt x="6437" y="515"/>
                </a:lnTo>
                <a:lnTo>
                  <a:pt x="6448" y="513"/>
                </a:lnTo>
                <a:lnTo>
                  <a:pt x="6461" y="511"/>
                </a:lnTo>
                <a:lnTo>
                  <a:pt x="6474" y="509"/>
                </a:lnTo>
                <a:lnTo>
                  <a:pt x="6487" y="508"/>
                </a:lnTo>
                <a:lnTo>
                  <a:pt x="6502" y="508"/>
                </a:lnTo>
                <a:lnTo>
                  <a:pt x="6554" y="508"/>
                </a:lnTo>
                <a:close/>
              </a:path>
            </a:pathLst>
          </a:custGeom>
          <a:solidFill>
            <a:srgbClr val="5D5B5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36B7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" showMasterSp="0">
  <p:cSld name="Section Header "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/>
          <p:nvPr>
            <p:ph idx="10" type="dt"/>
          </p:nvPr>
        </p:nvSpPr>
        <p:spPr>
          <a:xfrm>
            <a:off x="2783632" y="6453336"/>
            <a:ext cx="2160240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4943872" y="6453336"/>
            <a:ext cx="6265466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11209338" y="6453336"/>
            <a:ext cx="719136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26"/>
          <p:cNvSpPr txBox="1"/>
          <p:nvPr>
            <p:ph type="title"/>
          </p:nvPr>
        </p:nvSpPr>
        <p:spPr>
          <a:xfrm>
            <a:off x="263525" y="260350"/>
            <a:ext cx="10945813" cy="1873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000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Barlow Condensed SemiBold"/>
              <a:buNone/>
              <a:defRPr sz="72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/>
          <p:nvPr/>
        </p:nvSpPr>
        <p:spPr>
          <a:xfrm>
            <a:off x="285119" y="6402922"/>
            <a:ext cx="1280640" cy="270012"/>
          </a:xfrm>
          <a:custGeom>
            <a:rect b="b" l="l" r="r" t="t"/>
            <a:pathLst>
              <a:path extrusionOk="0" h="1513" w="7176">
                <a:moveTo>
                  <a:pt x="5798" y="494"/>
                </a:moveTo>
                <a:lnTo>
                  <a:pt x="5812" y="494"/>
                </a:lnTo>
                <a:lnTo>
                  <a:pt x="5825" y="495"/>
                </a:lnTo>
                <a:lnTo>
                  <a:pt x="5838" y="496"/>
                </a:lnTo>
                <a:lnTo>
                  <a:pt x="5851" y="498"/>
                </a:lnTo>
                <a:lnTo>
                  <a:pt x="5863" y="500"/>
                </a:lnTo>
                <a:lnTo>
                  <a:pt x="5875" y="503"/>
                </a:lnTo>
                <a:lnTo>
                  <a:pt x="5887" y="506"/>
                </a:lnTo>
                <a:lnTo>
                  <a:pt x="5899" y="510"/>
                </a:lnTo>
                <a:lnTo>
                  <a:pt x="5910" y="514"/>
                </a:lnTo>
                <a:lnTo>
                  <a:pt x="5921" y="519"/>
                </a:lnTo>
                <a:lnTo>
                  <a:pt x="5931" y="525"/>
                </a:lnTo>
                <a:lnTo>
                  <a:pt x="5942" y="530"/>
                </a:lnTo>
                <a:lnTo>
                  <a:pt x="5952" y="536"/>
                </a:lnTo>
                <a:lnTo>
                  <a:pt x="5961" y="543"/>
                </a:lnTo>
                <a:lnTo>
                  <a:pt x="5970" y="550"/>
                </a:lnTo>
                <a:lnTo>
                  <a:pt x="5979" y="558"/>
                </a:lnTo>
                <a:lnTo>
                  <a:pt x="5988" y="566"/>
                </a:lnTo>
                <a:lnTo>
                  <a:pt x="5996" y="574"/>
                </a:lnTo>
                <a:lnTo>
                  <a:pt x="6003" y="583"/>
                </a:lnTo>
                <a:lnTo>
                  <a:pt x="6011" y="592"/>
                </a:lnTo>
                <a:lnTo>
                  <a:pt x="6018" y="601"/>
                </a:lnTo>
                <a:lnTo>
                  <a:pt x="6024" y="611"/>
                </a:lnTo>
                <a:lnTo>
                  <a:pt x="6030" y="622"/>
                </a:lnTo>
                <a:lnTo>
                  <a:pt x="6036" y="633"/>
                </a:lnTo>
                <a:lnTo>
                  <a:pt x="6041" y="644"/>
                </a:lnTo>
                <a:lnTo>
                  <a:pt x="6046" y="655"/>
                </a:lnTo>
                <a:lnTo>
                  <a:pt x="6050" y="667"/>
                </a:lnTo>
                <a:lnTo>
                  <a:pt x="6052" y="673"/>
                </a:lnTo>
                <a:lnTo>
                  <a:pt x="6054" y="679"/>
                </a:lnTo>
                <a:lnTo>
                  <a:pt x="6057" y="692"/>
                </a:lnTo>
                <a:lnTo>
                  <a:pt x="6060" y="705"/>
                </a:lnTo>
                <a:lnTo>
                  <a:pt x="6062" y="718"/>
                </a:lnTo>
                <a:lnTo>
                  <a:pt x="6064" y="732"/>
                </a:lnTo>
                <a:lnTo>
                  <a:pt x="6066" y="753"/>
                </a:lnTo>
                <a:lnTo>
                  <a:pt x="6068" y="778"/>
                </a:lnTo>
                <a:lnTo>
                  <a:pt x="6069" y="803"/>
                </a:lnTo>
                <a:lnTo>
                  <a:pt x="6069" y="830"/>
                </a:lnTo>
                <a:lnTo>
                  <a:pt x="6069" y="857"/>
                </a:lnTo>
                <a:lnTo>
                  <a:pt x="6068" y="882"/>
                </a:lnTo>
                <a:lnTo>
                  <a:pt x="6066" y="906"/>
                </a:lnTo>
                <a:lnTo>
                  <a:pt x="6065" y="917"/>
                </a:lnTo>
                <a:lnTo>
                  <a:pt x="6064" y="927"/>
                </a:lnTo>
                <a:lnTo>
                  <a:pt x="6062" y="941"/>
                </a:lnTo>
                <a:lnTo>
                  <a:pt x="6060" y="954"/>
                </a:lnTo>
                <a:lnTo>
                  <a:pt x="6057" y="967"/>
                </a:lnTo>
                <a:lnTo>
                  <a:pt x="6054" y="980"/>
                </a:lnTo>
                <a:lnTo>
                  <a:pt x="6050" y="992"/>
                </a:lnTo>
                <a:lnTo>
                  <a:pt x="6046" y="1004"/>
                </a:lnTo>
                <a:lnTo>
                  <a:pt x="6041" y="1015"/>
                </a:lnTo>
                <a:lnTo>
                  <a:pt x="6036" y="1026"/>
                </a:lnTo>
                <a:lnTo>
                  <a:pt x="6030" y="1037"/>
                </a:lnTo>
                <a:lnTo>
                  <a:pt x="6024" y="1048"/>
                </a:lnTo>
                <a:lnTo>
                  <a:pt x="6018" y="1058"/>
                </a:lnTo>
                <a:lnTo>
                  <a:pt x="6011" y="1067"/>
                </a:lnTo>
                <a:lnTo>
                  <a:pt x="6004" y="1076"/>
                </a:lnTo>
                <a:lnTo>
                  <a:pt x="5996" y="1085"/>
                </a:lnTo>
                <a:lnTo>
                  <a:pt x="5988" y="1093"/>
                </a:lnTo>
                <a:lnTo>
                  <a:pt x="5980" y="1101"/>
                </a:lnTo>
                <a:lnTo>
                  <a:pt x="5971" y="1109"/>
                </a:lnTo>
                <a:lnTo>
                  <a:pt x="5962" y="1116"/>
                </a:lnTo>
                <a:lnTo>
                  <a:pt x="5952" y="1123"/>
                </a:lnTo>
                <a:lnTo>
                  <a:pt x="5942" y="1129"/>
                </a:lnTo>
                <a:lnTo>
                  <a:pt x="5932" y="1134"/>
                </a:lnTo>
                <a:lnTo>
                  <a:pt x="5922" y="1140"/>
                </a:lnTo>
                <a:lnTo>
                  <a:pt x="5911" y="1144"/>
                </a:lnTo>
                <a:lnTo>
                  <a:pt x="5899" y="1149"/>
                </a:lnTo>
                <a:lnTo>
                  <a:pt x="5894" y="1151"/>
                </a:lnTo>
                <a:lnTo>
                  <a:pt x="5888" y="1153"/>
                </a:lnTo>
                <a:lnTo>
                  <a:pt x="5876" y="1156"/>
                </a:lnTo>
                <a:lnTo>
                  <a:pt x="5864" y="1159"/>
                </a:lnTo>
                <a:lnTo>
                  <a:pt x="5852" y="1161"/>
                </a:lnTo>
                <a:lnTo>
                  <a:pt x="5839" y="1163"/>
                </a:lnTo>
                <a:lnTo>
                  <a:pt x="5826" y="1164"/>
                </a:lnTo>
                <a:lnTo>
                  <a:pt x="5813" y="1165"/>
                </a:lnTo>
                <a:lnTo>
                  <a:pt x="5799" y="1165"/>
                </a:lnTo>
                <a:lnTo>
                  <a:pt x="5786" y="1165"/>
                </a:lnTo>
                <a:lnTo>
                  <a:pt x="5772" y="1164"/>
                </a:lnTo>
                <a:lnTo>
                  <a:pt x="5759" y="1163"/>
                </a:lnTo>
                <a:lnTo>
                  <a:pt x="5747" y="1161"/>
                </a:lnTo>
                <a:lnTo>
                  <a:pt x="5734" y="1159"/>
                </a:lnTo>
                <a:lnTo>
                  <a:pt x="5722" y="1156"/>
                </a:lnTo>
                <a:lnTo>
                  <a:pt x="5710" y="1153"/>
                </a:lnTo>
                <a:lnTo>
                  <a:pt x="5699" y="1149"/>
                </a:lnTo>
                <a:lnTo>
                  <a:pt x="5687" y="1144"/>
                </a:lnTo>
                <a:lnTo>
                  <a:pt x="5677" y="1140"/>
                </a:lnTo>
                <a:lnTo>
                  <a:pt x="5666" y="1134"/>
                </a:lnTo>
                <a:lnTo>
                  <a:pt x="5656" y="1129"/>
                </a:lnTo>
                <a:lnTo>
                  <a:pt x="5646" y="1123"/>
                </a:lnTo>
                <a:lnTo>
                  <a:pt x="5636" y="1116"/>
                </a:lnTo>
                <a:lnTo>
                  <a:pt x="5627" y="1109"/>
                </a:lnTo>
                <a:lnTo>
                  <a:pt x="5618" y="1101"/>
                </a:lnTo>
                <a:lnTo>
                  <a:pt x="5610" y="1093"/>
                </a:lnTo>
                <a:lnTo>
                  <a:pt x="5602" y="1085"/>
                </a:lnTo>
                <a:lnTo>
                  <a:pt x="5594" y="1076"/>
                </a:lnTo>
                <a:lnTo>
                  <a:pt x="5587" y="1067"/>
                </a:lnTo>
                <a:lnTo>
                  <a:pt x="5580" y="1058"/>
                </a:lnTo>
                <a:lnTo>
                  <a:pt x="5573" y="1048"/>
                </a:lnTo>
                <a:lnTo>
                  <a:pt x="5567" y="1037"/>
                </a:lnTo>
                <a:lnTo>
                  <a:pt x="5562" y="1026"/>
                </a:lnTo>
                <a:lnTo>
                  <a:pt x="5557" y="1015"/>
                </a:lnTo>
                <a:lnTo>
                  <a:pt x="5552" y="1004"/>
                </a:lnTo>
                <a:lnTo>
                  <a:pt x="5548" y="992"/>
                </a:lnTo>
                <a:lnTo>
                  <a:pt x="5546" y="986"/>
                </a:lnTo>
                <a:lnTo>
                  <a:pt x="5544" y="980"/>
                </a:lnTo>
                <a:lnTo>
                  <a:pt x="5540" y="967"/>
                </a:lnTo>
                <a:lnTo>
                  <a:pt x="5537" y="954"/>
                </a:lnTo>
                <a:lnTo>
                  <a:pt x="5535" y="941"/>
                </a:lnTo>
                <a:lnTo>
                  <a:pt x="5533" y="927"/>
                </a:lnTo>
                <a:lnTo>
                  <a:pt x="5531" y="906"/>
                </a:lnTo>
                <a:lnTo>
                  <a:pt x="5529" y="882"/>
                </a:lnTo>
                <a:lnTo>
                  <a:pt x="5529" y="857"/>
                </a:lnTo>
                <a:lnTo>
                  <a:pt x="5528" y="830"/>
                </a:lnTo>
                <a:lnTo>
                  <a:pt x="5529" y="803"/>
                </a:lnTo>
                <a:lnTo>
                  <a:pt x="5529" y="778"/>
                </a:lnTo>
                <a:lnTo>
                  <a:pt x="5531" y="753"/>
                </a:lnTo>
                <a:lnTo>
                  <a:pt x="5532" y="742"/>
                </a:lnTo>
                <a:lnTo>
                  <a:pt x="5533" y="732"/>
                </a:lnTo>
                <a:lnTo>
                  <a:pt x="5535" y="718"/>
                </a:lnTo>
                <a:lnTo>
                  <a:pt x="5537" y="705"/>
                </a:lnTo>
                <a:lnTo>
                  <a:pt x="5540" y="692"/>
                </a:lnTo>
                <a:lnTo>
                  <a:pt x="5544" y="679"/>
                </a:lnTo>
                <a:lnTo>
                  <a:pt x="5548" y="667"/>
                </a:lnTo>
                <a:lnTo>
                  <a:pt x="5552" y="655"/>
                </a:lnTo>
                <a:lnTo>
                  <a:pt x="5557" y="644"/>
                </a:lnTo>
                <a:lnTo>
                  <a:pt x="5562" y="633"/>
                </a:lnTo>
                <a:lnTo>
                  <a:pt x="5567" y="622"/>
                </a:lnTo>
                <a:lnTo>
                  <a:pt x="5573" y="611"/>
                </a:lnTo>
                <a:lnTo>
                  <a:pt x="5580" y="601"/>
                </a:lnTo>
                <a:lnTo>
                  <a:pt x="5587" y="592"/>
                </a:lnTo>
                <a:lnTo>
                  <a:pt x="5594" y="583"/>
                </a:lnTo>
                <a:lnTo>
                  <a:pt x="5601" y="574"/>
                </a:lnTo>
                <a:lnTo>
                  <a:pt x="5609" y="566"/>
                </a:lnTo>
                <a:lnTo>
                  <a:pt x="5618" y="558"/>
                </a:lnTo>
                <a:lnTo>
                  <a:pt x="5627" y="550"/>
                </a:lnTo>
                <a:lnTo>
                  <a:pt x="5636" y="543"/>
                </a:lnTo>
                <a:lnTo>
                  <a:pt x="5645" y="536"/>
                </a:lnTo>
                <a:lnTo>
                  <a:pt x="5655" y="530"/>
                </a:lnTo>
                <a:lnTo>
                  <a:pt x="5665" y="525"/>
                </a:lnTo>
                <a:lnTo>
                  <a:pt x="5676" y="519"/>
                </a:lnTo>
                <a:lnTo>
                  <a:pt x="5687" y="514"/>
                </a:lnTo>
                <a:lnTo>
                  <a:pt x="5698" y="510"/>
                </a:lnTo>
                <a:lnTo>
                  <a:pt x="5704" y="508"/>
                </a:lnTo>
                <a:lnTo>
                  <a:pt x="5709" y="506"/>
                </a:lnTo>
                <a:lnTo>
                  <a:pt x="5721" y="503"/>
                </a:lnTo>
                <a:lnTo>
                  <a:pt x="5733" y="500"/>
                </a:lnTo>
                <a:lnTo>
                  <a:pt x="5746" y="498"/>
                </a:lnTo>
                <a:lnTo>
                  <a:pt x="5758" y="496"/>
                </a:lnTo>
                <a:lnTo>
                  <a:pt x="5771" y="495"/>
                </a:lnTo>
                <a:lnTo>
                  <a:pt x="5785" y="494"/>
                </a:lnTo>
                <a:lnTo>
                  <a:pt x="5798" y="494"/>
                </a:lnTo>
                <a:close/>
                <a:moveTo>
                  <a:pt x="5905" y="929"/>
                </a:moveTo>
                <a:lnTo>
                  <a:pt x="5907" y="907"/>
                </a:lnTo>
                <a:lnTo>
                  <a:pt x="5909" y="883"/>
                </a:lnTo>
                <a:lnTo>
                  <a:pt x="5910" y="857"/>
                </a:lnTo>
                <a:lnTo>
                  <a:pt x="5911" y="830"/>
                </a:lnTo>
                <a:lnTo>
                  <a:pt x="5910" y="803"/>
                </a:lnTo>
                <a:lnTo>
                  <a:pt x="5909" y="777"/>
                </a:lnTo>
                <a:lnTo>
                  <a:pt x="5907" y="752"/>
                </a:lnTo>
                <a:lnTo>
                  <a:pt x="5905" y="730"/>
                </a:lnTo>
                <a:lnTo>
                  <a:pt x="5903" y="721"/>
                </a:lnTo>
                <a:lnTo>
                  <a:pt x="5901" y="712"/>
                </a:lnTo>
                <a:lnTo>
                  <a:pt x="5897" y="704"/>
                </a:lnTo>
                <a:lnTo>
                  <a:pt x="5894" y="697"/>
                </a:lnTo>
                <a:lnTo>
                  <a:pt x="5892" y="693"/>
                </a:lnTo>
                <a:lnTo>
                  <a:pt x="5889" y="690"/>
                </a:lnTo>
                <a:lnTo>
                  <a:pt x="5884" y="683"/>
                </a:lnTo>
                <a:lnTo>
                  <a:pt x="5879" y="678"/>
                </a:lnTo>
                <a:lnTo>
                  <a:pt x="5872" y="673"/>
                </a:lnTo>
                <a:lnTo>
                  <a:pt x="5869" y="670"/>
                </a:lnTo>
                <a:lnTo>
                  <a:pt x="5865" y="668"/>
                </a:lnTo>
                <a:lnTo>
                  <a:pt x="5858" y="664"/>
                </a:lnTo>
                <a:lnTo>
                  <a:pt x="5849" y="661"/>
                </a:lnTo>
                <a:lnTo>
                  <a:pt x="5840" y="658"/>
                </a:lnTo>
                <a:lnTo>
                  <a:pt x="5831" y="656"/>
                </a:lnTo>
                <a:lnTo>
                  <a:pt x="5820" y="654"/>
                </a:lnTo>
                <a:lnTo>
                  <a:pt x="5810" y="653"/>
                </a:lnTo>
                <a:lnTo>
                  <a:pt x="5798" y="653"/>
                </a:lnTo>
                <a:lnTo>
                  <a:pt x="5786" y="653"/>
                </a:lnTo>
                <a:lnTo>
                  <a:pt x="5775" y="654"/>
                </a:lnTo>
                <a:lnTo>
                  <a:pt x="5770" y="655"/>
                </a:lnTo>
                <a:lnTo>
                  <a:pt x="5765" y="656"/>
                </a:lnTo>
                <a:lnTo>
                  <a:pt x="5755" y="658"/>
                </a:lnTo>
                <a:lnTo>
                  <a:pt x="5746" y="660"/>
                </a:lnTo>
                <a:lnTo>
                  <a:pt x="5738" y="663"/>
                </a:lnTo>
                <a:lnTo>
                  <a:pt x="5731" y="667"/>
                </a:lnTo>
                <a:lnTo>
                  <a:pt x="5724" y="671"/>
                </a:lnTo>
                <a:lnTo>
                  <a:pt x="5721" y="674"/>
                </a:lnTo>
                <a:lnTo>
                  <a:pt x="5718" y="676"/>
                </a:lnTo>
                <a:lnTo>
                  <a:pt x="5713" y="682"/>
                </a:lnTo>
                <a:lnTo>
                  <a:pt x="5708" y="688"/>
                </a:lnTo>
                <a:lnTo>
                  <a:pt x="5704" y="695"/>
                </a:lnTo>
                <a:lnTo>
                  <a:pt x="5700" y="703"/>
                </a:lnTo>
                <a:lnTo>
                  <a:pt x="5697" y="712"/>
                </a:lnTo>
                <a:lnTo>
                  <a:pt x="5695" y="721"/>
                </a:lnTo>
                <a:lnTo>
                  <a:pt x="5693" y="730"/>
                </a:lnTo>
                <a:lnTo>
                  <a:pt x="5690" y="752"/>
                </a:lnTo>
                <a:lnTo>
                  <a:pt x="5688" y="777"/>
                </a:lnTo>
                <a:lnTo>
                  <a:pt x="5687" y="803"/>
                </a:lnTo>
                <a:lnTo>
                  <a:pt x="5687" y="830"/>
                </a:lnTo>
                <a:lnTo>
                  <a:pt x="5687" y="857"/>
                </a:lnTo>
                <a:lnTo>
                  <a:pt x="5688" y="883"/>
                </a:lnTo>
                <a:lnTo>
                  <a:pt x="5690" y="907"/>
                </a:lnTo>
                <a:lnTo>
                  <a:pt x="5693" y="929"/>
                </a:lnTo>
                <a:lnTo>
                  <a:pt x="5694" y="938"/>
                </a:lnTo>
                <a:lnTo>
                  <a:pt x="5697" y="947"/>
                </a:lnTo>
                <a:lnTo>
                  <a:pt x="5700" y="955"/>
                </a:lnTo>
                <a:lnTo>
                  <a:pt x="5703" y="963"/>
                </a:lnTo>
                <a:lnTo>
                  <a:pt x="5708" y="970"/>
                </a:lnTo>
                <a:lnTo>
                  <a:pt x="5713" y="976"/>
                </a:lnTo>
                <a:lnTo>
                  <a:pt x="5718" y="982"/>
                </a:lnTo>
                <a:lnTo>
                  <a:pt x="5724" y="987"/>
                </a:lnTo>
                <a:lnTo>
                  <a:pt x="5731" y="991"/>
                </a:lnTo>
                <a:lnTo>
                  <a:pt x="5739" y="995"/>
                </a:lnTo>
                <a:lnTo>
                  <a:pt x="5747" y="998"/>
                </a:lnTo>
                <a:lnTo>
                  <a:pt x="5756" y="1001"/>
                </a:lnTo>
                <a:lnTo>
                  <a:pt x="5765" y="1003"/>
                </a:lnTo>
                <a:lnTo>
                  <a:pt x="5776" y="1005"/>
                </a:lnTo>
                <a:lnTo>
                  <a:pt x="5787" y="1006"/>
                </a:lnTo>
                <a:lnTo>
                  <a:pt x="5798" y="1006"/>
                </a:lnTo>
                <a:lnTo>
                  <a:pt x="5810" y="1006"/>
                </a:lnTo>
                <a:lnTo>
                  <a:pt x="5820" y="1005"/>
                </a:lnTo>
                <a:lnTo>
                  <a:pt x="5831" y="1003"/>
                </a:lnTo>
                <a:lnTo>
                  <a:pt x="5836" y="1002"/>
                </a:lnTo>
                <a:lnTo>
                  <a:pt x="5840" y="1001"/>
                </a:lnTo>
                <a:lnTo>
                  <a:pt x="5849" y="998"/>
                </a:lnTo>
                <a:lnTo>
                  <a:pt x="5857" y="995"/>
                </a:lnTo>
                <a:lnTo>
                  <a:pt x="5865" y="991"/>
                </a:lnTo>
                <a:lnTo>
                  <a:pt x="5872" y="987"/>
                </a:lnTo>
                <a:lnTo>
                  <a:pt x="5875" y="984"/>
                </a:lnTo>
                <a:lnTo>
                  <a:pt x="5879" y="981"/>
                </a:lnTo>
                <a:lnTo>
                  <a:pt x="5884" y="976"/>
                </a:lnTo>
                <a:lnTo>
                  <a:pt x="5889" y="969"/>
                </a:lnTo>
                <a:lnTo>
                  <a:pt x="5894" y="962"/>
                </a:lnTo>
                <a:lnTo>
                  <a:pt x="5897" y="955"/>
                </a:lnTo>
                <a:lnTo>
                  <a:pt x="5899" y="951"/>
                </a:lnTo>
                <a:lnTo>
                  <a:pt x="5901" y="947"/>
                </a:lnTo>
                <a:lnTo>
                  <a:pt x="5903" y="938"/>
                </a:lnTo>
                <a:lnTo>
                  <a:pt x="5905" y="929"/>
                </a:lnTo>
                <a:close/>
                <a:moveTo>
                  <a:pt x="200" y="893"/>
                </a:moveTo>
                <a:lnTo>
                  <a:pt x="199" y="898"/>
                </a:lnTo>
                <a:lnTo>
                  <a:pt x="198" y="903"/>
                </a:lnTo>
                <a:lnTo>
                  <a:pt x="195" y="907"/>
                </a:lnTo>
                <a:lnTo>
                  <a:pt x="193" y="908"/>
                </a:lnTo>
                <a:lnTo>
                  <a:pt x="191" y="910"/>
                </a:lnTo>
                <a:lnTo>
                  <a:pt x="189" y="911"/>
                </a:lnTo>
                <a:lnTo>
                  <a:pt x="187" y="912"/>
                </a:lnTo>
                <a:lnTo>
                  <a:pt x="184" y="913"/>
                </a:lnTo>
                <a:lnTo>
                  <a:pt x="182" y="913"/>
                </a:lnTo>
                <a:lnTo>
                  <a:pt x="177" y="913"/>
                </a:lnTo>
                <a:lnTo>
                  <a:pt x="172" y="912"/>
                </a:lnTo>
                <a:lnTo>
                  <a:pt x="163" y="908"/>
                </a:lnTo>
                <a:lnTo>
                  <a:pt x="154" y="903"/>
                </a:lnTo>
                <a:lnTo>
                  <a:pt x="145" y="899"/>
                </a:lnTo>
                <a:lnTo>
                  <a:pt x="136" y="894"/>
                </a:lnTo>
                <a:lnTo>
                  <a:pt x="119" y="883"/>
                </a:lnTo>
                <a:lnTo>
                  <a:pt x="111" y="877"/>
                </a:lnTo>
                <a:lnTo>
                  <a:pt x="103" y="871"/>
                </a:lnTo>
                <a:lnTo>
                  <a:pt x="95" y="864"/>
                </a:lnTo>
                <a:lnTo>
                  <a:pt x="88" y="858"/>
                </a:lnTo>
                <a:lnTo>
                  <a:pt x="80" y="851"/>
                </a:lnTo>
                <a:lnTo>
                  <a:pt x="73" y="843"/>
                </a:lnTo>
                <a:lnTo>
                  <a:pt x="67" y="836"/>
                </a:lnTo>
                <a:lnTo>
                  <a:pt x="60" y="828"/>
                </a:lnTo>
                <a:lnTo>
                  <a:pt x="54" y="820"/>
                </a:lnTo>
                <a:lnTo>
                  <a:pt x="48" y="812"/>
                </a:lnTo>
                <a:lnTo>
                  <a:pt x="43" y="804"/>
                </a:lnTo>
                <a:lnTo>
                  <a:pt x="38" y="795"/>
                </a:lnTo>
                <a:lnTo>
                  <a:pt x="33" y="786"/>
                </a:lnTo>
                <a:lnTo>
                  <a:pt x="28" y="777"/>
                </a:lnTo>
                <a:lnTo>
                  <a:pt x="24" y="768"/>
                </a:lnTo>
                <a:lnTo>
                  <a:pt x="20" y="759"/>
                </a:lnTo>
                <a:lnTo>
                  <a:pt x="13" y="739"/>
                </a:lnTo>
                <a:lnTo>
                  <a:pt x="10" y="729"/>
                </a:lnTo>
                <a:lnTo>
                  <a:pt x="7" y="719"/>
                </a:lnTo>
                <a:lnTo>
                  <a:pt x="5" y="709"/>
                </a:lnTo>
                <a:lnTo>
                  <a:pt x="3" y="698"/>
                </a:lnTo>
                <a:lnTo>
                  <a:pt x="2" y="688"/>
                </a:lnTo>
                <a:lnTo>
                  <a:pt x="1" y="678"/>
                </a:lnTo>
                <a:lnTo>
                  <a:pt x="0" y="667"/>
                </a:lnTo>
                <a:lnTo>
                  <a:pt x="0" y="656"/>
                </a:lnTo>
                <a:lnTo>
                  <a:pt x="0" y="611"/>
                </a:lnTo>
                <a:lnTo>
                  <a:pt x="1" y="589"/>
                </a:lnTo>
                <a:lnTo>
                  <a:pt x="2" y="579"/>
                </a:lnTo>
                <a:lnTo>
                  <a:pt x="3" y="568"/>
                </a:lnTo>
                <a:lnTo>
                  <a:pt x="5" y="558"/>
                </a:lnTo>
                <a:lnTo>
                  <a:pt x="7" y="548"/>
                </a:lnTo>
                <a:lnTo>
                  <a:pt x="10" y="538"/>
                </a:lnTo>
                <a:lnTo>
                  <a:pt x="13" y="528"/>
                </a:lnTo>
                <a:lnTo>
                  <a:pt x="16" y="518"/>
                </a:lnTo>
                <a:lnTo>
                  <a:pt x="18" y="514"/>
                </a:lnTo>
                <a:lnTo>
                  <a:pt x="20" y="509"/>
                </a:lnTo>
                <a:lnTo>
                  <a:pt x="24" y="500"/>
                </a:lnTo>
                <a:lnTo>
                  <a:pt x="28" y="490"/>
                </a:lnTo>
                <a:lnTo>
                  <a:pt x="38" y="473"/>
                </a:lnTo>
                <a:lnTo>
                  <a:pt x="48" y="456"/>
                </a:lnTo>
                <a:lnTo>
                  <a:pt x="54" y="448"/>
                </a:lnTo>
                <a:lnTo>
                  <a:pt x="60" y="440"/>
                </a:lnTo>
                <a:lnTo>
                  <a:pt x="73" y="425"/>
                </a:lnTo>
                <a:lnTo>
                  <a:pt x="80" y="417"/>
                </a:lnTo>
                <a:lnTo>
                  <a:pt x="88" y="410"/>
                </a:lnTo>
                <a:lnTo>
                  <a:pt x="103" y="397"/>
                </a:lnTo>
                <a:lnTo>
                  <a:pt x="111" y="391"/>
                </a:lnTo>
                <a:lnTo>
                  <a:pt x="119" y="385"/>
                </a:lnTo>
                <a:lnTo>
                  <a:pt x="127" y="380"/>
                </a:lnTo>
                <a:lnTo>
                  <a:pt x="136" y="374"/>
                </a:lnTo>
                <a:lnTo>
                  <a:pt x="145" y="369"/>
                </a:lnTo>
                <a:lnTo>
                  <a:pt x="154" y="365"/>
                </a:lnTo>
                <a:lnTo>
                  <a:pt x="172" y="356"/>
                </a:lnTo>
                <a:lnTo>
                  <a:pt x="175" y="355"/>
                </a:lnTo>
                <a:lnTo>
                  <a:pt x="177" y="355"/>
                </a:lnTo>
                <a:lnTo>
                  <a:pt x="182" y="355"/>
                </a:lnTo>
                <a:lnTo>
                  <a:pt x="187" y="356"/>
                </a:lnTo>
                <a:lnTo>
                  <a:pt x="189" y="357"/>
                </a:lnTo>
                <a:lnTo>
                  <a:pt x="191" y="358"/>
                </a:lnTo>
                <a:lnTo>
                  <a:pt x="195" y="361"/>
                </a:lnTo>
                <a:lnTo>
                  <a:pt x="198" y="365"/>
                </a:lnTo>
                <a:lnTo>
                  <a:pt x="199" y="367"/>
                </a:lnTo>
                <a:lnTo>
                  <a:pt x="199" y="370"/>
                </a:lnTo>
                <a:lnTo>
                  <a:pt x="200" y="372"/>
                </a:lnTo>
                <a:lnTo>
                  <a:pt x="200" y="375"/>
                </a:lnTo>
                <a:lnTo>
                  <a:pt x="200" y="893"/>
                </a:lnTo>
                <a:close/>
                <a:moveTo>
                  <a:pt x="1308" y="615"/>
                </a:moveTo>
                <a:lnTo>
                  <a:pt x="1321" y="631"/>
                </a:lnTo>
                <a:lnTo>
                  <a:pt x="1334" y="648"/>
                </a:lnTo>
                <a:lnTo>
                  <a:pt x="1346" y="665"/>
                </a:lnTo>
                <a:lnTo>
                  <a:pt x="1351" y="673"/>
                </a:lnTo>
                <a:lnTo>
                  <a:pt x="1357" y="682"/>
                </a:lnTo>
                <a:lnTo>
                  <a:pt x="1368" y="700"/>
                </a:lnTo>
                <a:lnTo>
                  <a:pt x="1378" y="719"/>
                </a:lnTo>
                <a:lnTo>
                  <a:pt x="1387" y="737"/>
                </a:lnTo>
                <a:lnTo>
                  <a:pt x="1395" y="758"/>
                </a:lnTo>
                <a:lnTo>
                  <a:pt x="1403" y="777"/>
                </a:lnTo>
                <a:lnTo>
                  <a:pt x="1410" y="797"/>
                </a:lnTo>
                <a:lnTo>
                  <a:pt x="1417" y="818"/>
                </a:lnTo>
                <a:lnTo>
                  <a:pt x="1422" y="838"/>
                </a:lnTo>
                <a:lnTo>
                  <a:pt x="1427" y="859"/>
                </a:lnTo>
                <a:lnTo>
                  <a:pt x="1431" y="881"/>
                </a:lnTo>
                <a:lnTo>
                  <a:pt x="1434" y="902"/>
                </a:lnTo>
                <a:lnTo>
                  <a:pt x="1436" y="924"/>
                </a:lnTo>
                <a:lnTo>
                  <a:pt x="1436" y="928"/>
                </a:lnTo>
                <a:lnTo>
                  <a:pt x="1435" y="932"/>
                </a:lnTo>
                <a:lnTo>
                  <a:pt x="1433" y="936"/>
                </a:lnTo>
                <a:lnTo>
                  <a:pt x="1431" y="939"/>
                </a:lnTo>
                <a:lnTo>
                  <a:pt x="1428" y="942"/>
                </a:lnTo>
                <a:lnTo>
                  <a:pt x="1424" y="944"/>
                </a:lnTo>
                <a:lnTo>
                  <a:pt x="1420" y="946"/>
                </a:lnTo>
                <a:lnTo>
                  <a:pt x="1416" y="946"/>
                </a:lnTo>
                <a:lnTo>
                  <a:pt x="895" y="946"/>
                </a:lnTo>
                <a:lnTo>
                  <a:pt x="373" y="946"/>
                </a:lnTo>
                <a:lnTo>
                  <a:pt x="368" y="946"/>
                </a:lnTo>
                <a:lnTo>
                  <a:pt x="364" y="944"/>
                </a:lnTo>
                <a:lnTo>
                  <a:pt x="361" y="942"/>
                </a:lnTo>
                <a:lnTo>
                  <a:pt x="358" y="939"/>
                </a:lnTo>
                <a:lnTo>
                  <a:pt x="355" y="936"/>
                </a:lnTo>
                <a:lnTo>
                  <a:pt x="354" y="932"/>
                </a:lnTo>
                <a:lnTo>
                  <a:pt x="353" y="928"/>
                </a:lnTo>
                <a:lnTo>
                  <a:pt x="352" y="924"/>
                </a:lnTo>
                <a:lnTo>
                  <a:pt x="355" y="902"/>
                </a:lnTo>
                <a:lnTo>
                  <a:pt x="358" y="881"/>
                </a:lnTo>
                <a:lnTo>
                  <a:pt x="362" y="859"/>
                </a:lnTo>
                <a:lnTo>
                  <a:pt x="366" y="838"/>
                </a:lnTo>
                <a:lnTo>
                  <a:pt x="372" y="818"/>
                </a:lnTo>
                <a:lnTo>
                  <a:pt x="378" y="797"/>
                </a:lnTo>
                <a:lnTo>
                  <a:pt x="385" y="777"/>
                </a:lnTo>
                <a:lnTo>
                  <a:pt x="393" y="758"/>
                </a:lnTo>
                <a:lnTo>
                  <a:pt x="402" y="737"/>
                </a:lnTo>
                <a:lnTo>
                  <a:pt x="411" y="719"/>
                </a:lnTo>
                <a:lnTo>
                  <a:pt x="421" y="700"/>
                </a:lnTo>
                <a:lnTo>
                  <a:pt x="432" y="682"/>
                </a:lnTo>
                <a:lnTo>
                  <a:pt x="443" y="665"/>
                </a:lnTo>
                <a:lnTo>
                  <a:pt x="455" y="648"/>
                </a:lnTo>
                <a:lnTo>
                  <a:pt x="468" y="631"/>
                </a:lnTo>
                <a:lnTo>
                  <a:pt x="481" y="615"/>
                </a:lnTo>
                <a:lnTo>
                  <a:pt x="483" y="611"/>
                </a:lnTo>
                <a:lnTo>
                  <a:pt x="485" y="607"/>
                </a:lnTo>
                <a:lnTo>
                  <a:pt x="486" y="605"/>
                </a:lnTo>
                <a:lnTo>
                  <a:pt x="486" y="603"/>
                </a:lnTo>
                <a:lnTo>
                  <a:pt x="486" y="599"/>
                </a:lnTo>
                <a:lnTo>
                  <a:pt x="484" y="595"/>
                </a:lnTo>
                <a:lnTo>
                  <a:pt x="483" y="591"/>
                </a:lnTo>
                <a:lnTo>
                  <a:pt x="480" y="588"/>
                </a:lnTo>
                <a:lnTo>
                  <a:pt x="476" y="585"/>
                </a:lnTo>
                <a:lnTo>
                  <a:pt x="458" y="573"/>
                </a:lnTo>
                <a:lnTo>
                  <a:pt x="449" y="566"/>
                </a:lnTo>
                <a:lnTo>
                  <a:pt x="441" y="559"/>
                </a:lnTo>
                <a:lnTo>
                  <a:pt x="433" y="552"/>
                </a:lnTo>
                <a:lnTo>
                  <a:pt x="425" y="545"/>
                </a:lnTo>
                <a:lnTo>
                  <a:pt x="417" y="537"/>
                </a:lnTo>
                <a:lnTo>
                  <a:pt x="410" y="529"/>
                </a:lnTo>
                <a:lnTo>
                  <a:pt x="396" y="512"/>
                </a:lnTo>
                <a:lnTo>
                  <a:pt x="389" y="503"/>
                </a:lnTo>
                <a:lnTo>
                  <a:pt x="383" y="495"/>
                </a:lnTo>
                <a:lnTo>
                  <a:pt x="377" y="485"/>
                </a:lnTo>
                <a:lnTo>
                  <a:pt x="372" y="476"/>
                </a:lnTo>
                <a:lnTo>
                  <a:pt x="366" y="467"/>
                </a:lnTo>
                <a:lnTo>
                  <a:pt x="361" y="457"/>
                </a:lnTo>
                <a:lnTo>
                  <a:pt x="357" y="447"/>
                </a:lnTo>
                <a:lnTo>
                  <a:pt x="352" y="437"/>
                </a:lnTo>
                <a:lnTo>
                  <a:pt x="348" y="426"/>
                </a:lnTo>
                <a:lnTo>
                  <a:pt x="345" y="416"/>
                </a:lnTo>
                <a:lnTo>
                  <a:pt x="339" y="394"/>
                </a:lnTo>
                <a:lnTo>
                  <a:pt x="334" y="372"/>
                </a:lnTo>
                <a:lnTo>
                  <a:pt x="331" y="350"/>
                </a:lnTo>
                <a:lnTo>
                  <a:pt x="330" y="338"/>
                </a:lnTo>
                <a:lnTo>
                  <a:pt x="329" y="327"/>
                </a:lnTo>
                <a:lnTo>
                  <a:pt x="329" y="315"/>
                </a:lnTo>
                <a:lnTo>
                  <a:pt x="329" y="303"/>
                </a:lnTo>
                <a:lnTo>
                  <a:pt x="330" y="291"/>
                </a:lnTo>
                <a:lnTo>
                  <a:pt x="331" y="279"/>
                </a:lnTo>
                <a:lnTo>
                  <a:pt x="333" y="266"/>
                </a:lnTo>
                <a:lnTo>
                  <a:pt x="335" y="254"/>
                </a:lnTo>
                <a:lnTo>
                  <a:pt x="338" y="241"/>
                </a:lnTo>
                <a:lnTo>
                  <a:pt x="342" y="228"/>
                </a:lnTo>
                <a:lnTo>
                  <a:pt x="346" y="216"/>
                </a:lnTo>
                <a:lnTo>
                  <a:pt x="350" y="204"/>
                </a:lnTo>
                <a:lnTo>
                  <a:pt x="355" y="192"/>
                </a:lnTo>
                <a:lnTo>
                  <a:pt x="360" y="181"/>
                </a:lnTo>
                <a:lnTo>
                  <a:pt x="366" y="169"/>
                </a:lnTo>
                <a:lnTo>
                  <a:pt x="372" y="158"/>
                </a:lnTo>
                <a:lnTo>
                  <a:pt x="379" y="147"/>
                </a:lnTo>
                <a:lnTo>
                  <a:pt x="386" y="137"/>
                </a:lnTo>
                <a:lnTo>
                  <a:pt x="394" y="126"/>
                </a:lnTo>
                <a:lnTo>
                  <a:pt x="402" y="116"/>
                </a:lnTo>
                <a:lnTo>
                  <a:pt x="410" y="107"/>
                </a:lnTo>
                <a:lnTo>
                  <a:pt x="418" y="97"/>
                </a:lnTo>
                <a:lnTo>
                  <a:pt x="428" y="88"/>
                </a:lnTo>
                <a:lnTo>
                  <a:pt x="437" y="80"/>
                </a:lnTo>
                <a:lnTo>
                  <a:pt x="447" y="71"/>
                </a:lnTo>
                <a:lnTo>
                  <a:pt x="457" y="63"/>
                </a:lnTo>
                <a:lnTo>
                  <a:pt x="467" y="56"/>
                </a:lnTo>
                <a:lnTo>
                  <a:pt x="478" y="49"/>
                </a:lnTo>
                <a:lnTo>
                  <a:pt x="488" y="42"/>
                </a:lnTo>
                <a:lnTo>
                  <a:pt x="500" y="36"/>
                </a:lnTo>
                <a:lnTo>
                  <a:pt x="511" y="30"/>
                </a:lnTo>
                <a:lnTo>
                  <a:pt x="523" y="25"/>
                </a:lnTo>
                <a:lnTo>
                  <a:pt x="535" y="20"/>
                </a:lnTo>
                <a:lnTo>
                  <a:pt x="547" y="16"/>
                </a:lnTo>
                <a:lnTo>
                  <a:pt x="559" y="12"/>
                </a:lnTo>
                <a:lnTo>
                  <a:pt x="572" y="9"/>
                </a:lnTo>
                <a:lnTo>
                  <a:pt x="585" y="6"/>
                </a:lnTo>
                <a:lnTo>
                  <a:pt x="598" y="4"/>
                </a:lnTo>
                <a:lnTo>
                  <a:pt x="604" y="3"/>
                </a:lnTo>
                <a:lnTo>
                  <a:pt x="611" y="2"/>
                </a:lnTo>
                <a:lnTo>
                  <a:pt x="623" y="1"/>
                </a:lnTo>
                <a:lnTo>
                  <a:pt x="635" y="0"/>
                </a:lnTo>
                <a:lnTo>
                  <a:pt x="647" y="0"/>
                </a:lnTo>
                <a:lnTo>
                  <a:pt x="670" y="1"/>
                </a:lnTo>
                <a:lnTo>
                  <a:pt x="682" y="2"/>
                </a:lnTo>
                <a:lnTo>
                  <a:pt x="693" y="3"/>
                </a:lnTo>
                <a:lnTo>
                  <a:pt x="704" y="5"/>
                </a:lnTo>
                <a:lnTo>
                  <a:pt x="716" y="8"/>
                </a:lnTo>
                <a:lnTo>
                  <a:pt x="727" y="10"/>
                </a:lnTo>
                <a:lnTo>
                  <a:pt x="738" y="13"/>
                </a:lnTo>
                <a:lnTo>
                  <a:pt x="759" y="20"/>
                </a:lnTo>
                <a:lnTo>
                  <a:pt x="769" y="24"/>
                </a:lnTo>
                <a:lnTo>
                  <a:pt x="779" y="29"/>
                </a:lnTo>
                <a:lnTo>
                  <a:pt x="793" y="35"/>
                </a:lnTo>
                <a:lnTo>
                  <a:pt x="807" y="40"/>
                </a:lnTo>
                <a:lnTo>
                  <a:pt x="822" y="44"/>
                </a:lnTo>
                <a:lnTo>
                  <a:pt x="836" y="48"/>
                </a:lnTo>
                <a:lnTo>
                  <a:pt x="851" y="51"/>
                </a:lnTo>
                <a:lnTo>
                  <a:pt x="865" y="53"/>
                </a:lnTo>
                <a:lnTo>
                  <a:pt x="880" y="54"/>
                </a:lnTo>
                <a:lnTo>
                  <a:pt x="895" y="54"/>
                </a:lnTo>
                <a:lnTo>
                  <a:pt x="910" y="54"/>
                </a:lnTo>
                <a:lnTo>
                  <a:pt x="924" y="53"/>
                </a:lnTo>
                <a:lnTo>
                  <a:pt x="939" y="51"/>
                </a:lnTo>
                <a:lnTo>
                  <a:pt x="953" y="48"/>
                </a:lnTo>
                <a:lnTo>
                  <a:pt x="968" y="44"/>
                </a:lnTo>
                <a:lnTo>
                  <a:pt x="982" y="40"/>
                </a:lnTo>
                <a:lnTo>
                  <a:pt x="996" y="35"/>
                </a:lnTo>
                <a:lnTo>
                  <a:pt x="1010" y="29"/>
                </a:lnTo>
                <a:lnTo>
                  <a:pt x="1020" y="24"/>
                </a:lnTo>
                <a:lnTo>
                  <a:pt x="1031" y="20"/>
                </a:lnTo>
                <a:lnTo>
                  <a:pt x="1041" y="17"/>
                </a:lnTo>
                <a:lnTo>
                  <a:pt x="1052" y="13"/>
                </a:lnTo>
                <a:lnTo>
                  <a:pt x="1063" y="10"/>
                </a:lnTo>
                <a:lnTo>
                  <a:pt x="1074" y="8"/>
                </a:lnTo>
                <a:lnTo>
                  <a:pt x="1085" y="5"/>
                </a:lnTo>
                <a:lnTo>
                  <a:pt x="1097" y="3"/>
                </a:lnTo>
                <a:lnTo>
                  <a:pt x="1108" y="2"/>
                </a:lnTo>
                <a:lnTo>
                  <a:pt x="1120" y="1"/>
                </a:lnTo>
                <a:lnTo>
                  <a:pt x="1143" y="0"/>
                </a:lnTo>
                <a:lnTo>
                  <a:pt x="1155" y="0"/>
                </a:lnTo>
                <a:lnTo>
                  <a:pt x="1167" y="1"/>
                </a:lnTo>
                <a:lnTo>
                  <a:pt x="1179" y="2"/>
                </a:lnTo>
                <a:lnTo>
                  <a:pt x="1191" y="4"/>
                </a:lnTo>
                <a:lnTo>
                  <a:pt x="1204" y="6"/>
                </a:lnTo>
                <a:lnTo>
                  <a:pt x="1217" y="9"/>
                </a:lnTo>
                <a:lnTo>
                  <a:pt x="1229" y="12"/>
                </a:lnTo>
                <a:lnTo>
                  <a:pt x="1242" y="16"/>
                </a:lnTo>
                <a:lnTo>
                  <a:pt x="1254" y="20"/>
                </a:lnTo>
                <a:lnTo>
                  <a:pt x="1266" y="25"/>
                </a:lnTo>
                <a:lnTo>
                  <a:pt x="1278" y="30"/>
                </a:lnTo>
                <a:lnTo>
                  <a:pt x="1289" y="36"/>
                </a:lnTo>
                <a:lnTo>
                  <a:pt x="1300" y="42"/>
                </a:lnTo>
                <a:lnTo>
                  <a:pt x="1311" y="49"/>
                </a:lnTo>
                <a:lnTo>
                  <a:pt x="1322" y="56"/>
                </a:lnTo>
                <a:lnTo>
                  <a:pt x="1332" y="63"/>
                </a:lnTo>
                <a:lnTo>
                  <a:pt x="1342" y="71"/>
                </a:lnTo>
                <a:lnTo>
                  <a:pt x="1352" y="80"/>
                </a:lnTo>
                <a:lnTo>
                  <a:pt x="1370" y="97"/>
                </a:lnTo>
                <a:lnTo>
                  <a:pt x="1379" y="107"/>
                </a:lnTo>
                <a:lnTo>
                  <a:pt x="1387" y="116"/>
                </a:lnTo>
                <a:lnTo>
                  <a:pt x="1395" y="126"/>
                </a:lnTo>
                <a:lnTo>
                  <a:pt x="1403" y="137"/>
                </a:lnTo>
                <a:lnTo>
                  <a:pt x="1410" y="147"/>
                </a:lnTo>
                <a:lnTo>
                  <a:pt x="1416" y="158"/>
                </a:lnTo>
                <a:lnTo>
                  <a:pt x="1423" y="169"/>
                </a:lnTo>
                <a:lnTo>
                  <a:pt x="1428" y="181"/>
                </a:lnTo>
                <a:lnTo>
                  <a:pt x="1434" y="192"/>
                </a:lnTo>
                <a:lnTo>
                  <a:pt x="1439" y="204"/>
                </a:lnTo>
                <a:lnTo>
                  <a:pt x="1443" y="216"/>
                </a:lnTo>
                <a:lnTo>
                  <a:pt x="1447" y="228"/>
                </a:lnTo>
                <a:lnTo>
                  <a:pt x="1450" y="241"/>
                </a:lnTo>
                <a:lnTo>
                  <a:pt x="1453" y="254"/>
                </a:lnTo>
                <a:lnTo>
                  <a:pt x="1456" y="266"/>
                </a:lnTo>
                <a:lnTo>
                  <a:pt x="1457" y="279"/>
                </a:lnTo>
                <a:lnTo>
                  <a:pt x="1458" y="291"/>
                </a:lnTo>
                <a:lnTo>
                  <a:pt x="1459" y="303"/>
                </a:lnTo>
                <a:lnTo>
                  <a:pt x="1460" y="315"/>
                </a:lnTo>
                <a:lnTo>
                  <a:pt x="1459" y="327"/>
                </a:lnTo>
                <a:lnTo>
                  <a:pt x="1459" y="338"/>
                </a:lnTo>
                <a:lnTo>
                  <a:pt x="1458" y="350"/>
                </a:lnTo>
                <a:lnTo>
                  <a:pt x="1457" y="361"/>
                </a:lnTo>
                <a:lnTo>
                  <a:pt x="1455" y="372"/>
                </a:lnTo>
                <a:lnTo>
                  <a:pt x="1454" y="378"/>
                </a:lnTo>
                <a:lnTo>
                  <a:pt x="1453" y="384"/>
                </a:lnTo>
                <a:lnTo>
                  <a:pt x="1450" y="394"/>
                </a:lnTo>
                <a:lnTo>
                  <a:pt x="1447" y="405"/>
                </a:lnTo>
                <a:lnTo>
                  <a:pt x="1444" y="416"/>
                </a:lnTo>
                <a:lnTo>
                  <a:pt x="1440" y="426"/>
                </a:lnTo>
                <a:lnTo>
                  <a:pt x="1436" y="437"/>
                </a:lnTo>
                <a:lnTo>
                  <a:pt x="1432" y="447"/>
                </a:lnTo>
                <a:lnTo>
                  <a:pt x="1427" y="457"/>
                </a:lnTo>
                <a:lnTo>
                  <a:pt x="1417" y="476"/>
                </a:lnTo>
                <a:lnTo>
                  <a:pt x="1405" y="495"/>
                </a:lnTo>
                <a:lnTo>
                  <a:pt x="1399" y="503"/>
                </a:lnTo>
                <a:lnTo>
                  <a:pt x="1393" y="512"/>
                </a:lnTo>
                <a:lnTo>
                  <a:pt x="1386" y="521"/>
                </a:lnTo>
                <a:lnTo>
                  <a:pt x="1379" y="529"/>
                </a:lnTo>
                <a:lnTo>
                  <a:pt x="1371" y="537"/>
                </a:lnTo>
                <a:lnTo>
                  <a:pt x="1364" y="545"/>
                </a:lnTo>
                <a:lnTo>
                  <a:pt x="1356" y="552"/>
                </a:lnTo>
                <a:lnTo>
                  <a:pt x="1348" y="559"/>
                </a:lnTo>
                <a:lnTo>
                  <a:pt x="1339" y="566"/>
                </a:lnTo>
                <a:lnTo>
                  <a:pt x="1331" y="573"/>
                </a:lnTo>
                <a:lnTo>
                  <a:pt x="1322" y="579"/>
                </a:lnTo>
                <a:lnTo>
                  <a:pt x="1313" y="585"/>
                </a:lnTo>
                <a:lnTo>
                  <a:pt x="1309" y="588"/>
                </a:lnTo>
                <a:lnTo>
                  <a:pt x="1306" y="591"/>
                </a:lnTo>
                <a:lnTo>
                  <a:pt x="1304" y="595"/>
                </a:lnTo>
                <a:lnTo>
                  <a:pt x="1303" y="597"/>
                </a:lnTo>
                <a:lnTo>
                  <a:pt x="1303" y="599"/>
                </a:lnTo>
                <a:lnTo>
                  <a:pt x="1303" y="603"/>
                </a:lnTo>
                <a:lnTo>
                  <a:pt x="1304" y="607"/>
                </a:lnTo>
                <a:lnTo>
                  <a:pt x="1305" y="611"/>
                </a:lnTo>
                <a:lnTo>
                  <a:pt x="1308" y="615"/>
                </a:lnTo>
                <a:close/>
                <a:moveTo>
                  <a:pt x="1164" y="252"/>
                </a:moveTo>
                <a:lnTo>
                  <a:pt x="625" y="252"/>
                </a:lnTo>
                <a:lnTo>
                  <a:pt x="620" y="252"/>
                </a:lnTo>
                <a:lnTo>
                  <a:pt x="615" y="253"/>
                </a:lnTo>
                <a:lnTo>
                  <a:pt x="610" y="254"/>
                </a:lnTo>
                <a:lnTo>
                  <a:pt x="604" y="256"/>
                </a:lnTo>
                <a:lnTo>
                  <a:pt x="599" y="259"/>
                </a:lnTo>
                <a:lnTo>
                  <a:pt x="595" y="261"/>
                </a:lnTo>
                <a:lnTo>
                  <a:pt x="591" y="264"/>
                </a:lnTo>
                <a:lnTo>
                  <a:pt x="587" y="268"/>
                </a:lnTo>
                <a:lnTo>
                  <a:pt x="584" y="271"/>
                </a:lnTo>
                <a:lnTo>
                  <a:pt x="581" y="275"/>
                </a:lnTo>
                <a:lnTo>
                  <a:pt x="578" y="280"/>
                </a:lnTo>
                <a:lnTo>
                  <a:pt x="576" y="284"/>
                </a:lnTo>
                <a:lnTo>
                  <a:pt x="574" y="289"/>
                </a:lnTo>
                <a:lnTo>
                  <a:pt x="573" y="294"/>
                </a:lnTo>
                <a:lnTo>
                  <a:pt x="572" y="300"/>
                </a:lnTo>
                <a:lnTo>
                  <a:pt x="572" y="305"/>
                </a:lnTo>
                <a:lnTo>
                  <a:pt x="572" y="310"/>
                </a:lnTo>
                <a:lnTo>
                  <a:pt x="573" y="316"/>
                </a:lnTo>
                <a:lnTo>
                  <a:pt x="574" y="321"/>
                </a:lnTo>
                <a:lnTo>
                  <a:pt x="576" y="326"/>
                </a:lnTo>
                <a:lnTo>
                  <a:pt x="578" y="330"/>
                </a:lnTo>
                <a:lnTo>
                  <a:pt x="581" y="335"/>
                </a:lnTo>
                <a:lnTo>
                  <a:pt x="584" y="339"/>
                </a:lnTo>
                <a:lnTo>
                  <a:pt x="587" y="342"/>
                </a:lnTo>
                <a:lnTo>
                  <a:pt x="591" y="346"/>
                </a:lnTo>
                <a:lnTo>
                  <a:pt x="595" y="349"/>
                </a:lnTo>
                <a:lnTo>
                  <a:pt x="599" y="352"/>
                </a:lnTo>
                <a:lnTo>
                  <a:pt x="604" y="354"/>
                </a:lnTo>
                <a:lnTo>
                  <a:pt x="610" y="356"/>
                </a:lnTo>
                <a:lnTo>
                  <a:pt x="615" y="357"/>
                </a:lnTo>
                <a:lnTo>
                  <a:pt x="620" y="358"/>
                </a:lnTo>
                <a:lnTo>
                  <a:pt x="625" y="358"/>
                </a:lnTo>
                <a:lnTo>
                  <a:pt x="1164" y="358"/>
                </a:lnTo>
                <a:lnTo>
                  <a:pt x="1169" y="358"/>
                </a:lnTo>
                <a:lnTo>
                  <a:pt x="1175" y="357"/>
                </a:lnTo>
                <a:lnTo>
                  <a:pt x="1180" y="356"/>
                </a:lnTo>
                <a:lnTo>
                  <a:pt x="1185" y="354"/>
                </a:lnTo>
                <a:lnTo>
                  <a:pt x="1189" y="352"/>
                </a:lnTo>
                <a:lnTo>
                  <a:pt x="1194" y="349"/>
                </a:lnTo>
                <a:lnTo>
                  <a:pt x="1198" y="346"/>
                </a:lnTo>
                <a:lnTo>
                  <a:pt x="1201" y="342"/>
                </a:lnTo>
                <a:lnTo>
                  <a:pt x="1205" y="339"/>
                </a:lnTo>
                <a:lnTo>
                  <a:pt x="1208" y="335"/>
                </a:lnTo>
                <a:lnTo>
                  <a:pt x="1211" y="330"/>
                </a:lnTo>
                <a:lnTo>
                  <a:pt x="1213" y="326"/>
                </a:lnTo>
                <a:lnTo>
                  <a:pt x="1215" y="321"/>
                </a:lnTo>
                <a:lnTo>
                  <a:pt x="1216" y="316"/>
                </a:lnTo>
                <a:lnTo>
                  <a:pt x="1217" y="310"/>
                </a:lnTo>
                <a:lnTo>
                  <a:pt x="1217" y="305"/>
                </a:lnTo>
                <a:lnTo>
                  <a:pt x="1217" y="300"/>
                </a:lnTo>
                <a:lnTo>
                  <a:pt x="1216" y="294"/>
                </a:lnTo>
                <a:lnTo>
                  <a:pt x="1215" y="289"/>
                </a:lnTo>
                <a:lnTo>
                  <a:pt x="1213" y="284"/>
                </a:lnTo>
                <a:lnTo>
                  <a:pt x="1211" y="280"/>
                </a:lnTo>
                <a:lnTo>
                  <a:pt x="1208" y="275"/>
                </a:lnTo>
                <a:lnTo>
                  <a:pt x="1205" y="271"/>
                </a:lnTo>
                <a:lnTo>
                  <a:pt x="1201" y="268"/>
                </a:lnTo>
                <a:lnTo>
                  <a:pt x="1198" y="264"/>
                </a:lnTo>
                <a:lnTo>
                  <a:pt x="1194" y="261"/>
                </a:lnTo>
                <a:lnTo>
                  <a:pt x="1189" y="259"/>
                </a:lnTo>
                <a:lnTo>
                  <a:pt x="1185" y="256"/>
                </a:lnTo>
                <a:lnTo>
                  <a:pt x="1180" y="254"/>
                </a:lnTo>
                <a:lnTo>
                  <a:pt x="1175" y="253"/>
                </a:lnTo>
                <a:lnTo>
                  <a:pt x="1169" y="252"/>
                </a:lnTo>
                <a:lnTo>
                  <a:pt x="1164" y="252"/>
                </a:lnTo>
                <a:close/>
                <a:moveTo>
                  <a:pt x="998" y="535"/>
                </a:moveTo>
                <a:lnTo>
                  <a:pt x="991" y="536"/>
                </a:lnTo>
                <a:lnTo>
                  <a:pt x="985" y="537"/>
                </a:lnTo>
                <a:lnTo>
                  <a:pt x="979" y="538"/>
                </a:lnTo>
                <a:lnTo>
                  <a:pt x="973" y="540"/>
                </a:lnTo>
                <a:lnTo>
                  <a:pt x="968" y="543"/>
                </a:lnTo>
                <a:lnTo>
                  <a:pt x="963" y="546"/>
                </a:lnTo>
                <a:lnTo>
                  <a:pt x="958" y="550"/>
                </a:lnTo>
                <a:lnTo>
                  <a:pt x="953" y="554"/>
                </a:lnTo>
                <a:lnTo>
                  <a:pt x="949" y="558"/>
                </a:lnTo>
                <a:lnTo>
                  <a:pt x="946" y="563"/>
                </a:lnTo>
                <a:lnTo>
                  <a:pt x="943" y="568"/>
                </a:lnTo>
                <a:lnTo>
                  <a:pt x="940" y="574"/>
                </a:lnTo>
                <a:lnTo>
                  <a:pt x="938" y="580"/>
                </a:lnTo>
                <a:lnTo>
                  <a:pt x="936" y="586"/>
                </a:lnTo>
                <a:lnTo>
                  <a:pt x="935" y="592"/>
                </a:lnTo>
                <a:lnTo>
                  <a:pt x="935" y="598"/>
                </a:lnTo>
                <a:lnTo>
                  <a:pt x="935" y="605"/>
                </a:lnTo>
                <a:lnTo>
                  <a:pt x="936" y="611"/>
                </a:lnTo>
                <a:lnTo>
                  <a:pt x="938" y="617"/>
                </a:lnTo>
                <a:lnTo>
                  <a:pt x="940" y="623"/>
                </a:lnTo>
                <a:lnTo>
                  <a:pt x="943" y="628"/>
                </a:lnTo>
                <a:lnTo>
                  <a:pt x="946" y="634"/>
                </a:lnTo>
                <a:lnTo>
                  <a:pt x="949" y="639"/>
                </a:lnTo>
                <a:lnTo>
                  <a:pt x="953" y="643"/>
                </a:lnTo>
                <a:lnTo>
                  <a:pt x="958" y="647"/>
                </a:lnTo>
                <a:lnTo>
                  <a:pt x="963" y="651"/>
                </a:lnTo>
                <a:lnTo>
                  <a:pt x="968" y="654"/>
                </a:lnTo>
                <a:lnTo>
                  <a:pt x="973" y="656"/>
                </a:lnTo>
                <a:lnTo>
                  <a:pt x="979" y="659"/>
                </a:lnTo>
                <a:lnTo>
                  <a:pt x="985" y="660"/>
                </a:lnTo>
                <a:lnTo>
                  <a:pt x="991" y="661"/>
                </a:lnTo>
                <a:lnTo>
                  <a:pt x="998" y="661"/>
                </a:lnTo>
                <a:lnTo>
                  <a:pt x="1004" y="661"/>
                </a:lnTo>
                <a:lnTo>
                  <a:pt x="1011" y="660"/>
                </a:lnTo>
                <a:lnTo>
                  <a:pt x="1017" y="659"/>
                </a:lnTo>
                <a:lnTo>
                  <a:pt x="1022" y="656"/>
                </a:lnTo>
                <a:lnTo>
                  <a:pt x="1028" y="654"/>
                </a:lnTo>
                <a:lnTo>
                  <a:pt x="1033" y="651"/>
                </a:lnTo>
                <a:lnTo>
                  <a:pt x="1038" y="647"/>
                </a:lnTo>
                <a:lnTo>
                  <a:pt x="1042" y="643"/>
                </a:lnTo>
                <a:lnTo>
                  <a:pt x="1047" y="639"/>
                </a:lnTo>
                <a:lnTo>
                  <a:pt x="1050" y="634"/>
                </a:lnTo>
                <a:lnTo>
                  <a:pt x="1053" y="628"/>
                </a:lnTo>
                <a:lnTo>
                  <a:pt x="1056" y="623"/>
                </a:lnTo>
                <a:lnTo>
                  <a:pt x="1058" y="617"/>
                </a:lnTo>
                <a:lnTo>
                  <a:pt x="1060" y="611"/>
                </a:lnTo>
                <a:lnTo>
                  <a:pt x="1061" y="605"/>
                </a:lnTo>
                <a:lnTo>
                  <a:pt x="1061" y="598"/>
                </a:lnTo>
                <a:lnTo>
                  <a:pt x="1061" y="592"/>
                </a:lnTo>
                <a:lnTo>
                  <a:pt x="1060" y="586"/>
                </a:lnTo>
                <a:lnTo>
                  <a:pt x="1058" y="580"/>
                </a:lnTo>
                <a:lnTo>
                  <a:pt x="1056" y="574"/>
                </a:lnTo>
                <a:lnTo>
                  <a:pt x="1053" y="568"/>
                </a:lnTo>
                <a:lnTo>
                  <a:pt x="1050" y="563"/>
                </a:lnTo>
                <a:lnTo>
                  <a:pt x="1047" y="558"/>
                </a:lnTo>
                <a:lnTo>
                  <a:pt x="1042" y="554"/>
                </a:lnTo>
                <a:lnTo>
                  <a:pt x="1038" y="550"/>
                </a:lnTo>
                <a:lnTo>
                  <a:pt x="1033" y="546"/>
                </a:lnTo>
                <a:lnTo>
                  <a:pt x="1028" y="543"/>
                </a:lnTo>
                <a:lnTo>
                  <a:pt x="1022" y="540"/>
                </a:lnTo>
                <a:lnTo>
                  <a:pt x="1017" y="538"/>
                </a:lnTo>
                <a:lnTo>
                  <a:pt x="1011" y="537"/>
                </a:lnTo>
                <a:lnTo>
                  <a:pt x="1004" y="536"/>
                </a:lnTo>
                <a:lnTo>
                  <a:pt x="998" y="535"/>
                </a:lnTo>
                <a:close/>
                <a:moveTo>
                  <a:pt x="792" y="535"/>
                </a:moveTo>
                <a:lnTo>
                  <a:pt x="785" y="536"/>
                </a:lnTo>
                <a:lnTo>
                  <a:pt x="779" y="537"/>
                </a:lnTo>
                <a:lnTo>
                  <a:pt x="773" y="538"/>
                </a:lnTo>
                <a:lnTo>
                  <a:pt x="767" y="540"/>
                </a:lnTo>
                <a:lnTo>
                  <a:pt x="762" y="543"/>
                </a:lnTo>
                <a:lnTo>
                  <a:pt x="757" y="546"/>
                </a:lnTo>
                <a:lnTo>
                  <a:pt x="752" y="550"/>
                </a:lnTo>
                <a:lnTo>
                  <a:pt x="747" y="554"/>
                </a:lnTo>
                <a:lnTo>
                  <a:pt x="743" y="558"/>
                </a:lnTo>
                <a:lnTo>
                  <a:pt x="740" y="563"/>
                </a:lnTo>
                <a:lnTo>
                  <a:pt x="736" y="568"/>
                </a:lnTo>
                <a:lnTo>
                  <a:pt x="734" y="574"/>
                </a:lnTo>
                <a:lnTo>
                  <a:pt x="732" y="580"/>
                </a:lnTo>
                <a:lnTo>
                  <a:pt x="730" y="586"/>
                </a:lnTo>
                <a:lnTo>
                  <a:pt x="729" y="592"/>
                </a:lnTo>
                <a:lnTo>
                  <a:pt x="729" y="598"/>
                </a:lnTo>
                <a:lnTo>
                  <a:pt x="729" y="605"/>
                </a:lnTo>
                <a:lnTo>
                  <a:pt x="730" y="611"/>
                </a:lnTo>
                <a:lnTo>
                  <a:pt x="732" y="617"/>
                </a:lnTo>
                <a:lnTo>
                  <a:pt x="734" y="623"/>
                </a:lnTo>
                <a:lnTo>
                  <a:pt x="736" y="628"/>
                </a:lnTo>
                <a:lnTo>
                  <a:pt x="740" y="634"/>
                </a:lnTo>
                <a:lnTo>
                  <a:pt x="743" y="639"/>
                </a:lnTo>
                <a:lnTo>
                  <a:pt x="747" y="643"/>
                </a:lnTo>
                <a:lnTo>
                  <a:pt x="752" y="647"/>
                </a:lnTo>
                <a:lnTo>
                  <a:pt x="757" y="651"/>
                </a:lnTo>
                <a:lnTo>
                  <a:pt x="762" y="654"/>
                </a:lnTo>
                <a:lnTo>
                  <a:pt x="767" y="656"/>
                </a:lnTo>
                <a:lnTo>
                  <a:pt x="773" y="659"/>
                </a:lnTo>
                <a:lnTo>
                  <a:pt x="779" y="660"/>
                </a:lnTo>
                <a:lnTo>
                  <a:pt x="785" y="661"/>
                </a:lnTo>
                <a:lnTo>
                  <a:pt x="792" y="661"/>
                </a:lnTo>
                <a:lnTo>
                  <a:pt x="798" y="661"/>
                </a:lnTo>
                <a:lnTo>
                  <a:pt x="804" y="660"/>
                </a:lnTo>
                <a:lnTo>
                  <a:pt x="811" y="659"/>
                </a:lnTo>
                <a:lnTo>
                  <a:pt x="816" y="656"/>
                </a:lnTo>
                <a:lnTo>
                  <a:pt x="822" y="654"/>
                </a:lnTo>
                <a:lnTo>
                  <a:pt x="827" y="651"/>
                </a:lnTo>
                <a:lnTo>
                  <a:pt x="832" y="647"/>
                </a:lnTo>
                <a:lnTo>
                  <a:pt x="836" y="643"/>
                </a:lnTo>
                <a:lnTo>
                  <a:pt x="840" y="639"/>
                </a:lnTo>
                <a:lnTo>
                  <a:pt x="844" y="634"/>
                </a:lnTo>
                <a:lnTo>
                  <a:pt x="847" y="628"/>
                </a:lnTo>
                <a:lnTo>
                  <a:pt x="850" y="623"/>
                </a:lnTo>
                <a:lnTo>
                  <a:pt x="852" y="617"/>
                </a:lnTo>
                <a:lnTo>
                  <a:pt x="853" y="611"/>
                </a:lnTo>
                <a:lnTo>
                  <a:pt x="854" y="605"/>
                </a:lnTo>
                <a:lnTo>
                  <a:pt x="855" y="598"/>
                </a:lnTo>
                <a:lnTo>
                  <a:pt x="854" y="592"/>
                </a:lnTo>
                <a:lnTo>
                  <a:pt x="853" y="586"/>
                </a:lnTo>
                <a:lnTo>
                  <a:pt x="852" y="580"/>
                </a:lnTo>
                <a:lnTo>
                  <a:pt x="850" y="574"/>
                </a:lnTo>
                <a:lnTo>
                  <a:pt x="847" y="568"/>
                </a:lnTo>
                <a:lnTo>
                  <a:pt x="844" y="563"/>
                </a:lnTo>
                <a:lnTo>
                  <a:pt x="840" y="558"/>
                </a:lnTo>
                <a:lnTo>
                  <a:pt x="836" y="554"/>
                </a:lnTo>
                <a:lnTo>
                  <a:pt x="832" y="550"/>
                </a:lnTo>
                <a:lnTo>
                  <a:pt x="827" y="546"/>
                </a:lnTo>
                <a:lnTo>
                  <a:pt x="822" y="543"/>
                </a:lnTo>
                <a:lnTo>
                  <a:pt x="816" y="540"/>
                </a:lnTo>
                <a:lnTo>
                  <a:pt x="811" y="538"/>
                </a:lnTo>
                <a:lnTo>
                  <a:pt x="804" y="537"/>
                </a:lnTo>
                <a:lnTo>
                  <a:pt x="798" y="536"/>
                </a:lnTo>
                <a:lnTo>
                  <a:pt x="792" y="535"/>
                </a:lnTo>
                <a:close/>
                <a:moveTo>
                  <a:pt x="895" y="1513"/>
                </a:moveTo>
                <a:lnTo>
                  <a:pt x="870" y="1513"/>
                </a:lnTo>
                <a:lnTo>
                  <a:pt x="857" y="1512"/>
                </a:lnTo>
                <a:lnTo>
                  <a:pt x="845" y="1511"/>
                </a:lnTo>
                <a:lnTo>
                  <a:pt x="821" y="1508"/>
                </a:lnTo>
                <a:lnTo>
                  <a:pt x="797" y="1504"/>
                </a:lnTo>
                <a:lnTo>
                  <a:pt x="773" y="1500"/>
                </a:lnTo>
                <a:lnTo>
                  <a:pt x="750" y="1494"/>
                </a:lnTo>
                <a:lnTo>
                  <a:pt x="739" y="1490"/>
                </a:lnTo>
                <a:lnTo>
                  <a:pt x="727" y="1487"/>
                </a:lnTo>
                <a:lnTo>
                  <a:pt x="705" y="1479"/>
                </a:lnTo>
                <a:lnTo>
                  <a:pt x="683" y="1470"/>
                </a:lnTo>
                <a:lnTo>
                  <a:pt x="672" y="1465"/>
                </a:lnTo>
                <a:lnTo>
                  <a:pt x="661" y="1461"/>
                </a:lnTo>
                <a:lnTo>
                  <a:pt x="640" y="1450"/>
                </a:lnTo>
                <a:lnTo>
                  <a:pt x="620" y="1439"/>
                </a:lnTo>
                <a:lnTo>
                  <a:pt x="599" y="1426"/>
                </a:lnTo>
                <a:lnTo>
                  <a:pt x="580" y="1413"/>
                </a:lnTo>
                <a:lnTo>
                  <a:pt x="561" y="1399"/>
                </a:lnTo>
                <a:lnTo>
                  <a:pt x="543" y="1385"/>
                </a:lnTo>
                <a:lnTo>
                  <a:pt x="526" y="1369"/>
                </a:lnTo>
                <a:lnTo>
                  <a:pt x="509" y="1353"/>
                </a:lnTo>
                <a:lnTo>
                  <a:pt x="493" y="1336"/>
                </a:lnTo>
                <a:lnTo>
                  <a:pt x="478" y="1319"/>
                </a:lnTo>
                <a:lnTo>
                  <a:pt x="463" y="1301"/>
                </a:lnTo>
                <a:lnTo>
                  <a:pt x="449" y="1282"/>
                </a:lnTo>
                <a:lnTo>
                  <a:pt x="436" y="1263"/>
                </a:lnTo>
                <a:lnTo>
                  <a:pt x="424" y="1243"/>
                </a:lnTo>
                <a:lnTo>
                  <a:pt x="418" y="1232"/>
                </a:lnTo>
                <a:lnTo>
                  <a:pt x="413" y="1222"/>
                </a:lnTo>
                <a:lnTo>
                  <a:pt x="402" y="1201"/>
                </a:lnTo>
                <a:lnTo>
                  <a:pt x="393" y="1180"/>
                </a:lnTo>
                <a:lnTo>
                  <a:pt x="384" y="1158"/>
                </a:lnTo>
                <a:lnTo>
                  <a:pt x="376" y="1135"/>
                </a:lnTo>
                <a:lnTo>
                  <a:pt x="373" y="1124"/>
                </a:lnTo>
                <a:lnTo>
                  <a:pt x="369" y="1112"/>
                </a:lnTo>
                <a:lnTo>
                  <a:pt x="364" y="1089"/>
                </a:lnTo>
                <a:lnTo>
                  <a:pt x="359" y="1065"/>
                </a:lnTo>
                <a:lnTo>
                  <a:pt x="359" y="1061"/>
                </a:lnTo>
                <a:lnTo>
                  <a:pt x="359" y="1056"/>
                </a:lnTo>
                <a:lnTo>
                  <a:pt x="361" y="1052"/>
                </a:lnTo>
                <a:lnTo>
                  <a:pt x="363" y="1049"/>
                </a:lnTo>
                <a:lnTo>
                  <a:pt x="366" y="1046"/>
                </a:lnTo>
                <a:lnTo>
                  <a:pt x="368" y="1044"/>
                </a:lnTo>
                <a:lnTo>
                  <a:pt x="370" y="1043"/>
                </a:lnTo>
                <a:lnTo>
                  <a:pt x="372" y="1042"/>
                </a:lnTo>
                <a:lnTo>
                  <a:pt x="374" y="1042"/>
                </a:lnTo>
                <a:lnTo>
                  <a:pt x="379" y="1041"/>
                </a:lnTo>
                <a:lnTo>
                  <a:pt x="895" y="1041"/>
                </a:lnTo>
                <a:lnTo>
                  <a:pt x="1410" y="1041"/>
                </a:lnTo>
                <a:lnTo>
                  <a:pt x="1414" y="1042"/>
                </a:lnTo>
                <a:lnTo>
                  <a:pt x="1419" y="1043"/>
                </a:lnTo>
                <a:lnTo>
                  <a:pt x="1422" y="1046"/>
                </a:lnTo>
                <a:lnTo>
                  <a:pt x="1425" y="1049"/>
                </a:lnTo>
                <a:lnTo>
                  <a:pt x="1428" y="1052"/>
                </a:lnTo>
                <a:lnTo>
                  <a:pt x="1429" y="1056"/>
                </a:lnTo>
                <a:lnTo>
                  <a:pt x="1430" y="1061"/>
                </a:lnTo>
                <a:lnTo>
                  <a:pt x="1430" y="1065"/>
                </a:lnTo>
                <a:lnTo>
                  <a:pt x="1425" y="1089"/>
                </a:lnTo>
                <a:lnTo>
                  <a:pt x="1419" y="1112"/>
                </a:lnTo>
                <a:lnTo>
                  <a:pt x="1412" y="1135"/>
                </a:lnTo>
                <a:lnTo>
                  <a:pt x="1405" y="1158"/>
                </a:lnTo>
                <a:lnTo>
                  <a:pt x="1396" y="1180"/>
                </a:lnTo>
                <a:lnTo>
                  <a:pt x="1386" y="1201"/>
                </a:lnTo>
                <a:lnTo>
                  <a:pt x="1376" y="1222"/>
                </a:lnTo>
                <a:lnTo>
                  <a:pt x="1365" y="1243"/>
                </a:lnTo>
                <a:lnTo>
                  <a:pt x="1352" y="1263"/>
                </a:lnTo>
                <a:lnTo>
                  <a:pt x="1339" y="1282"/>
                </a:lnTo>
                <a:lnTo>
                  <a:pt x="1326" y="1301"/>
                </a:lnTo>
                <a:lnTo>
                  <a:pt x="1311" y="1319"/>
                </a:lnTo>
                <a:lnTo>
                  <a:pt x="1296" y="1336"/>
                </a:lnTo>
                <a:lnTo>
                  <a:pt x="1280" y="1353"/>
                </a:lnTo>
                <a:lnTo>
                  <a:pt x="1263" y="1369"/>
                </a:lnTo>
                <a:lnTo>
                  <a:pt x="1246" y="1385"/>
                </a:lnTo>
                <a:lnTo>
                  <a:pt x="1228" y="1399"/>
                </a:lnTo>
                <a:lnTo>
                  <a:pt x="1218" y="1406"/>
                </a:lnTo>
                <a:lnTo>
                  <a:pt x="1209" y="1413"/>
                </a:lnTo>
                <a:lnTo>
                  <a:pt x="1190" y="1426"/>
                </a:lnTo>
                <a:lnTo>
                  <a:pt x="1170" y="1439"/>
                </a:lnTo>
                <a:lnTo>
                  <a:pt x="1149" y="1450"/>
                </a:lnTo>
                <a:lnTo>
                  <a:pt x="1128" y="1461"/>
                </a:lnTo>
                <a:lnTo>
                  <a:pt x="1107" y="1470"/>
                </a:lnTo>
                <a:lnTo>
                  <a:pt x="1085" y="1479"/>
                </a:lnTo>
                <a:lnTo>
                  <a:pt x="1062" y="1487"/>
                </a:lnTo>
                <a:lnTo>
                  <a:pt x="1040" y="1494"/>
                </a:lnTo>
                <a:lnTo>
                  <a:pt x="1016" y="1500"/>
                </a:lnTo>
                <a:lnTo>
                  <a:pt x="1005" y="1502"/>
                </a:lnTo>
                <a:lnTo>
                  <a:pt x="993" y="1504"/>
                </a:lnTo>
                <a:lnTo>
                  <a:pt x="969" y="1508"/>
                </a:lnTo>
                <a:lnTo>
                  <a:pt x="944" y="1511"/>
                </a:lnTo>
                <a:lnTo>
                  <a:pt x="920" y="1513"/>
                </a:lnTo>
                <a:lnTo>
                  <a:pt x="895" y="1513"/>
                </a:lnTo>
                <a:close/>
                <a:moveTo>
                  <a:pt x="1789" y="656"/>
                </a:moveTo>
                <a:lnTo>
                  <a:pt x="1788" y="678"/>
                </a:lnTo>
                <a:lnTo>
                  <a:pt x="1787" y="688"/>
                </a:lnTo>
                <a:lnTo>
                  <a:pt x="1785" y="698"/>
                </a:lnTo>
                <a:lnTo>
                  <a:pt x="1783" y="709"/>
                </a:lnTo>
                <a:lnTo>
                  <a:pt x="1781" y="719"/>
                </a:lnTo>
                <a:lnTo>
                  <a:pt x="1779" y="729"/>
                </a:lnTo>
                <a:lnTo>
                  <a:pt x="1776" y="739"/>
                </a:lnTo>
                <a:lnTo>
                  <a:pt x="1773" y="748"/>
                </a:lnTo>
                <a:lnTo>
                  <a:pt x="1769" y="759"/>
                </a:lnTo>
                <a:lnTo>
                  <a:pt x="1765" y="768"/>
                </a:lnTo>
                <a:lnTo>
                  <a:pt x="1761" y="777"/>
                </a:lnTo>
                <a:lnTo>
                  <a:pt x="1751" y="795"/>
                </a:lnTo>
                <a:lnTo>
                  <a:pt x="1740" y="812"/>
                </a:lnTo>
                <a:lnTo>
                  <a:pt x="1734" y="820"/>
                </a:lnTo>
                <a:lnTo>
                  <a:pt x="1728" y="828"/>
                </a:lnTo>
                <a:lnTo>
                  <a:pt x="1715" y="843"/>
                </a:lnTo>
                <a:lnTo>
                  <a:pt x="1708" y="851"/>
                </a:lnTo>
                <a:lnTo>
                  <a:pt x="1701" y="858"/>
                </a:lnTo>
                <a:lnTo>
                  <a:pt x="1686" y="871"/>
                </a:lnTo>
                <a:lnTo>
                  <a:pt x="1678" y="877"/>
                </a:lnTo>
                <a:lnTo>
                  <a:pt x="1670" y="883"/>
                </a:lnTo>
                <a:lnTo>
                  <a:pt x="1661" y="888"/>
                </a:lnTo>
                <a:lnTo>
                  <a:pt x="1653" y="894"/>
                </a:lnTo>
                <a:lnTo>
                  <a:pt x="1644" y="899"/>
                </a:lnTo>
                <a:lnTo>
                  <a:pt x="1635" y="903"/>
                </a:lnTo>
                <a:lnTo>
                  <a:pt x="1617" y="912"/>
                </a:lnTo>
                <a:lnTo>
                  <a:pt x="1614" y="912"/>
                </a:lnTo>
                <a:lnTo>
                  <a:pt x="1612" y="913"/>
                </a:lnTo>
                <a:lnTo>
                  <a:pt x="1607" y="913"/>
                </a:lnTo>
                <a:lnTo>
                  <a:pt x="1602" y="912"/>
                </a:lnTo>
                <a:lnTo>
                  <a:pt x="1600" y="911"/>
                </a:lnTo>
                <a:lnTo>
                  <a:pt x="1598" y="910"/>
                </a:lnTo>
                <a:lnTo>
                  <a:pt x="1594" y="907"/>
                </a:lnTo>
                <a:lnTo>
                  <a:pt x="1591" y="903"/>
                </a:lnTo>
                <a:lnTo>
                  <a:pt x="1590" y="901"/>
                </a:lnTo>
                <a:lnTo>
                  <a:pt x="1589" y="898"/>
                </a:lnTo>
                <a:lnTo>
                  <a:pt x="1589" y="896"/>
                </a:lnTo>
                <a:lnTo>
                  <a:pt x="1589" y="893"/>
                </a:lnTo>
                <a:lnTo>
                  <a:pt x="1589" y="375"/>
                </a:lnTo>
                <a:lnTo>
                  <a:pt x="1589" y="370"/>
                </a:lnTo>
                <a:lnTo>
                  <a:pt x="1591" y="365"/>
                </a:lnTo>
                <a:lnTo>
                  <a:pt x="1594" y="361"/>
                </a:lnTo>
                <a:lnTo>
                  <a:pt x="1596" y="360"/>
                </a:lnTo>
                <a:lnTo>
                  <a:pt x="1598" y="358"/>
                </a:lnTo>
                <a:lnTo>
                  <a:pt x="1600" y="357"/>
                </a:lnTo>
                <a:lnTo>
                  <a:pt x="1602" y="356"/>
                </a:lnTo>
                <a:lnTo>
                  <a:pt x="1604" y="355"/>
                </a:lnTo>
                <a:lnTo>
                  <a:pt x="1607" y="355"/>
                </a:lnTo>
                <a:lnTo>
                  <a:pt x="1612" y="355"/>
                </a:lnTo>
                <a:lnTo>
                  <a:pt x="1617" y="356"/>
                </a:lnTo>
                <a:lnTo>
                  <a:pt x="1626" y="360"/>
                </a:lnTo>
                <a:lnTo>
                  <a:pt x="1635" y="365"/>
                </a:lnTo>
                <a:lnTo>
                  <a:pt x="1644" y="369"/>
                </a:lnTo>
                <a:lnTo>
                  <a:pt x="1653" y="374"/>
                </a:lnTo>
                <a:lnTo>
                  <a:pt x="1670" y="385"/>
                </a:lnTo>
                <a:lnTo>
                  <a:pt x="1678" y="391"/>
                </a:lnTo>
                <a:lnTo>
                  <a:pt x="1686" y="397"/>
                </a:lnTo>
                <a:lnTo>
                  <a:pt x="1694" y="404"/>
                </a:lnTo>
                <a:lnTo>
                  <a:pt x="1701" y="410"/>
                </a:lnTo>
                <a:lnTo>
                  <a:pt x="1708" y="417"/>
                </a:lnTo>
                <a:lnTo>
                  <a:pt x="1715" y="425"/>
                </a:lnTo>
                <a:lnTo>
                  <a:pt x="1722" y="432"/>
                </a:lnTo>
                <a:lnTo>
                  <a:pt x="1728" y="440"/>
                </a:lnTo>
                <a:lnTo>
                  <a:pt x="1734" y="448"/>
                </a:lnTo>
                <a:lnTo>
                  <a:pt x="1740" y="456"/>
                </a:lnTo>
                <a:lnTo>
                  <a:pt x="1746" y="464"/>
                </a:lnTo>
                <a:lnTo>
                  <a:pt x="1751" y="473"/>
                </a:lnTo>
                <a:lnTo>
                  <a:pt x="1756" y="481"/>
                </a:lnTo>
                <a:lnTo>
                  <a:pt x="1761" y="490"/>
                </a:lnTo>
                <a:lnTo>
                  <a:pt x="1765" y="500"/>
                </a:lnTo>
                <a:lnTo>
                  <a:pt x="1769" y="509"/>
                </a:lnTo>
                <a:lnTo>
                  <a:pt x="1776" y="528"/>
                </a:lnTo>
                <a:lnTo>
                  <a:pt x="1779" y="538"/>
                </a:lnTo>
                <a:lnTo>
                  <a:pt x="1781" y="548"/>
                </a:lnTo>
                <a:lnTo>
                  <a:pt x="1783" y="558"/>
                </a:lnTo>
                <a:lnTo>
                  <a:pt x="1785" y="568"/>
                </a:lnTo>
                <a:lnTo>
                  <a:pt x="1787" y="579"/>
                </a:lnTo>
                <a:lnTo>
                  <a:pt x="1788" y="589"/>
                </a:lnTo>
                <a:lnTo>
                  <a:pt x="1788" y="600"/>
                </a:lnTo>
                <a:lnTo>
                  <a:pt x="1789" y="611"/>
                </a:lnTo>
                <a:lnTo>
                  <a:pt x="1789" y="656"/>
                </a:lnTo>
                <a:close/>
                <a:moveTo>
                  <a:pt x="2754" y="612"/>
                </a:moveTo>
                <a:lnTo>
                  <a:pt x="2764" y="612"/>
                </a:lnTo>
                <a:lnTo>
                  <a:pt x="2774" y="610"/>
                </a:lnTo>
                <a:lnTo>
                  <a:pt x="2784" y="608"/>
                </a:lnTo>
                <a:lnTo>
                  <a:pt x="2793" y="604"/>
                </a:lnTo>
                <a:lnTo>
                  <a:pt x="2801" y="600"/>
                </a:lnTo>
                <a:lnTo>
                  <a:pt x="2810" y="595"/>
                </a:lnTo>
                <a:lnTo>
                  <a:pt x="2813" y="592"/>
                </a:lnTo>
                <a:lnTo>
                  <a:pt x="2817" y="589"/>
                </a:lnTo>
                <a:lnTo>
                  <a:pt x="2821" y="585"/>
                </a:lnTo>
                <a:lnTo>
                  <a:pt x="2824" y="582"/>
                </a:lnTo>
                <a:lnTo>
                  <a:pt x="2830" y="575"/>
                </a:lnTo>
                <a:lnTo>
                  <a:pt x="2836" y="567"/>
                </a:lnTo>
                <a:lnTo>
                  <a:pt x="2841" y="558"/>
                </a:lnTo>
                <a:lnTo>
                  <a:pt x="2844" y="549"/>
                </a:lnTo>
                <a:lnTo>
                  <a:pt x="2846" y="544"/>
                </a:lnTo>
                <a:lnTo>
                  <a:pt x="2847" y="540"/>
                </a:lnTo>
                <a:lnTo>
                  <a:pt x="2849" y="530"/>
                </a:lnTo>
                <a:lnTo>
                  <a:pt x="2850" y="520"/>
                </a:lnTo>
                <a:lnTo>
                  <a:pt x="2850" y="515"/>
                </a:lnTo>
                <a:lnTo>
                  <a:pt x="2850" y="509"/>
                </a:lnTo>
                <a:lnTo>
                  <a:pt x="2849" y="500"/>
                </a:lnTo>
                <a:lnTo>
                  <a:pt x="2847" y="491"/>
                </a:lnTo>
                <a:lnTo>
                  <a:pt x="2846" y="486"/>
                </a:lnTo>
                <a:lnTo>
                  <a:pt x="2844" y="482"/>
                </a:lnTo>
                <a:lnTo>
                  <a:pt x="2840" y="474"/>
                </a:lnTo>
                <a:lnTo>
                  <a:pt x="2836" y="466"/>
                </a:lnTo>
                <a:lnTo>
                  <a:pt x="2831" y="459"/>
                </a:lnTo>
                <a:lnTo>
                  <a:pt x="2828" y="455"/>
                </a:lnTo>
                <a:lnTo>
                  <a:pt x="2825" y="452"/>
                </a:lnTo>
                <a:lnTo>
                  <a:pt x="2818" y="445"/>
                </a:lnTo>
                <a:lnTo>
                  <a:pt x="2811" y="440"/>
                </a:lnTo>
                <a:lnTo>
                  <a:pt x="2804" y="435"/>
                </a:lnTo>
                <a:lnTo>
                  <a:pt x="2796" y="430"/>
                </a:lnTo>
                <a:lnTo>
                  <a:pt x="2787" y="426"/>
                </a:lnTo>
                <a:lnTo>
                  <a:pt x="2779" y="424"/>
                </a:lnTo>
                <a:lnTo>
                  <a:pt x="2770" y="421"/>
                </a:lnTo>
                <a:lnTo>
                  <a:pt x="2760" y="420"/>
                </a:lnTo>
                <a:lnTo>
                  <a:pt x="2751" y="420"/>
                </a:lnTo>
                <a:lnTo>
                  <a:pt x="2592" y="420"/>
                </a:lnTo>
                <a:lnTo>
                  <a:pt x="2589" y="420"/>
                </a:lnTo>
                <a:lnTo>
                  <a:pt x="2586" y="421"/>
                </a:lnTo>
                <a:lnTo>
                  <a:pt x="2584" y="422"/>
                </a:lnTo>
                <a:lnTo>
                  <a:pt x="2582" y="424"/>
                </a:lnTo>
                <a:lnTo>
                  <a:pt x="2580" y="426"/>
                </a:lnTo>
                <a:lnTo>
                  <a:pt x="2579" y="428"/>
                </a:lnTo>
                <a:lnTo>
                  <a:pt x="2578" y="430"/>
                </a:lnTo>
                <a:lnTo>
                  <a:pt x="2578" y="433"/>
                </a:lnTo>
                <a:lnTo>
                  <a:pt x="2578" y="599"/>
                </a:lnTo>
                <a:lnTo>
                  <a:pt x="2578" y="602"/>
                </a:lnTo>
                <a:lnTo>
                  <a:pt x="2579" y="604"/>
                </a:lnTo>
                <a:lnTo>
                  <a:pt x="2582" y="608"/>
                </a:lnTo>
                <a:lnTo>
                  <a:pt x="2584" y="610"/>
                </a:lnTo>
                <a:lnTo>
                  <a:pt x="2586" y="611"/>
                </a:lnTo>
                <a:lnTo>
                  <a:pt x="2589" y="612"/>
                </a:lnTo>
                <a:lnTo>
                  <a:pt x="2592" y="612"/>
                </a:lnTo>
                <a:lnTo>
                  <a:pt x="2754" y="612"/>
                </a:lnTo>
                <a:close/>
                <a:moveTo>
                  <a:pt x="2869" y="768"/>
                </a:moveTo>
                <a:lnTo>
                  <a:pt x="3026" y="1137"/>
                </a:lnTo>
                <a:lnTo>
                  <a:pt x="3027" y="1140"/>
                </a:lnTo>
                <a:lnTo>
                  <a:pt x="3027" y="1142"/>
                </a:lnTo>
                <a:lnTo>
                  <a:pt x="3027" y="1144"/>
                </a:lnTo>
                <a:lnTo>
                  <a:pt x="3026" y="1147"/>
                </a:lnTo>
                <a:lnTo>
                  <a:pt x="3024" y="1148"/>
                </a:lnTo>
                <a:lnTo>
                  <a:pt x="3022" y="1150"/>
                </a:lnTo>
                <a:lnTo>
                  <a:pt x="3020" y="1151"/>
                </a:lnTo>
                <a:lnTo>
                  <a:pt x="3017" y="1151"/>
                </a:lnTo>
                <a:lnTo>
                  <a:pt x="2854" y="1151"/>
                </a:lnTo>
                <a:lnTo>
                  <a:pt x="2851" y="1151"/>
                </a:lnTo>
                <a:lnTo>
                  <a:pt x="2848" y="1150"/>
                </a:lnTo>
                <a:lnTo>
                  <a:pt x="2845" y="1149"/>
                </a:lnTo>
                <a:lnTo>
                  <a:pt x="2843" y="1148"/>
                </a:lnTo>
                <a:lnTo>
                  <a:pt x="2840" y="1146"/>
                </a:lnTo>
                <a:lnTo>
                  <a:pt x="2838" y="1144"/>
                </a:lnTo>
                <a:lnTo>
                  <a:pt x="2836" y="1141"/>
                </a:lnTo>
                <a:lnTo>
                  <a:pt x="2835" y="1138"/>
                </a:lnTo>
                <a:lnTo>
                  <a:pt x="2698" y="799"/>
                </a:lnTo>
                <a:lnTo>
                  <a:pt x="2697" y="796"/>
                </a:lnTo>
                <a:lnTo>
                  <a:pt x="2695" y="794"/>
                </a:lnTo>
                <a:lnTo>
                  <a:pt x="2691" y="790"/>
                </a:lnTo>
                <a:lnTo>
                  <a:pt x="2688" y="788"/>
                </a:lnTo>
                <a:lnTo>
                  <a:pt x="2685" y="787"/>
                </a:lnTo>
                <a:lnTo>
                  <a:pt x="2682" y="787"/>
                </a:lnTo>
                <a:lnTo>
                  <a:pt x="2679" y="786"/>
                </a:lnTo>
                <a:lnTo>
                  <a:pt x="2592" y="786"/>
                </a:lnTo>
                <a:lnTo>
                  <a:pt x="2589" y="786"/>
                </a:lnTo>
                <a:lnTo>
                  <a:pt x="2586" y="787"/>
                </a:lnTo>
                <a:lnTo>
                  <a:pt x="2584" y="788"/>
                </a:lnTo>
                <a:lnTo>
                  <a:pt x="2582" y="790"/>
                </a:lnTo>
                <a:lnTo>
                  <a:pt x="2580" y="792"/>
                </a:lnTo>
                <a:lnTo>
                  <a:pt x="2579" y="794"/>
                </a:lnTo>
                <a:lnTo>
                  <a:pt x="2578" y="797"/>
                </a:lnTo>
                <a:lnTo>
                  <a:pt x="2578" y="799"/>
                </a:lnTo>
                <a:lnTo>
                  <a:pt x="2578" y="1138"/>
                </a:lnTo>
                <a:lnTo>
                  <a:pt x="2578" y="1140"/>
                </a:lnTo>
                <a:lnTo>
                  <a:pt x="2577" y="1143"/>
                </a:lnTo>
                <a:lnTo>
                  <a:pt x="2574" y="1147"/>
                </a:lnTo>
                <a:lnTo>
                  <a:pt x="2572" y="1149"/>
                </a:lnTo>
                <a:lnTo>
                  <a:pt x="2570" y="1150"/>
                </a:lnTo>
                <a:lnTo>
                  <a:pt x="2567" y="1151"/>
                </a:lnTo>
                <a:lnTo>
                  <a:pt x="2565" y="1151"/>
                </a:lnTo>
                <a:lnTo>
                  <a:pt x="2419" y="1151"/>
                </a:lnTo>
                <a:lnTo>
                  <a:pt x="2416" y="1151"/>
                </a:lnTo>
                <a:lnTo>
                  <a:pt x="2414" y="1150"/>
                </a:lnTo>
                <a:lnTo>
                  <a:pt x="2410" y="1147"/>
                </a:lnTo>
                <a:lnTo>
                  <a:pt x="2408" y="1145"/>
                </a:lnTo>
                <a:lnTo>
                  <a:pt x="2407" y="1143"/>
                </a:lnTo>
                <a:lnTo>
                  <a:pt x="2406" y="1140"/>
                </a:lnTo>
                <a:lnTo>
                  <a:pt x="2406" y="1138"/>
                </a:lnTo>
                <a:lnTo>
                  <a:pt x="2406" y="698"/>
                </a:lnTo>
                <a:lnTo>
                  <a:pt x="2406" y="260"/>
                </a:lnTo>
                <a:lnTo>
                  <a:pt x="2406" y="258"/>
                </a:lnTo>
                <a:lnTo>
                  <a:pt x="2407" y="255"/>
                </a:lnTo>
                <a:lnTo>
                  <a:pt x="2409" y="251"/>
                </a:lnTo>
                <a:lnTo>
                  <a:pt x="2411" y="249"/>
                </a:lnTo>
                <a:lnTo>
                  <a:pt x="2414" y="248"/>
                </a:lnTo>
                <a:lnTo>
                  <a:pt x="2416" y="247"/>
                </a:lnTo>
                <a:lnTo>
                  <a:pt x="2419" y="247"/>
                </a:lnTo>
                <a:lnTo>
                  <a:pt x="2754" y="247"/>
                </a:lnTo>
                <a:lnTo>
                  <a:pt x="2767" y="247"/>
                </a:lnTo>
                <a:lnTo>
                  <a:pt x="2781" y="248"/>
                </a:lnTo>
                <a:lnTo>
                  <a:pt x="2794" y="250"/>
                </a:lnTo>
                <a:lnTo>
                  <a:pt x="2807" y="252"/>
                </a:lnTo>
                <a:lnTo>
                  <a:pt x="2820" y="255"/>
                </a:lnTo>
                <a:lnTo>
                  <a:pt x="2832" y="259"/>
                </a:lnTo>
                <a:lnTo>
                  <a:pt x="2845" y="263"/>
                </a:lnTo>
                <a:lnTo>
                  <a:pt x="2857" y="267"/>
                </a:lnTo>
                <a:lnTo>
                  <a:pt x="2863" y="270"/>
                </a:lnTo>
                <a:lnTo>
                  <a:pt x="2868" y="273"/>
                </a:lnTo>
                <a:lnTo>
                  <a:pt x="2880" y="278"/>
                </a:lnTo>
                <a:lnTo>
                  <a:pt x="2891" y="284"/>
                </a:lnTo>
                <a:lnTo>
                  <a:pt x="2902" y="291"/>
                </a:lnTo>
                <a:lnTo>
                  <a:pt x="2912" y="298"/>
                </a:lnTo>
                <a:lnTo>
                  <a:pt x="2922" y="306"/>
                </a:lnTo>
                <a:lnTo>
                  <a:pt x="2932" y="314"/>
                </a:lnTo>
                <a:lnTo>
                  <a:pt x="2941" y="323"/>
                </a:lnTo>
                <a:lnTo>
                  <a:pt x="2950" y="332"/>
                </a:lnTo>
                <a:lnTo>
                  <a:pt x="2959" y="341"/>
                </a:lnTo>
                <a:lnTo>
                  <a:pt x="2967" y="351"/>
                </a:lnTo>
                <a:lnTo>
                  <a:pt x="2974" y="361"/>
                </a:lnTo>
                <a:lnTo>
                  <a:pt x="2981" y="372"/>
                </a:lnTo>
                <a:lnTo>
                  <a:pt x="2988" y="383"/>
                </a:lnTo>
                <a:lnTo>
                  <a:pt x="2994" y="394"/>
                </a:lnTo>
                <a:lnTo>
                  <a:pt x="3000" y="405"/>
                </a:lnTo>
                <a:lnTo>
                  <a:pt x="3005" y="417"/>
                </a:lnTo>
                <a:lnTo>
                  <a:pt x="3009" y="429"/>
                </a:lnTo>
                <a:lnTo>
                  <a:pt x="3011" y="436"/>
                </a:lnTo>
                <a:lnTo>
                  <a:pt x="3013" y="442"/>
                </a:lnTo>
                <a:lnTo>
                  <a:pt x="3016" y="454"/>
                </a:lnTo>
                <a:lnTo>
                  <a:pt x="3019" y="467"/>
                </a:lnTo>
                <a:lnTo>
                  <a:pt x="3021" y="480"/>
                </a:lnTo>
                <a:lnTo>
                  <a:pt x="3022" y="494"/>
                </a:lnTo>
                <a:lnTo>
                  <a:pt x="3023" y="507"/>
                </a:lnTo>
                <a:lnTo>
                  <a:pt x="3023" y="526"/>
                </a:lnTo>
                <a:lnTo>
                  <a:pt x="3022" y="543"/>
                </a:lnTo>
                <a:lnTo>
                  <a:pt x="3020" y="561"/>
                </a:lnTo>
                <a:lnTo>
                  <a:pt x="3016" y="577"/>
                </a:lnTo>
                <a:lnTo>
                  <a:pt x="3014" y="585"/>
                </a:lnTo>
                <a:lnTo>
                  <a:pt x="3012" y="593"/>
                </a:lnTo>
                <a:lnTo>
                  <a:pt x="3010" y="601"/>
                </a:lnTo>
                <a:lnTo>
                  <a:pt x="3007" y="609"/>
                </a:lnTo>
                <a:lnTo>
                  <a:pt x="3004" y="616"/>
                </a:lnTo>
                <a:lnTo>
                  <a:pt x="3001" y="624"/>
                </a:lnTo>
                <a:lnTo>
                  <a:pt x="2997" y="631"/>
                </a:lnTo>
                <a:lnTo>
                  <a:pt x="2993" y="638"/>
                </a:lnTo>
                <a:lnTo>
                  <a:pt x="2989" y="645"/>
                </a:lnTo>
                <a:lnTo>
                  <a:pt x="2984" y="652"/>
                </a:lnTo>
                <a:lnTo>
                  <a:pt x="2980" y="659"/>
                </a:lnTo>
                <a:lnTo>
                  <a:pt x="2975" y="666"/>
                </a:lnTo>
                <a:lnTo>
                  <a:pt x="2963" y="679"/>
                </a:lnTo>
                <a:lnTo>
                  <a:pt x="2951" y="693"/>
                </a:lnTo>
                <a:lnTo>
                  <a:pt x="2938" y="705"/>
                </a:lnTo>
                <a:lnTo>
                  <a:pt x="2923" y="718"/>
                </a:lnTo>
                <a:lnTo>
                  <a:pt x="2907" y="730"/>
                </a:lnTo>
                <a:lnTo>
                  <a:pt x="2889" y="743"/>
                </a:lnTo>
                <a:lnTo>
                  <a:pt x="2879" y="750"/>
                </a:lnTo>
                <a:lnTo>
                  <a:pt x="2872" y="755"/>
                </a:lnTo>
                <a:lnTo>
                  <a:pt x="2870" y="758"/>
                </a:lnTo>
                <a:lnTo>
                  <a:pt x="2868" y="761"/>
                </a:lnTo>
                <a:lnTo>
                  <a:pt x="2868" y="764"/>
                </a:lnTo>
                <a:lnTo>
                  <a:pt x="2869" y="768"/>
                </a:lnTo>
                <a:close/>
                <a:moveTo>
                  <a:pt x="3445" y="929"/>
                </a:moveTo>
                <a:lnTo>
                  <a:pt x="3448" y="907"/>
                </a:lnTo>
                <a:lnTo>
                  <a:pt x="3449" y="883"/>
                </a:lnTo>
                <a:lnTo>
                  <a:pt x="3451" y="857"/>
                </a:lnTo>
                <a:lnTo>
                  <a:pt x="3451" y="830"/>
                </a:lnTo>
                <a:lnTo>
                  <a:pt x="3451" y="803"/>
                </a:lnTo>
                <a:lnTo>
                  <a:pt x="3449" y="777"/>
                </a:lnTo>
                <a:lnTo>
                  <a:pt x="3448" y="752"/>
                </a:lnTo>
                <a:lnTo>
                  <a:pt x="3445" y="730"/>
                </a:lnTo>
                <a:lnTo>
                  <a:pt x="3443" y="721"/>
                </a:lnTo>
                <a:lnTo>
                  <a:pt x="3441" y="712"/>
                </a:lnTo>
                <a:lnTo>
                  <a:pt x="3438" y="704"/>
                </a:lnTo>
                <a:lnTo>
                  <a:pt x="3434" y="697"/>
                </a:lnTo>
                <a:lnTo>
                  <a:pt x="3432" y="693"/>
                </a:lnTo>
                <a:lnTo>
                  <a:pt x="3429" y="690"/>
                </a:lnTo>
                <a:lnTo>
                  <a:pt x="3424" y="683"/>
                </a:lnTo>
                <a:lnTo>
                  <a:pt x="3419" y="678"/>
                </a:lnTo>
                <a:lnTo>
                  <a:pt x="3412" y="673"/>
                </a:lnTo>
                <a:lnTo>
                  <a:pt x="3409" y="670"/>
                </a:lnTo>
                <a:lnTo>
                  <a:pt x="3405" y="668"/>
                </a:lnTo>
                <a:lnTo>
                  <a:pt x="3398" y="664"/>
                </a:lnTo>
                <a:lnTo>
                  <a:pt x="3389" y="661"/>
                </a:lnTo>
                <a:lnTo>
                  <a:pt x="3380" y="658"/>
                </a:lnTo>
                <a:lnTo>
                  <a:pt x="3371" y="656"/>
                </a:lnTo>
                <a:lnTo>
                  <a:pt x="3361" y="654"/>
                </a:lnTo>
                <a:lnTo>
                  <a:pt x="3350" y="653"/>
                </a:lnTo>
                <a:lnTo>
                  <a:pt x="3338" y="653"/>
                </a:lnTo>
                <a:lnTo>
                  <a:pt x="3326" y="653"/>
                </a:lnTo>
                <a:lnTo>
                  <a:pt x="3315" y="654"/>
                </a:lnTo>
                <a:lnTo>
                  <a:pt x="3310" y="655"/>
                </a:lnTo>
                <a:lnTo>
                  <a:pt x="3305" y="656"/>
                </a:lnTo>
                <a:lnTo>
                  <a:pt x="3295" y="658"/>
                </a:lnTo>
                <a:lnTo>
                  <a:pt x="3287" y="660"/>
                </a:lnTo>
                <a:lnTo>
                  <a:pt x="3278" y="663"/>
                </a:lnTo>
                <a:lnTo>
                  <a:pt x="3271" y="667"/>
                </a:lnTo>
                <a:lnTo>
                  <a:pt x="3264" y="671"/>
                </a:lnTo>
                <a:lnTo>
                  <a:pt x="3261" y="674"/>
                </a:lnTo>
                <a:lnTo>
                  <a:pt x="3258" y="676"/>
                </a:lnTo>
                <a:lnTo>
                  <a:pt x="3253" y="682"/>
                </a:lnTo>
                <a:lnTo>
                  <a:pt x="3248" y="688"/>
                </a:lnTo>
                <a:lnTo>
                  <a:pt x="3244" y="695"/>
                </a:lnTo>
                <a:lnTo>
                  <a:pt x="3240" y="703"/>
                </a:lnTo>
                <a:lnTo>
                  <a:pt x="3237" y="712"/>
                </a:lnTo>
                <a:lnTo>
                  <a:pt x="3235" y="721"/>
                </a:lnTo>
                <a:lnTo>
                  <a:pt x="3233" y="730"/>
                </a:lnTo>
                <a:lnTo>
                  <a:pt x="3230" y="752"/>
                </a:lnTo>
                <a:lnTo>
                  <a:pt x="3228" y="777"/>
                </a:lnTo>
                <a:lnTo>
                  <a:pt x="3227" y="803"/>
                </a:lnTo>
                <a:lnTo>
                  <a:pt x="3227" y="830"/>
                </a:lnTo>
                <a:lnTo>
                  <a:pt x="3227" y="857"/>
                </a:lnTo>
                <a:lnTo>
                  <a:pt x="3228" y="883"/>
                </a:lnTo>
                <a:lnTo>
                  <a:pt x="3230" y="907"/>
                </a:lnTo>
                <a:lnTo>
                  <a:pt x="3233" y="929"/>
                </a:lnTo>
                <a:lnTo>
                  <a:pt x="3235" y="938"/>
                </a:lnTo>
                <a:lnTo>
                  <a:pt x="3237" y="947"/>
                </a:lnTo>
                <a:lnTo>
                  <a:pt x="3240" y="955"/>
                </a:lnTo>
                <a:lnTo>
                  <a:pt x="3243" y="963"/>
                </a:lnTo>
                <a:lnTo>
                  <a:pt x="3248" y="970"/>
                </a:lnTo>
                <a:lnTo>
                  <a:pt x="3253" y="976"/>
                </a:lnTo>
                <a:lnTo>
                  <a:pt x="3258" y="982"/>
                </a:lnTo>
                <a:lnTo>
                  <a:pt x="3264" y="987"/>
                </a:lnTo>
                <a:lnTo>
                  <a:pt x="3271" y="991"/>
                </a:lnTo>
                <a:lnTo>
                  <a:pt x="3279" y="995"/>
                </a:lnTo>
                <a:lnTo>
                  <a:pt x="3287" y="998"/>
                </a:lnTo>
                <a:lnTo>
                  <a:pt x="3296" y="1001"/>
                </a:lnTo>
                <a:lnTo>
                  <a:pt x="3306" y="1003"/>
                </a:lnTo>
                <a:lnTo>
                  <a:pt x="3316" y="1005"/>
                </a:lnTo>
                <a:lnTo>
                  <a:pt x="3327" y="1006"/>
                </a:lnTo>
                <a:lnTo>
                  <a:pt x="3338" y="1006"/>
                </a:lnTo>
                <a:lnTo>
                  <a:pt x="3350" y="1006"/>
                </a:lnTo>
                <a:lnTo>
                  <a:pt x="3361" y="1005"/>
                </a:lnTo>
                <a:lnTo>
                  <a:pt x="3371" y="1003"/>
                </a:lnTo>
                <a:lnTo>
                  <a:pt x="3376" y="1002"/>
                </a:lnTo>
                <a:lnTo>
                  <a:pt x="3380" y="1001"/>
                </a:lnTo>
                <a:lnTo>
                  <a:pt x="3389" y="998"/>
                </a:lnTo>
                <a:lnTo>
                  <a:pt x="3398" y="995"/>
                </a:lnTo>
                <a:lnTo>
                  <a:pt x="3405" y="991"/>
                </a:lnTo>
                <a:lnTo>
                  <a:pt x="3412" y="987"/>
                </a:lnTo>
                <a:lnTo>
                  <a:pt x="3416" y="984"/>
                </a:lnTo>
                <a:lnTo>
                  <a:pt x="3419" y="981"/>
                </a:lnTo>
                <a:lnTo>
                  <a:pt x="3424" y="976"/>
                </a:lnTo>
                <a:lnTo>
                  <a:pt x="3429" y="969"/>
                </a:lnTo>
                <a:lnTo>
                  <a:pt x="3434" y="962"/>
                </a:lnTo>
                <a:lnTo>
                  <a:pt x="3438" y="955"/>
                </a:lnTo>
                <a:lnTo>
                  <a:pt x="3439" y="951"/>
                </a:lnTo>
                <a:lnTo>
                  <a:pt x="3441" y="947"/>
                </a:lnTo>
                <a:lnTo>
                  <a:pt x="3443" y="938"/>
                </a:lnTo>
                <a:lnTo>
                  <a:pt x="3445" y="929"/>
                </a:lnTo>
                <a:close/>
                <a:moveTo>
                  <a:pt x="3338" y="494"/>
                </a:moveTo>
                <a:lnTo>
                  <a:pt x="3352" y="494"/>
                </a:lnTo>
                <a:lnTo>
                  <a:pt x="3365" y="495"/>
                </a:lnTo>
                <a:lnTo>
                  <a:pt x="3378" y="496"/>
                </a:lnTo>
                <a:lnTo>
                  <a:pt x="3391" y="498"/>
                </a:lnTo>
                <a:lnTo>
                  <a:pt x="3403" y="500"/>
                </a:lnTo>
                <a:lnTo>
                  <a:pt x="3415" y="503"/>
                </a:lnTo>
                <a:lnTo>
                  <a:pt x="3427" y="506"/>
                </a:lnTo>
                <a:lnTo>
                  <a:pt x="3439" y="510"/>
                </a:lnTo>
                <a:lnTo>
                  <a:pt x="3450" y="514"/>
                </a:lnTo>
                <a:lnTo>
                  <a:pt x="3461" y="519"/>
                </a:lnTo>
                <a:lnTo>
                  <a:pt x="3472" y="525"/>
                </a:lnTo>
                <a:lnTo>
                  <a:pt x="3482" y="530"/>
                </a:lnTo>
                <a:lnTo>
                  <a:pt x="3492" y="536"/>
                </a:lnTo>
                <a:lnTo>
                  <a:pt x="3501" y="543"/>
                </a:lnTo>
                <a:lnTo>
                  <a:pt x="3511" y="550"/>
                </a:lnTo>
                <a:lnTo>
                  <a:pt x="3519" y="558"/>
                </a:lnTo>
                <a:lnTo>
                  <a:pt x="3528" y="566"/>
                </a:lnTo>
                <a:lnTo>
                  <a:pt x="3537" y="574"/>
                </a:lnTo>
                <a:lnTo>
                  <a:pt x="3545" y="583"/>
                </a:lnTo>
                <a:lnTo>
                  <a:pt x="3552" y="592"/>
                </a:lnTo>
                <a:lnTo>
                  <a:pt x="3559" y="601"/>
                </a:lnTo>
                <a:lnTo>
                  <a:pt x="3565" y="611"/>
                </a:lnTo>
                <a:lnTo>
                  <a:pt x="3571" y="622"/>
                </a:lnTo>
                <a:lnTo>
                  <a:pt x="3577" y="633"/>
                </a:lnTo>
                <a:lnTo>
                  <a:pt x="3582" y="644"/>
                </a:lnTo>
                <a:lnTo>
                  <a:pt x="3587" y="655"/>
                </a:lnTo>
                <a:lnTo>
                  <a:pt x="3591" y="667"/>
                </a:lnTo>
                <a:lnTo>
                  <a:pt x="3593" y="673"/>
                </a:lnTo>
                <a:lnTo>
                  <a:pt x="3595" y="679"/>
                </a:lnTo>
                <a:lnTo>
                  <a:pt x="3598" y="692"/>
                </a:lnTo>
                <a:lnTo>
                  <a:pt x="3601" y="705"/>
                </a:lnTo>
                <a:lnTo>
                  <a:pt x="3604" y="718"/>
                </a:lnTo>
                <a:lnTo>
                  <a:pt x="3605" y="732"/>
                </a:lnTo>
                <a:lnTo>
                  <a:pt x="3608" y="753"/>
                </a:lnTo>
                <a:lnTo>
                  <a:pt x="3609" y="778"/>
                </a:lnTo>
                <a:lnTo>
                  <a:pt x="3610" y="803"/>
                </a:lnTo>
                <a:lnTo>
                  <a:pt x="3610" y="830"/>
                </a:lnTo>
                <a:lnTo>
                  <a:pt x="3610" y="857"/>
                </a:lnTo>
                <a:lnTo>
                  <a:pt x="3609" y="882"/>
                </a:lnTo>
                <a:lnTo>
                  <a:pt x="3608" y="906"/>
                </a:lnTo>
                <a:lnTo>
                  <a:pt x="3607" y="917"/>
                </a:lnTo>
                <a:lnTo>
                  <a:pt x="3605" y="927"/>
                </a:lnTo>
                <a:lnTo>
                  <a:pt x="3604" y="941"/>
                </a:lnTo>
                <a:lnTo>
                  <a:pt x="3601" y="954"/>
                </a:lnTo>
                <a:lnTo>
                  <a:pt x="3598" y="967"/>
                </a:lnTo>
                <a:lnTo>
                  <a:pt x="3595" y="980"/>
                </a:lnTo>
                <a:lnTo>
                  <a:pt x="3591" y="992"/>
                </a:lnTo>
                <a:lnTo>
                  <a:pt x="3587" y="1004"/>
                </a:lnTo>
                <a:lnTo>
                  <a:pt x="3582" y="1015"/>
                </a:lnTo>
                <a:lnTo>
                  <a:pt x="3577" y="1026"/>
                </a:lnTo>
                <a:lnTo>
                  <a:pt x="3571" y="1037"/>
                </a:lnTo>
                <a:lnTo>
                  <a:pt x="3565" y="1048"/>
                </a:lnTo>
                <a:lnTo>
                  <a:pt x="3559" y="1058"/>
                </a:lnTo>
                <a:lnTo>
                  <a:pt x="3552" y="1067"/>
                </a:lnTo>
                <a:lnTo>
                  <a:pt x="3545" y="1076"/>
                </a:lnTo>
                <a:lnTo>
                  <a:pt x="3537" y="1085"/>
                </a:lnTo>
                <a:lnTo>
                  <a:pt x="3528" y="1093"/>
                </a:lnTo>
                <a:lnTo>
                  <a:pt x="3520" y="1101"/>
                </a:lnTo>
                <a:lnTo>
                  <a:pt x="3511" y="1109"/>
                </a:lnTo>
                <a:lnTo>
                  <a:pt x="3502" y="1116"/>
                </a:lnTo>
                <a:lnTo>
                  <a:pt x="3492" y="1123"/>
                </a:lnTo>
                <a:lnTo>
                  <a:pt x="3482" y="1129"/>
                </a:lnTo>
                <a:lnTo>
                  <a:pt x="3472" y="1134"/>
                </a:lnTo>
                <a:lnTo>
                  <a:pt x="3462" y="1140"/>
                </a:lnTo>
                <a:lnTo>
                  <a:pt x="3451" y="1144"/>
                </a:lnTo>
                <a:lnTo>
                  <a:pt x="3440" y="1149"/>
                </a:lnTo>
                <a:lnTo>
                  <a:pt x="3434" y="1151"/>
                </a:lnTo>
                <a:lnTo>
                  <a:pt x="3428" y="1153"/>
                </a:lnTo>
                <a:lnTo>
                  <a:pt x="3416" y="1156"/>
                </a:lnTo>
                <a:lnTo>
                  <a:pt x="3404" y="1159"/>
                </a:lnTo>
                <a:lnTo>
                  <a:pt x="3392" y="1161"/>
                </a:lnTo>
                <a:lnTo>
                  <a:pt x="3379" y="1163"/>
                </a:lnTo>
                <a:lnTo>
                  <a:pt x="3366" y="1164"/>
                </a:lnTo>
                <a:lnTo>
                  <a:pt x="3353" y="1165"/>
                </a:lnTo>
                <a:lnTo>
                  <a:pt x="3339" y="1165"/>
                </a:lnTo>
                <a:lnTo>
                  <a:pt x="3326" y="1165"/>
                </a:lnTo>
                <a:lnTo>
                  <a:pt x="3313" y="1164"/>
                </a:lnTo>
                <a:lnTo>
                  <a:pt x="3300" y="1163"/>
                </a:lnTo>
                <a:lnTo>
                  <a:pt x="3287" y="1161"/>
                </a:lnTo>
                <a:lnTo>
                  <a:pt x="3274" y="1159"/>
                </a:lnTo>
                <a:lnTo>
                  <a:pt x="3262" y="1156"/>
                </a:lnTo>
                <a:lnTo>
                  <a:pt x="3250" y="1153"/>
                </a:lnTo>
                <a:lnTo>
                  <a:pt x="3239" y="1149"/>
                </a:lnTo>
                <a:lnTo>
                  <a:pt x="3228" y="1144"/>
                </a:lnTo>
                <a:lnTo>
                  <a:pt x="3217" y="1140"/>
                </a:lnTo>
                <a:lnTo>
                  <a:pt x="3206" y="1134"/>
                </a:lnTo>
                <a:lnTo>
                  <a:pt x="3196" y="1129"/>
                </a:lnTo>
                <a:lnTo>
                  <a:pt x="3186" y="1123"/>
                </a:lnTo>
                <a:lnTo>
                  <a:pt x="3176" y="1116"/>
                </a:lnTo>
                <a:lnTo>
                  <a:pt x="3167" y="1109"/>
                </a:lnTo>
                <a:lnTo>
                  <a:pt x="3158" y="1101"/>
                </a:lnTo>
                <a:lnTo>
                  <a:pt x="3150" y="1093"/>
                </a:lnTo>
                <a:lnTo>
                  <a:pt x="3142" y="1085"/>
                </a:lnTo>
                <a:lnTo>
                  <a:pt x="3134" y="1076"/>
                </a:lnTo>
                <a:lnTo>
                  <a:pt x="3127" y="1067"/>
                </a:lnTo>
                <a:lnTo>
                  <a:pt x="3120" y="1058"/>
                </a:lnTo>
                <a:lnTo>
                  <a:pt x="3114" y="1048"/>
                </a:lnTo>
                <a:lnTo>
                  <a:pt x="3108" y="1037"/>
                </a:lnTo>
                <a:lnTo>
                  <a:pt x="3102" y="1026"/>
                </a:lnTo>
                <a:lnTo>
                  <a:pt x="3097" y="1015"/>
                </a:lnTo>
                <a:lnTo>
                  <a:pt x="3092" y="1004"/>
                </a:lnTo>
                <a:lnTo>
                  <a:pt x="3088" y="992"/>
                </a:lnTo>
                <a:lnTo>
                  <a:pt x="3086" y="986"/>
                </a:lnTo>
                <a:lnTo>
                  <a:pt x="3084" y="980"/>
                </a:lnTo>
                <a:lnTo>
                  <a:pt x="3081" y="967"/>
                </a:lnTo>
                <a:lnTo>
                  <a:pt x="3078" y="954"/>
                </a:lnTo>
                <a:lnTo>
                  <a:pt x="3075" y="941"/>
                </a:lnTo>
                <a:lnTo>
                  <a:pt x="3073" y="927"/>
                </a:lnTo>
                <a:lnTo>
                  <a:pt x="3071" y="906"/>
                </a:lnTo>
                <a:lnTo>
                  <a:pt x="3070" y="882"/>
                </a:lnTo>
                <a:lnTo>
                  <a:pt x="3069" y="857"/>
                </a:lnTo>
                <a:lnTo>
                  <a:pt x="3068" y="830"/>
                </a:lnTo>
                <a:lnTo>
                  <a:pt x="3069" y="803"/>
                </a:lnTo>
                <a:lnTo>
                  <a:pt x="3070" y="778"/>
                </a:lnTo>
                <a:lnTo>
                  <a:pt x="3071" y="753"/>
                </a:lnTo>
                <a:lnTo>
                  <a:pt x="3072" y="742"/>
                </a:lnTo>
                <a:lnTo>
                  <a:pt x="3073" y="732"/>
                </a:lnTo>
                <a:lnTo>
                  <a:pt x="3075" y="718"/>
                </a:lnTo>
                <a:lnTo>
                  <a:pt x="3078" y="705"/>
                </a:lnTo>
                <a:lnTo>
                  <a:pt x="3081" y="692"/>
                </a:lnTo>
                <a:lnTo>
                  <a:pt x="3084" y="679"/>
                </a:lnTo>
                <a:lnTo>
                  <a:pt x="3088" y="667"/>
                </a:lnTo>
                <a:lnTo>
                  <a:pt x="3092" y="655"/>
                </a:lnTo>
                <a:lnTo>
                  <a:pt x="3097" y="644"/>
                </a:lnTo>
                <a:lnTo>
                  <a:pt x="3102" y="633"/>
                </a:lnTo>
                <a:lnTo>
                  <a:pt x="3107" y="622"/>
                </a:lnTo>
                <a:lnTo>
                  <a:pt x="3113" y="611"/>
                </a:lnTo>
                <a:lnTo>
                  <a:pt x="3120" y="601"/>
                </a:lnTo>
                <a:lnTo>
                  <a:pt x="3127" y="592"/>
                </a:lnTo>
                <a:lnTo>
                  <a:pt x="3134" y="583"/>
                </a:lnTo>
                <a:lnTo>
                  <a:pt x="3142" y="574"/>
                </a:lnTo>
                <a:lnTo>
                  <a:pt x="3150" y="566"/>
                </a:lnTo>
                <a:lnTo>
                  <a:pt x="3158" y="558"/>
                </a:lnTo>
                <a:lnTo>
                  <a:pt x="3167" y="550"/>
                </a:lnTo>
                <a:lnTo>
                  <a:pt x="3176" y="543"/>
                </a:lnTo>
                <a:lnTo>
                  <a:pt x="3185" y="536"/>
                </a:lnTo>
                <a:lnTo>
                  <a:pt x="3195" y="530"/>
                </a:lnTo>
                <a:lnTo>
                  <a:pt x="3206" y="525"/>
                </a:lnTo>
                <a:lnTo>
                  <a:pt x="3216" y="519"/>
                </a:lnTo>
                <a:lnTo>
                  <a:pt x="3227" y="514"/>
                </a:lnTo>
                <a:lnTo>
                  <a:pt x="3238" y="510"/>
                </a:lnTo>
                <a:lnTo>
                  <a:pt x="3244" y="508"/>
                </a:lnTo>
                <a:lnTo>
                  <a:pt x="3250" y="506"/>
                </a:lnTo>
                <a:lnTo>
                  <a:pt x="3261" y="503"/>
                </a:lnTo>
                <a:lnTo>
                  <a:pt x="3273" y="500"/>
                </a:lnTo>
                <a:lnTo>
                  <a:pt x="3286" y="498"/>
                </a:lnTo>
                <a:lnTo>
                  <a:pt x="3299" y="496"/>
                </a:lnTo>
                <a:lnTo>
                  <a:pt x="3312" y="495"/>
                </a:lnTo>
                <a:lnTo>
                  <a:pt x="3325" y="494"/>
                </a:lnTo>
                <a:lnTo>
                  <a:pt x="3338" y="494"/>
                </a:lnTo>
                <a:close/>
                <a:moveTo>
                  <a:pt x="4075" y="928"/>
                </a:moveTo>
                <a:lnTo>
                  <a:pt x="4076" y="907"/>
                </a:lnTo>
                <a:lnTo>
                  <a:pt x="4077" y="883"/>
                </a:lnTo>
                <a:lnTo>
                  <a:pt x="4078" y="857"/>
                </a:lnTo>
                <a:lnTo>
                  <a:pt x="4078" y="830"/>
                </a:lnTo>
                <a:lnTo>
                  <a:pt x="4078" y="803"/>
                </a:lnTo>
                <a:lnTo>
                  <a:pt x="4077" y="777"/>
                </a:lnTo>
                <a:lnTo>
                  <a:pt x="4076" y="752"/>
                </a:lnTo>
                <a:lnTo>
                  <a:pt x="4075" y="731"/>
                </a:lnTo>
                <a:lnTo>
                  <a:pt x="4074" y="722"/>
                </a:lnTo>
                <a:lnTo>
                  <a:pt x="4072" y="713"/>
                </a:lnTo>
                <a:lnTo>
                  <a:pt x="4070" y="704"/>
                </a:lnTo>
                <a:lnTo>
                  <a:pt x="4066" y="697"/>
                </a:lnTo>
                <a:lnTo>
                  <a:pt x="4062" y="689"/>
                </a:lnTo>
                <a:lnTo>
                  <a:pt x="4057" y="682"/>
                </a:lnTo>
                <a:lnTo>
                  <a:pt x="4051" y="676"/>
                </a:lnTo>
                <a:lnTo>
                  <a:pt x="4045" y="670"/>
                </a:lnTo>
                <a:lnTo>
                  <a:pt x="4038" y="665"/>
                </a:lnTo>
                <a:lnTo>
                  <a:pt x="4030" y="661"/>
                </a:lnTo>
                <a:lnTo>
                  <a:pt x="4022" y="657"/>
                </a:lnTo>
                <a:lnTo>
                  <a:pt x="4013" y="654"/>
                </a:lnTo>
                <a:lnTo>
                  <a:pt x="4004" y="651"/>
                </a:lnTo>
                <a:lnTo>
                  <a:pt x="3994" y="649"/>
                </a:lnTo>
                <a:lnTo>
                  <a:pt x="3983" y="648"/>
                </a:lnTo>
                <a:lnTo>
                  <a:pt x="3972" y="648"/>
                </a:lnTo>
                <a:lnTo>
                  <a:pt x="3958" y="648"/>
                </a:lnTo>
                <a:lnTo>
                  <a:pt x="3951" y="649"/>
                </a:lnTo>
                <a:lnTo>
                  <a:pt x="3945" y="650"/>
                </a:lnTo>
                <a:lnTo>
                  <a:pt x="3933" y="652"/>
                </a:lnTo>
                <a:lnTo>
                  <a:pt x="3922" y="655"/>
                </a:lnTo>
                <a:lnTo>
                  <a:pt x="3913" y="659"/>
                </a:lnTo>
                <a:lnTo>
                  <a:pt x="3905" y="664"/>
                </a:lnTo>
                <a:lnTo>
                  <a:pt x="3897" y="669"/>
                </a:lnTo>
                <a:lnTo>
                  <a:pt x="3891" y="675"/>
                </a:lnTo>
                <a:lnTo>
                  <a:pt x="3886" y="681"/>
                </a:lnTo>
                <a:lnTo>
                  <a:pt x="3881" y="688"/>
                </a:lnTo>
                <a:lnTo>
                  <a:pt x="3877" y="695"/>
                </a:lnTo>
                <a:lnTo>
                  <a:pt x="3874" y="702"/>
                </a:lnTo>
                <a:lnTo>
                  <a:pt x="3872" y="709"/>
                </a:lnTo>
                <a:lnTo>
                  <a:pt x="3870" y="716"/>
                </a:lnTo>
                <a:lnTo>
                  <a:pt x="3869" y="724"/>
                </a:lnTo>
                <a:lnTo>
                  <a:pt x="3868" y="731"/>
                </a:lnTo>
                <a:lnTo>
                  <a:pt x="3867" y="752"/>
                </a:lnTo>
                <a:lnTo>
                  <a:pt x="3866" y="777"/>
                </a:lnTo>
                <a:lnTo>
                  <a:pt x="3865" y="803"/>
                </a:lnTo>
                <a:lnTo>
                  <a:pt x="3865" y="830"/>
                </a:lnTo>
                <a:lnTo>
                  <a:pt x="3865" y="857"/>
                </a:lnTo>
                <a:lnTo>
                  <a:pt x="3866" y="883"/>
                </a:lnTo>
                <a:lnTo>
                  <a:pt x="3867" y="907"/>
                </a:lnTo>
                <a:lnTo>
                  <a:pt x="3868" y="928"/>
                </a:lnTo>
                <a:lnTo>
                  <a:pt x="3869" y="938"/>
                </a:lnTo>
                <a:lnTo>
                  <a:pt x="3871" y="947"/>
                </a:lnTo>
                <a:lnTo>
                  <a:pt x="3874" y="955"/>
                </a:lnTo>
                <a:lnTo>
                  <a:pt x="3878" y="963"/>
                </a:lnTo>
                <a:lnTo>
                  <a:pt x="3882" y="971"/>
                </a:lnTo>
                <a:lnTo>
                  <a:pt x="3887" y="978"/>
                </a:lnTo>
                <a:lnTo>
                  <a:pt x="3892" y="984"/>
                </a:lnTo>
                <a:lnTo>
                  <a:pt x="3899" y="989"/>
                </a:lnTo>
                <a:lnTo>
                  <a:pt x="3906" y="994"/>
                </a:lnTo>
                <a:lnTo>
                  <a:pt x="3913" y="999"/>
                </a:lnTo>
                <a:lnTo>
                  <a:pt x="3922" y="1003"/>
                </a:lnTo>
                <a:lnTo>
                  <a:pt x="3926" y="1004"/>
                </a:lnTo>
                <a:lnTo>
                  <a:pt x="3931" y="1006"/>
                </a:lnTo>
                <a:lnTo>
                  <a:pt x="3940" y="1008"/>
                </a:lnTo>
                <a:lnTo>
                  <a:pt x="3950" y="1010"/>
                </a:lnTo>
                <a:lnTo>
                  <a:pt x="3961" y="1011"/>
                </a:lnTo>
                <a:lnTo>
                  <a:pt x="3972" y="1011"/>
                </a:lnTo>
                <a:lnTo>
                  <a:pt x="3983" y="1011"/>
                </a:lnTo>
                <a:lnTo>
                  <a:pt x="3994" y="1010"/>
                </a:lnTo>
                <a:lnTo>
                  <a:pt x="4004" y="1008"/>
                </a:lnTo>
                <a:lnTo>
                  <a:pt x="4013" y="1005"/>
                </a:lnTo>
                <a:lnTo>
                  <a:pt x="4022" y="1002"/>
                </a:lnTo>
                <a:lnTo>
                  <a:pt x="4030" y="998"/>
                </a:lnTo>
                <a:lnTo>
                  <a:pt x="4038" y="994"/>
                </a:lnTo>
                <a:lnTo>
                  <a:pt x="4045" y="989"/>
                </a:lnTo>
                <a:lnTo>
                  <a:pt x="4051" y="983"/>
                </a:lnTo>
                <a:lnTo>
                  <a:pt x="4057" y="977"/>
                </a:lnTo>
                <a:lnTo>
                  <a:pt x="4062" y="970"/>
                </a:lnTo>
                <a:lnTo>
                  <a:pt x="4066" y="962"/>
                </a:lnTo>
                <a:lnTo>
                  <a:pt x="4070" y="955"/>
                </a:lnTo>
                <a:lnTo>
                  <a:pt x="4072" y="946"/>
                </a:lnTo>
                <a:lnTo>
                  <a:pt x="4074" y="937"/>
                </a:lnTo>
                <a:lnTo>
                  <a:pt x="4075" y="928"/>
                </a:lnTo>
                <a:close/>
                <a:moveTo>
                  <a:pt x="3992" y="494"/>
                </a:moveTo>
                <a:lnTo>
                  <a:pt x="4004" y="494"/>
                </a:lnTo>
                <a:lnTo>
                  <a:pt x="4016" y="495"/>
                </a:lnTo>
                <a:lnTo>
                  <a:pt x="4028" y="496"/>
                </a:lnTo>
                <a:lnTo>
                  <a:pt x="4039" y="498"/>
                </a:lnTo>
                <a:lnTo>
                  <a:pt x="4051" y="501"/>
                </a:lnTo>
                <a:lnTo>
                  <a:pt x="4062" y="504"/>
                </a:lnTo>
                <a:lnTo>
                  <a:pt x="4073" y="507"/>
                </a:lnTo>
                <a:lnTo>
                  <a:pt x="4083" y="511"/>
                </a:lnTo>
                <a:lnTo>
                  <a:pt x="4094" y="516"/>
                </a:lnTo>
                <a:lnTo>
                  <a:pt x="4104" y="521"/>
                </a:lnTo>
                <a:lnTo>
                  <a:pt x="4113" y="527"/>
                </a:lnTo>
                <a:lnTo>
                  <a:pt x="4123" y="533"/>
                </a:lnTo>
                <a:lnTo>
                  <a:pt x="4132" y="539"/>
                </a:lnTo>
                <a:lnTo>
                  <a:pt x="4141" y="546"/>
                </a:lnTo>
                <a:lnTo>
                  <a:pt x="4150" y="553"/>
                </a:lnTo>
                <a:lnTo>
                  <a:pt x="4158" y="561"/>
                </a:lnTo>
                <a:lnTo>
                  <a:pt x="4166" y="569"/>
                </a:lnTo>
                <a:lnTo>
                  <a:pt x="4173" y="578"/>
                </a:lnTo>
                <a:lnTo>
                  <a:pt x="4181" y="586"/>
                </a:lnTo>
                <a:lnTo>
                  <a:pt x="4187" y="596"/>
                </a:lnTo>
                <a:lnTo>
                  <a:pt x="4194" y="605"/>
                </a:lnTo>
                <a:lnTo>
                  <a:pt x="4200" y="615"/>
                </a:lnTo>
                <a:lnTo>
                  <a:pt x="4205" y="626"/>
                </a:lnTo>
                <a:lnTo>
                  <a:pt x="4211" y="636"/>
                </a:lnTo>
                <a:lnTo>
                  <a:pt x="4215" y="647"/>
                </a:lnTo>
                <a:lnTo>
                  <a:pt x="4219" y="658"/>
                </a:lnTo>
                <a:lnTo>
                  <a:pt x="4223" y="670"/>
                </a:lnTo>
                <a:lnTo>
                  <a:pt x="4226" y="682"/>
                </a:lnTo>
                <a:lnTo>
                  <a:pt x="4229" y="694"/>
                </a:lnTo>
                <a:lnTo>
                  <a:pt x="4232" y="706"/>
                </a:lnTo>
                <a:lnTo>
                  <a:pt x="4233" y="719"/>
                </a:lnTo>
                <a:lnTo>
                  <a:pt x="4235" y="732"/>
                </a:lnTo>
                <a:lnTo>
                  <a:pt x="4236" y="753"/>
                </a:lnTo>
                <a:lnTo>
                  <a:pt x="4237" y="778"/>
                </a:lnTo>
                <a:lnTo>
                  <a:pt x="4237" y="803"/>
                </a:lnTo>
                <a:lnTo>
                  <a:pt x="4238" y="830"/>
                </a:lnTo>
                <a:lnTo>
                  <a:pt x="4237" y="857"/>
                </a:lnTo>
                <a:lnTo>
                  <a:pt x="4237" y="882"/>
                </a:lnTo>
                <a:lnTo>
                  <a:pt x="4236" y="906"/>
                </a:lnTo>
                <a:lnTo>
                  <a:pt x="4235" y="927"/>
                </a:lnTo>
                <a:lnTo>
                  <a:pt x="4232" y="953"/>
                </a:lnTo>
                <a:lnTo>
                  <a:pt x="4229" y="965"/>
                </a:lnTo>
                <a:lnTo>
                  <a:pt x="4226" y="977"/>
                </a:lnTo>
                <a:lnTo>
                  <a:pt x="4223" y="989"/>
                </a:lnTo>
                <a:lnTo>
                  <a:pt x="4219" y="1001"/>
                </a:lnTo>
                <a:lnTo>
                  <a:pt x="4215" y="1012"/>
                </a:lnTo>
                <a:lnTo>
                  <a:pt x="4211" y="1023"/>
                </a:lnTo>
                <a:lnTo>
                  <a:pt x="4205" y="1033"/>
                </a:lnTo>
                <a:lnTo>
                  <a:pt x="4200" y="1044"/>
                </a:lnTo>
                <a:lnTo>
                  <a:pt x="4194" y="1054"/>
                </a:lnTo>
                <a:lnTo>
                  <a:pt x="4187" y="1063"/>
                </a:lnTo>
                <a:lnTo>
                  <a:pt x="4181" y="1073"/>
                </a:lnTo>
                <a:lnTo>
                  <a:pt x="4173" y="1081"/>
                </a:lnTo>
                <a:lnTo>
                  <a:pt x="4166" y="1090"/>
                </a:lnTo>
                <a:lnTo>
                  <a:pt x="4158" y="1098"/>
                </a:lnTo>
                <a:lnTo>
                  <a:pt x="4150" y="1106"/>
                </a:lnTo>
                <a:lnTo>
                  <a:pt x="4141" y="1113"/>
                </a:lnTo>
                <a:lnTo>
                  <a:pt x="4132" y="1120"/>
                </a:lnTo>
                <a:lnTo>
                  <a:pt x="4123" y="1126"/>
                </a:lnTo>
                <a:lnTo>
                  <a:pt x="4113" y="1132"/>
                </a:lnTo>
                <a:lnTo>
                  <a:pt x="4104" y="1138"/>
                </a:lnTo>
                <a:lnTo>
                  <a:pt x="4094" y="1143"/>
                </a:lnTo>
                <a:lnTo>
                  <a:pt x="4083" y="1148"/>
                </a:lnTo>
                <a:lnTo>
                  <a:pt x="4073" y="1152"/>
                </a:lnTo>
                <a:lnTo>
                  <a:pt x="4062" y="1155"/>
                </a:lnTo>
                <a:lnTo>
                  <a:pt x="4051" y="1158"/>
                </a:lnTo>
                <a:lnTo>
                  <a:pt x="4039" y="1161"/>
                </a:lnTo>
                <a:lnTo>
                  <a:pt x="4028" y="1163"/>
                </a:lnTo>
                <a:lnTo>
                  <a:pt x="4016" y="1164"/>
                </a:lnTo>
                <a:lnTo>
                  <a:pt x="4004" y="1165"/>
                </a:lnTo>
                <a:lnTo>
                  <a:pt x="3992" y="1165"/>
                </a:lnTo>
                <a:lnTo>
                  <a:pt x="3980" y="1165"/>
                </a:lnTo>
                <a:lnTo>
                  <a:pt x="3969" y="1164"/>
                </a:lnTo>
                <a:lnTo>
                  <a:pt x="3959" y="1162"/>
                </a:lnTo>
                <a:lnTo>
                  <a:pt x="3950" y="1160"/>
                </a:lnTo>
                <a:lnTo>
                  <a:pt x="3941" y="1157"/>
                </a:lnTo>
                <a:lnTo>
                  <a:pt x="3932" y="1153"/>
                </a:lnTo>
                <a:lnTo>
                  <a:pt x="3924" y="1149"/>
                </a:lnTo>
                <a:lnTo>
                  <a:pt x="3917" y="1145"/>
                </a:lnTo>
                <a:lnTo>
                  <a:pt x="3910" y="1140"/>
                </a:lnTo>
                <a:lnTo>
                  <a:pt x="3903" y="1135"/>
                </a:lnTo>
                <a:lnTo>
                  <a:pt x="3897" y="1130"/>
                </a:lnTo>
                <a:lnTo>
                  <a:pt x="3892" y="1124"/>
                </a:lnTo>
                <a:lnTo>
                  <a:pt x="3886" y="1118"/>
                </a:lnTo>
                <a:lnTo>
                  <a:pt x="3881" y="1113"/>
                </a:lnTo>
                <a:lnTo>
                  <a:pt x="3872" y="1100"/>
                </a:lnTo>
                <a:lnTo>
                  <a:pt x="3871" y="1099"/>
                </a:lnTo>
                <a:lnTo>
                  <a:pt x="3869" y="1098"/>
                </a:lnTo>
                <a:lnTo>
                  <a:pt x="3866" y="1097"/>
                </a:lnTo>
                <a:lnTo>
                  <a:pt x="3862" y="1098"/>
                </a:lnTo>
                <a:lnTo>
                  <a:pt x="3860" y="1099"/>
                </a:lnTo>
                <a:lnTo>
                  <a:pt x="3860" y="1100"/>
                </a:lnTo>
                <a:lnTo>
                  <a:pt x="3859" y="1100"/>
                </a:lnTo>
                <a:lnTo>
                  <a:pt x="3827" y="1143"/>
                </a:lnTo>
                <a:lnTo>
                  <a:pt x="3825" y="1145"/>
                </a:lnTo>
                <a:lnTo>
                  <a:pt x="3823" y="1146"/>
                </a:lnTo>
                <a:lnTo>
                  <a:pt x="3819" y="1149"/>
                </a:lnTo>
                <a:lnTo>
                  <a:pt x="3815" y="1151"/>
                </a:lnTo>
                <a:lnTo>
                  <a:pt x="3811" y="1151"/>
                </a:lnTo>
                <a:lnTo>
                  <a:pt x="3723" y="1151"/>
                </a:lnTo>
                <a:lnTo>
                  <a:pt x="3721" y="1151"/>
                </a:lnTo>
                <a:lnTo>
                  <a:pt x="3718" y="1150"/>
                </a:lnTo>
                <a:lnTo>
                  <a:pt x="3716" y="1149"/>
                </a:lnTo>
                <a:lnTo>
                  <a:pt x="3714" y="1147"/>
                </a:lnTo>
                <a:lnTo>
                  <a:pt x="3712" y="1145"/>
                </a:lnTo>
                <a:lnTo>
                  <a:pt x="3711" y="1143"/>
                </a:lnTo>
                <a:lnTo>
                  <a:pt x="3710" y="1140"/>
                </a:lnTo>
                <a:lnTo>
                  <a:pt x="3710" y="1138"/>
                </a:lnTo>
                <a:lnTo>
                  <a:pt x="3710" y="699"/>
                </a:lnTo>
                <a:lnTo>
                  <a:pt x="3710" y="261"/>
                </a:lnTo>
                <a:lnTo>
                  <a:pt x="3710" y="258"/>
                </a:lnTo>
                <a:lnTo>
                  <a:pt x="3711" y="255"/>
                </a:lnTo>
                <a:lnTo>
                  <a:pt x="3714" y="251"/>
                </a:lnTo>
                <a:lnTo>
                  <a:pt x="3716" y="249"/>
                </a:lnTo>
                <a:lnTo>
                  <a:pt x="3718" y="248"/>
                </a:lnTo>
                <a:lnTo>
                  <a:pt x="3721" y="247"/>
                </a:lnTo>
                <a:lnTo>
                  <a:pt x="3723" y="247"/>
                </a:lnTo>
                <a:lnTo>
                  <a:pt x="3856" y="247"/>
                </a:lnTo>
                <a:lnTo>
                  <a:pt x="3859" y="247"/>
                </a:lnTo>
                <a:lnTo>
                  <a:pt x="3861" y="248"/>
                </a:lnTo>
                <a:lnTo>
                  <a:pt x="3865" y="251"/>
                </a:lnTo>
                <a:lnTo>
                  <a:pt x="3867" y="253"/>
                </a:lnTo>
                <a:lnTo>
                  <a:pt x="3868" y="255"/>
                </a:lnTo>
                <a:lnTo>
                  <a:pt x="3869" y="258"/>
                </a:lnTo>
                <a:lnTo>
                  <a:pt x="3869" y="261"/>
                </a:lnTo>
                <a:lnTo>
                  <a:pt x="3869" y="523"/>
                </a:lnTo>
                <a:lnTo>
                  <a:pt x="3870" y="526"/>
                </a:lnTo>
                <a:lnTo>
                  <a:pt x="3871" y="528"/>
                </a:lnTo>
                <a:lnTo>
                  <a:pt x="3872" y="530"/>
                </a:lnTo>
                <a:lnTo>
                  <a:pt x="3874" y="531"/>
                </a:lnTo>
                <a:lnTo>
                  <a:pt x="3876" y="531"/>
                </a:lnTo>
                <a:lnTo>
                  <a:pt x="3878" y="532"/>
                </a:lnTo>
                <a:lnTo>
                  <a:pt x="3881" y="531"/>
                </a:lnTo>
                <a:lnTo>
                  <a:pt x="3883" y="530"/>
                </a:lnTo>
                <a:lnTo>
                  <a:pt x="3892" y="521"/>
                </a:lnTo>
                <a:lnTo>
                  <a:pt x="3903" y="514"/>
                </a:lnTo>
                <a:lnTo>
                  <a:pt x="3914" y="508"/>
                </a:lnTo>
                <a:lnTo>
                  <a:pt x="3920" y="505"/>
                </a:lnTo>
                <a:lnTo>
                  <a:pt x="3926" y="503"/>
                </a:lnTo>
                <a:lnTo>
                  <a:pt x="3933" y="501"/>
                </a:lnTo>
                <a:lnTo>
                  <a:pt x="3940" y="499"/>
                </a:lnTo>
                <a:lnTo>
                  <a:pt x="3947" y="497"/>
                </a:lnTo>
                <a:lnTo>
                  <a:pt x="3955" y="496"/>
                </a:lnTo>
                <a:lnTo>
                  <a:pt x="3963" y="495"/>
                </a:lnTo>
                <a:lnTo>
                  <a:pt x="3972" y="494"/>
                </a:lnTo>
                <a:lnTo>
                  <a:pt x="3982" y="494"/>
                </a:lnTo>
                <a:lnTo>
                  <a:pt x="3992" y="494"/>
                </a:lnTo>
                <a:close/>
                <a:moveTo>
                  <a:pt x="5195" y="494"/>
                </a:moveTo>
                <a:lnTo>
                  <a:pt x="5209" y="494"/>
                </a:lnTo>
                <a:lnTo>
                  <a:pt x="5223" y="495"/>
                </a:lnTo>
                <a:lnTo>
                  <a:pt x="5237" y="496"/>
                </a:lnTo>
                <a:lnTo>
                  <a:pt x="5250" y="498"/>
                </a:lnTo>
                <a:lnTo>
                  <a:pt x="5263" y="501"/>
                </a:lnTo>
                <a:lnTo>
                  <a:pt x="5276" y="504"/>
                </a:lnTo>
                <a:lnTo>
                  <a:pt x="5289" y="508"/>
                </a:lnTo>
                <a:lnTo>
                  <a:pt x="5301" y="512"/>
                </a:lnTo>
                <a:lnTo>
                  <a:pt x="5312" y="517"/>
                </a:lnTo>
                <a:lnTo>
                  <a:pt x="5324" y="522"/>
                </a:lnTo>
                <a:lnTo>
                  <a:pt x="5335" y="528"/>
                </a:lnTo>
                <a:lnTo>
                  <a:pt x="5345" y="534"/>
                </a:lnTo>
                <a:lnTo>
                  <a:pt x="5355" y="541"/>
                </a:lnTo>
                <a:lnTo>
                  <a:pt x="5365" y="548"/>
                </a:lnTo>
                <a:lnTo>
                  <a:pt x="5374" y="556"/>
                </a:lnTo>
                <a:lnTo>
                  <a:pt x="5383" y="564"/>
                </a:lnTo>
                <a:lnTo>
                  <a:pt x="5392" y="572"/>
                </a:lnTo>
                <a:lnTo>
                  <a:pt x="5400" y="581"/>
                </a:lnTo>
                <a:lnTo>
                  <a:pt x="5407" y="590"/>
                </a:lnTo>
                <a:lnTo>
                  <a:pt x="5414" y="600"/>
                </a:lnTo>
                <a:lnTo>
                  <a:pt x="5420" y="610"/>
                </a:lnTo>
                <a:lnTo>
                  <a:pt x="5426" y="621"/>
                </a:lnTo>
                <a:lnTo>
                  <a:pt x="5432" y="632"/>
                </a:lnTo>
                <a:lnTo>
                  <a:pt x="5437" y="643"/>
                </a:lnTo>
                <a:lnTo>
                  <a:pt x="5441" y="654"/>
                </a:lnTo>
                <a:lnTo>
                  <a:pt x="5445" y="666"/>
                </a:lnTo>
                <a:lnTo>
                  <a:pt x="5448" y="679"/>
                </a:lnTo>
                <a:lnTo>
                  <a:pt x="5451" y="691"/>
                </a:lnTo>
                <a:lnTo>
                  <a:pt x="5453" y="704"/>
                </a:lnTo>
                <a:lnTo>
                  <a:pt x="5455" y="717"/>
                </a:lnTo>
                <a:lnTo>
                  <a:pt x="5456" y="730"/>
                </a:lnTo>
                <a:lnTo>
                  <a:pt x="5456" y="744"/>
                </a:lnTo>
                <a:lnTo>
                  <a:pt x="5456" y="752"/>
                </a:lnTo>
                <a:lnTo>
                  <a:pt x="5456" y="755"/>
                </a:lnTo>
                <a:lnTo>
                  <a:pt x="5455" y="758"/>
                </a:lnTo>
                <a:lnTo>
                  <a:pt x="5452" y="762"/>
                </a:lnTo>
                <a:lnTo>
                  <a:pt x="5450" y="764"/>
                </a:lnTo>
                <a:lnTo>
                  <a:pt x="5448" y="765"/>
                </a:lnTo>
                <a:lnTo>
                  <a:pt x="5445" y="766"/>
                </a:lnTo>
                <a:lnTo>
                  <a:pt x="5443" y="766"/>
                </a:lnTo>
                <a:lnTo>
                  <a:pt x="5317" y="766"/>
                </a:lnTo>
                <a:lnTo>
                  <a:pt x="5314" y="766"/>
                </a:lnTo>
                <a:lnTo>
                  <a:pt x="5312" y="765"/>
                </a:lnTo>
                <a:lnTo>
                  <a:pt x="5310" y="764"/>
                </a:lnTo>
                <a:lnTo>
                  <a:pt x="5308" y="763"/>
                </a:lnTo>
                <a:lnTo>
                  <a:pt x="5306" y="761"/>
                </a:lnTo>
                <a:lnTo>
                  <a:pt x="5305" y="759"/>
                </a:lnTo>
                <a:lnTo>
                  <a:pt x="5304" y="756"/>
                </a:lnTo>
                <a:lnTo>
                  <a:pt x="5303" y="753"/>
                </a:lnTo>
                <a:lnTo>
                  <a:pt x="5303" y="749"/>
                </a:lnTo>
                <a:lnTo>
                  <a:pt x="5302" y="738"/>
                </a:lnTo>
                <a:lnTo>
                  <a:pt x="5300" y="727"/>
                </a:lnTo>
                <a:lnTo>
                  <a:pt x="5297" y="717"/>
                </a:lnTo>
                <a:lnTo>
                  <a:pt x="5294" y="708"/>
                </a:lnTo>
                <a:lnTo>
                  <a:pt x="5290" y="699"/>
                </a:lnTo>
                <a:lnTo>
                  <a:pt x="5285" y="691"/>
                </a:lnTo>
                <a:lnTo>
                  <a:pt x="5279" y="684"/>
                </a:lnTo>
                <a:lnTo>
                  <a:pt x="5272" y="678"/>
                </a:lnTo>
                <a:lnTo>
                  <a:pt x="5265" y="672"/>
                </a:lnTo>
                <a:lnTo>
                  <a:pt x="5257" y="667"/>
                </a:lnTo>
                <a:lnTo>
                  <a:pt x="5248" y="663"/>
                </a:lnTo>
                <a:lnTo>
                  <a:pt x="5239" y="659"/>
                </a:lnTo>
                <a:lnTo>
                  <a:pt x="5229" y="657"/>
                </a:lnTo>
                <a:lnTo>
                  <a:pt x="5218" y="655"/>
                </a:lnTo>
                <a:lnTo>
                  <a:pt x="5206" y="654"/>
                </a:lnTo>
                <a:lnTo>
                  <a:pt x="5194" y="653"/>
                </a:lnTo>
                <a:lnTo>
                  <a:pt x="5182" y="653"/>
                </a:lnTo>
                <a:lnTo>
                  <a:pt x="5171" y="654"/>
                </a:lnTo>
                <a:lnTo>
                  <a:pt x="5160" y="656"/>
                </a:lnTo>
                <a:lnTo>
                  <a:pt x="5150" y="658"/>
                </a:lnTo>
                <a:lnTo>
                  <a:pt x="5141" y="660"/>
                </a:lnTo>
                <a:lnTo>
                  <a:pt x="5133" y="664"/>
                </a:lnTo>
                <a:lnTo>
                  <a:pt x="5126" y="667"/>
                </a:lnTo>
                <a:lnTo>
                  <a:pt x="5122" y="669"/>
                </a:lnTo>
                <a:lnTo>
                  <a:pt x="5119" y="672"/>
                </a:lnTo>
                <a:lnTo>
                  <a:pt x="5116" y="674"/>
                </a:lnTo>
                <a:lnTo>
                  <a:pt x="5113" y="677"/>
                </a:lnTo>
                <a:lnTo>
                  <a:pt x="5107" y="683"/>
                </a:lnTo>
                <a:lnTo>
                  <a:pt x="5103" y="689"/>
                </a:lnTo>
                <a:lnTo>
                  <a:pt x="5098" y="696"/>
                </a:lnTo>
                <a:lnTo>
                  <a:pt x="5095" y="704"/>
                </a:lnTo>
                <a:lnTo>
                  <a:pt x="5092" y="712"/>
                </a:lnTo>
                <a:lnTo>
                  <a:pt x="5090" y="721"/>
                </a:lnTo>
                <a:lnTo>
                  <a:pt x="5089" y="726"/>
                </a:lnTo>
                <a:lnTo>
                  <a:pt x="5088" y="731"/>
                </a:lnTo>
                <a:lnTo>
                  <a:pt x="5086" y="752"/>
                </a:lnTo>
                <a:lnTo>
                  <a:pt x="5085" y="765"/>
                </a:lnTo>
                <a:lnTo>
                  <a:pt x="5085" y="777"/>
                </a:lnTo>
                <a:lnTo>
                  <a:pt x="5084" y="803"/>
                </a:lnTo>
                <a:lnTo>
                  <a:pt x="5083" y="830"/>
                </a:lnTo>
                <a:lnTo>
                  <a:pt x="5084" y="857"/>
                </a:lnTo>
                <a:lnTo>
                  <a:pt x="5085" y="883"/>
                </a:lnTo>
                <a:lnTo>
                  <a:pt x="5086" y="907"/>
                </a:lnTo>
                <a:lnTo>
                  <a:pt x="5087" y="918"/>
                </a:lnTo>
                <a:lnTo>
                  <a:pt x="5088" y="928"/>
                </a:lnTo>
                <a:lnTo>
                  <a:pt x="5089" y="933"/>
                </a:lnTo>
                <a:lnTo>
                  <a:pt x="5090" y="938"/>
                </a:lnTo>
                <a:lnTo>
                  <a:pt x="5091" y="942"/>
                </a:lnTo>
                <a:lnTo>
                  <a:pt x="5092" y="946"/>
                </a:lnTo>
                <a:lnTo>
                  <a:pt x="5095" y="955"/>
                </a:lnTo>
                <a:lnTo>
                  <a:pt x="5098" y="962"/>
                </a:lnTo>
                <a:lnTo>
                  <a:pt x="5103" y="969"/>
                </a:lnTo>
                <a:lnTo>
                  <a:pt x="5108" y="976"/>
                </a:lnTo>
                <a:lnTo>
                  <a:pt x="5113" y="981"/>
                </a:lnTo>
                <a:lnTo>
                  <a:pt x="5119" y="986"/>
                </a:lnTo>
                <a:lnTo>
                  <a:pt x="5123" y="989"/>
                </a:lnTo>
                <a:lnTo>
                  <a:pt x="5127" y="991"/>
                </a:lnTo>
                <a:lnTo>
                  <a:pt x="5134" y="995"/>
                </a:lnTo>
                <a:lnTo>
                  <a:pt x="5143" y="998"/>
                </a:lnTo>
                <a:lnTo>
                  <a:pt x="5152" y="1001"/>
                </a:lnTo>
                <a:lnTo>
                  <a:pt x="5162" y="1003"/>
                </a:lnTo>
                <a:lnTo>
                  <a:pt x="5172" y="1005"/>
                </a:lnTo>
                <a:lnTo>
                  <a:pt x="5183" y="1006"/>
                </a:lnTo>
                <a:lnTo>
                  <a:pt x="5195" y="1006"/>
                </a:lnTo>
                <a:lnTo>
                  <a:pt x="5207" y="1006"/>
                </a:lnTo>
                <a:lnTo>
                  <a:pt x="5218" y="1005"/>
                </a:lnTo>
                <a:lnTo>
                  <a:pt x="5229" y="1003"/>
                </a:lnTo>
                <a:lnTo>
                  <a:pt x="5238" y="1000"/>
                </a:lnTo>
                <a:lnTo>
                  <a:pt x="5247" y="997"/>
                </a:lnTo>
                <a:lnTo>
                  <a:pt x="5256" y="993"/>
                </a:lnTo>
                <a:lnTo>
                  <a:pt x="5263" y="989"/>
                </a:lnTo>
                <a:lnTo>
                  <a:pt x="5270" y="983"/>
                </a:lnTo>
                <a:lnTo>
                  <a:pt x="5276" y="977"/>
                </a:lnTo>
                <a:lnTo>
                  <a:pt x="5282" y="970"/>
                </a:lnTo>
                <a:lnTo>
                  <a:pt x="5287" y="962"/>
                </a:lnTo>
                <a:lnTo>
                  <a:pt x="5291" y="954"/>
                </a:lnTo>
                <a:lnTo>
                  <a:pt x="5295" y="944"/>
                </a:lnTo>
                <a:lnTo>
                  <a:pt x="5298" y="934"/>
                </a:lnTo>
                <a:lnTo>
                  <a:pt x="5301" y="923"/>
                </a:lnTo>
                <a:lnTo>
                  <a:pt x="5303" y="910"/>
                </a:lnTo>
                <a:lnTo>
                  <a:pt x="5304" y="905"/>
                </a:lnTo>
                <a:lnTo>
                  <a:pt x="5305" y="903"/>
                </a:lnTo>
                <a:lnTo>
                  <a:pt x="5306" y="900"/>
                </a:lnTo>
                <a:lnTo>
                  <a:pt x="5307" y="899"/>
                </a:lnTo>
                <a:lnTo>
                  <a:pt x="5308" y="897"/>
                </a:lnTo>
                <a:lnTo>
                  <a:pt x="5310" y="896"/>
                </a:lnTo>
                <a:lnTo>
                  <a:pt x="5312" y="895"/>
                </a:lnTo>
                <a:lnTo>
                  <a:pt x="5317" y="894"/>
                </a:lnTo>
                <a:lnTo>
                  <a:pt x="5443" y="894"/>
                </a:lnTo>
                <a:lnTo>
                  <a:pt x="5445" y="894"/>
                </a:lnTo>
                <a:lnTo>
                  <a:pt x="5448" y="895"/>
                </a:lnTo>
                <a:lnTo>
                  <a:pt x="5450" y="896"/>
                </a:lnTo>
                <a:lnTo>
                  <a:pt x="5452" y="898"/>
                </a:lnTo>
                <a:lnTo>
                  <a:pt x="5454" y="900"/>
                </a:lnTo>
                <a:lnTo>
                  <a:pt x="5455" y="902"/>
                </a:lnTo>
                <a:lnTo>
                  <a:pt x="5456" y="904"/>
                </a:lnTo>
                <a:lnTo>
                  <a:pt x="5456" y="907"/>
                </a:lnTo>
                <a:lnTo>
                  <a:pt x="5456" y="915"/>
                </a:lnTo>
                <a:lnTo>
                  <a:pt x="5456" y="930"/>
                </a:lnTo>
                <a:lnTo>
                  <a:pt x="5455" y="945"/>
                </a:lnTo>
                <a:lnTo>
                  <a:pt x="5453" y="959"/>
                </a:lnTo>
                <a:lnTo>
                  <a:pt x="5450" y="973"/>
                </a:lnTo>
                <a:lnTo>
                  <a:pt x="5447" y="986"/>
                </a:lnTo>
                <a:lnTo>
                  <a:pt x="5443" y="999"/>
                </a:lnTo>
                <a:lnTo>
                  <a:pt x="5439" y="1011"/>
                </a:lnTo>
                <a:lnTo>
                  <a:pt x="5433" y="1023"/>
                </a:lnTo>
                <a:lnTo>
                  <a:pt x="5428" y="1035"/>
                </a:lnTo>
                <a:lnTo>
                  <a:pt x="5422" y="1046"/>
                </a:lnTo>
                <a:lnTo>
                  <a:pt x="5415" y="1056"/>
                </a:lnTo>
                <a:lnTo>
                  <a:pt x="5408" y="1066"/>
                </a:lnTo>
                <a:lnTo>
                  <a:pt x="5400" y="1076"/>
                </a:lnTo>
                <a:lnTo>
                  <a:pt x="5396" y="1081"/>
                </a:lnTo>
                <a:lnTo>
                  <a:pt x="5392" y="1085"/>
                </a:lnTo>
                <a:lnTo>
                  <a:pt x="5383" y="1094"/>
                </a:lnTo>
                <a:lnTo>
                  <a:pt x="5374" y="1102"/>
                </a:lnTo>
                <a:lnTo>
                  <a:pt x="5365" y="1109"/>
                </a:lnTo>
                <a:lnTo>
                  <a:pt x="5355" y="1117"/>
                </a:lnTo>
                <a:lnTo>
                  <a:pt x="5345" y="1123"/>
                </a:lnTo>
                <a:lnTo>
                  <a:pt x="5335" y="1129"/>
                </a:lnTo>
                <a:lnTo>
                  <a:pt x="5324" y="1135"/>
                </a:lnTo>
                <a:lnTo>
                  <a:pt x="5313" y="1140"/>
                </a:lnTo>
                <a:lnTo>
                  <a:pt x="5302" y="1145"/>
                </a:lnTo>
                <a:lnTo>
                  <a:pt x="5291" y="1149"/>
                </a:lnTo>
                <a:lnTo>
                  <a:pt x="5279" y="1153"/>
                </a:lnTo>
                <a:lnTo>
                  <a:pt x="5267" y="1156"/>
                </a:lnTo>
                <a:lnTo>
                  <a:pt x="5255" y="1159"/>
                </a:lnTo>
                <a:lnTo>
                  <a:pt x="5243" y="1161"/>
                </a:lnTo>
                <a:lnTo>
                  <a:pt x="5231" y="1163"/>
                </a:lnTo>
                <a:lnTo>
                  <a:pt x="5219" y="1164"/>
                </a:lnTo>
                <a:lnTo>
                  <a:pt x="5207" y="1165"/>
                </a:lnTo>
                <a:lnTo>
                  <a:pt x="5195" y="1165"/>
                </a:lnTo>
                <a:lnTo>
                  <a:pt x="5181" y="1165"/>
                </a:lnTo>
                <a:lnTo>
                  <a:pt x="5168" y="1164"/>
                </a:lnTo>
                <a:lnTo>
                  <a:pt x="5155" y="1163"/>
                </a:lnTo>
                <a:lnTo>
                  <a:pt x="5142" y="1161"/>
                </a:lnTo>
                <a:lnTo>
                  <a:pt x="5130" y="1159"/>
                </a:lnTo>
                <a:lnTo>
                  <a:pt x="5118" y="1156"/>
                </a:lnTo>
                <a:lnTo>
                  <a:pt x="5106" y="1153"/>
                </a:lnTo>
                <a:lnTo>
                  <a:pt x="5094" y="1149"/>
                </a:lnTo>
                <a:lnTo>
                  <a:pt x="5083" y="1144"/>
                </a:lnTo>
                <a:lnTo>
                  <a:pt x="5072" y="1140"/>
                </a:lnTo>
                <a:lnTo>
                  <a:pt x="5062" y="1134"/>
                </a:lnTo>
                <a:lnTo>
                  <a:pt x="5051" y="1129"/>
                </a:lnTo>
                <a:lnTo>
                  <a:pt x="5041" y="1123"/>
                </a:lnTo>
                <a:lnTo>
                  <a:pt x="5032" y="1116"/>
                </a:lnTo>
                <a:lnTo>
                  <a:pt x="5023" y="1109"/>
                </a:lnTo>
                <a:lnTo>
                  <a:pt x="5014" y="1101"/>
                </a:lnTo>
                <a:lnTo>
                  <a:pt x="5005" y="1093"/>
                </a:lnTo>
                <a:lnTo>
                  <a:pt x="4997" y="1085"/>
                </a:lnTo>
                <a:lnTo>
                  <a:pt x="4989" y="1076"/>
                </a:lnTo>
                <a:lnTo>
                  <a:pt x="4981" y="1067"/>
                </a:lnTo>
                <a:lnTo>
                  <a:pt x="4975" y="1058"/>
                </a:lnTo>
                <a:lnTo>
                  <a:pt x="4968" y="1048"/>
                </a:lnTo>
                <a:lnTo>
                  <a:pt x="4962" y="1037"/>
                </a:lnTo>
                <a:lnTo>
                  <a:pt x="4956" y="1026"/>
                </a:lnTo>
                <a:lnTo>
                  <a:pt x="4951" y="1015"/>
                </a:lnTo>
                <a:lnTo>
                  <a:pt x="4947" y="1004"/>
                </a:lnTo>
                <a:lnTo>
                  <a:pt x="4942" y="992"/>
                </a:lnTo>
                <a:lnTo>
                  <a:pt x="4940" y="986"/>
                </a:lnTo>
                <a:lnTo>
                  <a:pt x="4938" y="980"/>
                </a:lnTo>
                <a:lnTo>
                  <a:pt x="4935" y="967"/>
                </a:lnTo>
                <a:lnTo>
                  <a:pt x="4932" y="954"/>
                </a:lnTo>
                <a:lnTo>
                  <a:pt x="4930" y="941"/>
                </a:lnTo>
                <a:lnTo>
                  <a:pt x="4928" y="927"/>
                </a:lnTo>
                <a:lnTo>
                  <a:pt x="4926" y="906"/>
                </a:lnTo>
                <a:lnTo>
                  <a:pt x="4924" y="882"/>
                </a:lnTo>
                <a:lnTo>
                  <a:pt x="4923" y="857"/>
                </a:lnTo>
                <a:lnTo>
                  <a:pt x="4923" y="830"/>
                </a:lnTo>
                <a:lnTo>
                  <a:pt x="4923" y="803"/>
                </a:lnTo>
                <a:lnTo>
                  <a:pt x="4924" y="778"/>
                </a:lnTo>
                <a:lnTo>
                  <a:pt x="4926" y="753"/>
                </a:lnTo>
                <a:lnTo>
                  <a:pt x="4927" y="742"/>
                </a:lnTo>
                <a:lnTo>
                  <a:pt x="4928" y="732"/>
                </a:lnTo>
                <a:lnTo>
                  <a:pt x="4930" y="718"/>
                </a:lnTo>
                <a:lnTo>
                  <a:pt x="4932" y="705"/>
                </a:lnTo>
                <a:lnTo>
                  <a:pt x="4935" y="692"/>
                </a:lnTo>
                <a:lnTo>
                  <a:pt x="4938" y="679"/>
                </a:lnTo>
                <a:lnTo>
                  <a:pt x="4942" y="667"/>
                </a:lnTo>
                <a:lnTo>
                  <a:pt x="4947" y="655"/>
                </a:lnTo>
                <a:lnTo>
                  <a:pt x="4951" y="644"/>
                </a:lnTo>
                <a:lnTo>
                  <a:pt x="4956" y="633"/>
                </a:lnTo>
                <a:lnTo>
                  <a:pt x="4962" y="622"/>
                </a:lnTo>
                <a:lnTo>
                  <a:pt x="4968" y="611"/>
                </a:lnTo>
                <a:lnTo>
                  <a:pt x="4975" y="601"/>
                </a:lnTo>
                <a:lnTo>
                  <a:pt x="4981" y="592"/>
                </a:lnTo>
                <a:lnTo>
                  <a:pt x="4989" y="583"/>
                </a:lnTo>
                <a:lnTo>
                  <a:pt x="4997" y="574"/>
                </a:lnTo>
                <a:lnTo>
                  <a:pt x="5005" y="566"/>
                </a:lnTo>
                <a:lnTo>
                  <a:pt x="5014" y="558"/>
                </a:lnTo>
                <a:lnTo>
                  <a:pt x="5023" y="550"/>
                </a:lnTo>
                <a:lnTo>
                  <a:pt x="5032" y="543"/>
                </a:lnTo>
                <a:lnTo>
                  <a:pt x="5041" y="536"/>
                </a:lnTo>
                <a:lnTo>
                  <a:pt x="5051" y="530"/>
                </a:lnTo>
                <a:lnTo>
                  <a:pt x="5062" y="525"/>
                </a:lnTo>
                <a:lnTo>
                  <a:pt x="5072" y="519"/>
                </a:lnTo>
                <a:lnTo>
                  <a:pt x="5083" y="514"/>
                </a:lnTo>
                <a:lnTo>
                  <a:pt x="5094" y="510"/>
                </a:lnTo>
                <a:lnTo>
                  <a:pt x="5106" y="506"/>
                </a:lnTo>
                <a:lnTo>
                  <a:pt x="5118" y="503"/>
                </a:lnTo>
                <a:lnTo>
                  <a:pt x="5130" y="500"/>
                </a:lnTo>
                <a:lnTo>
                  <a:pt x="5142" y="498"/>
                </a:lnTo>
                <a:lnTo>
                  <a:pt x="5155" y="496"/>
                </a:lnTo>
                <a:lnTo>
                  <a:pt x="5168" y="495"/>
                </a:lnTo>
                <a:lnTo>
                  <a:pt x="5181" y="494"/>
                </a:lnTo>
                <a:lnTo>
                  <a:pt x="5195" y="494"/>
                </a:lnTo>
                <a:close/>
                <a:moveTo>
                  <a:pt x="4686" y="929"/>
                </a:moveTo>
                <a:lnTo>
                  <a:pt x="4689" y="907"/>
                </a:lnTo>
                <a:lnTo>
                  <a:pt x="4691" y="883"/>
                </a:lnTo>
                <a:lnTo>
                  <a:pt x="4692" y="857"/>
                </a:lnTo>
                <a:lnTo>
                  <a:pt x="4692" y="830"/>
                </a:lnTo>
                <a:lnTo>
                  <a:pt x="4692" y="803"/>
                </a:lnTo>
                <a:lnTo>
                  <a:pt x="4691" y="777"/>
                </a:lnTo>
                <a:lnTo>
                  <a:pt x="4689" y="752"/>
                </a:lnTo>
                <a:lnTo>
                  <a:pt x="4686" y="730"/>
                </a:lnTo>
                <a:lnTo>
                  <a:pt x="4685" y="721"/>
                </a:lnTo>
                <a:lnTo>
                  <a:pt x="4682" y="712"/>
                </a:lnTo>
                <a:lnTo>
                  <a:pt x="4679" y="704"/>
                </a:lnTo>
                <a:lnTo>
                  <a:pt x="4675" y="697"/>
                </a:lnTo>
                <a:lnTo>
                  <a:pt x="4673" y="693"/>
                </a:lnTo>
                <a:lnTo>
                  <a:pt x="4671" y="690"/>
                </a:lnTo>
                <a:lnTo>
                  <a:pt x="4666" y="683"/>
                </a:lnTo>
                <a:lnTo>
                  <a:pt x="4660" y="678"/>
                </a:lnTo>
                <a:lnTo>
                  <a:pt x="4654" y="673"/>
                </a:lnTo>
                <a:lnTo>
                  <a:pt x="4650" y="670"/>
                </a:lnTo>
                <a:lnTo>
                  <a:pt x="4647" y="668"/>
                </a:lnTo>
                <a:lnTo>
                  <a:pt x="4639" y="664"/>
                </a:lnTo>
                <a:lnTo>
                  <a:pt x="4631" y="661"/>
                </a:lnTo>
                <a:lnTo>
                  <a:pt x="4622" y="658"/>
                </a:lnTo>
                <a:lnTo>
                  <a:pt x="4612" y="656"/>
                </a:lnTo>
                <a:lnTo>
                  <a:pt x="4602" y="654"/>
                </a:lnTo>
                <a:lnTo>
                  <a:pt x="4591" y="653"/>
                </a:lnTo>
                <a:lnTo>
                  <a:pt x="4580" y="653"/>
                </a:lnTo>
                <a:lnTo>
                  <a:pt x="4568" y="653"/>
                </a:lnTo>
                <a:lnTo>
                  <a:pt x="4557" y="654"/>
                </a:lnTo>
                <a:lnTo>
                  <a:pt x="4551" y="655"/>
                </a:lnTo>
                <a:lnTo>
                  <a:pt x="4546" y="656"/>
                </a:lnTo>
                <a:lnTo>
                  <a:pt x="4537" y="658"/>
                </a:lnTo>
                <a:lnTo>
                  <a:pt x="4528" y="660"/>
                </a:lnTo>
                <a:lnTo>
                  <a:pt x="4520" y="663"/>
                </a:lnTo>
                <a:lnTo>
                  <a:pt x="4512" y="667"/>
                </a:lnTo>
                <a:lnTo>
                  <a:pt x="4506" y="671"/>
                </a:lnTo>
                <a:lnTo>
                  <a:pt x="4502" y="674"/>
                </a:lnTo>
                <a:lnTo>
                  <a:pt x="4499" y="676"/>
                </a:lnTo>
                <a:lnTo>
                  <a:pt x="4494" y="682"/>
                </a:lnTo>
                <a:lnTo>
                  <a:pt x="4489" y="688"/>
                </a:lnTo>
                <a:lnTo>
                  <a:pt x="4485" y="695"/>
                </a:lnTo>
                <a:lnTo>
                  <a:pt x="4481" y="703"/>
                </a:lnTo>
                <a:lnTo>
                  <a:pt x="4478" y="712"/>
                </a:lnTo>
                <a:lnTo>
                  <a:pt x="4476" y="721"/>
                </a:lnTo>
                <a:lnTo>
                  <a:pt x="4474" y="730"/>
                </a:lnTo>
                <a:lnTo>
                  <a:pt x="4472" y="752"/>
                </a:lnTo>
                <a:lnTo>
                  <a:pt x="4470" y="777"/>
                </a:lnTo>
                <a:lnTo>
                  <a:pt x="4469" y="803"/>
                </a:lnTo>
                <a:lnTo>
                  <a:pt x="4468" y="830"/>
                </a:lnTo>
                <a:lnTo>
                  <a:pt x="4469" y="857"/>
                </a:lnTo>
                <a:lnTo>
                  <a:pt x="4470" y="883"/>
                </a:lnTo>
                <a:lnTo>
                  <a:pt x="4472" y="907"/>
                </a:lnTo>
                <a:lnTo>
                  <a:pt x="4474" y="929"/>
                </a:lnTo>
                <a:lnTo>
                  <a:pt x="4476" y="938"/>
                </a:lnTo>
                <a:lnTo>
                  <a:pt x="4478" y="947"/>
                </a:lnTo>
                <a:lnTo>
                  <a:pt x="4481" y="955"/>
                </a:lnTo>
                <a:lnTo>
                  <a:pt x="4485" y="963"/>
                </a:lnTo>
                <a:lnTo>
                  <a:pt x="4489" y="970"/>
                </a:lnTo>
                <a:lnTo>
                  <a:pt x="4494" y="976"/>
                </a:lnTo>
                <a:lnTo>
                  <a:pt x="4500" y="982"/>
                </a:lnTo>
                <a:lnTo>
                  <a:pt x="4506" y="987"/>
                </a:lnTo>
                <a:lnTo>
                  <a:pt x="4513" y="991"/>
                </a:lnTo>
                <a:lnTo>
                  <a:pt x="4520" y="995"/>
                </a:lnTo>
                <a:lnTo>
                  <a:pt x="4528" y="998"/>
                </a:lnTo>
                <a:lnTo>
                  <a:pt x="4537" y="1001"/>
                </a:lnTo>
                <a:lnTo>
                  <a:pt x="4547" y="1003"/>
                </a:lnTo>
                <a:lnTo>
                  <a:pt x="4557" y="1005"/>
                </a:lnTo>
                <a:lnTo>
                  <a:pt x="4568" y="1006"/>
                </a:lnTo>
                <a:lnTo>
                  <a:pt x="4580" y="1006"/>
                </a:lnTo>
                <a:lnTo>
                  <a:pt x="4591" y="1006"/>
                </a:lnTo>
                <a:lnTo>
                  <a:pt x="4602" y="1005"/>
                </a:lnTo>
                <a:lnTo>
                  <a:pt x="4612" y="1003"/>
                </a:lnTo>
                <a:lnTo>
                  <a:pt x="4617" y="1002"/>
                </a:lnTo>
                <a:lnTo>
                  <a:pt x="4622" y="1001"/>
                </a:lnTo>
                <a:lnTo>
                  <a:pt x="4631" y="998"/>
                </a:lnTo>
                <a:lnTo>
                  <a:pt x="4639" y="995"/>
                </a:lnTo>
                <a:lnTo>
                  <a:pt x="4647" y="991"/>
                </a:lnTo>
                <a:lnTo>
                  <a:pt x="4654" y="987"/>
                </a:lnTo>
                <a:lnTo>
                  <a:pt x="4657" y="984"/>
                </a:lnTo>
                <a:lnTo>
                  <a:pt x="4660" y="981"/>
                </a:lnTo>
                <a:lnTo>
                  <a:pt x="4666" y="976"/>
                </a:lnTo>
                <a:lnTo>
                  <a:pt x="4671" y="969"/>
                </a:lnTo>
                <a:lnTo>
                  <a:pt x="4675" y="962"/>
                </a:lnTo>
                <a:lnTo>
                  <a:pt x="4679" y="955"/>
                </a:lnTo>
                <a:lnTo>
                  <a:pt x="4681" y="951"/>
                </a:lnTo>
                <a:lnTo>
                  <a:pt x="4682" y="947"/>
                </a:lnTo>
                <a:lnTo>
                  <a:pt x="4685" y="938"/>
                </a:lnTo>
                <a:lnTo>
                  <a:pt x="4686" y="929"/>
                </a:lnTo>
                <a:close/>
                <a:moveTo>
                  <a:pt x="4580" y="494"/>
                </a:moveTo>
                <a:lnTo>
                  <a:pt x="4593" y="494"/>
                </a:lnTo>
                <a:lnTo>
                  <a:pt x="4606" y="495"/>
                </a:lnTo>
                <a:lnTo>
                  <a:pt x="4619" y="496"/>
                </a:lnTo>
                <a:lnTo>
                  <a:pt x="4632" y="498"/>
                </a:lnTo>
                <a:lnTo>
                  <a:pt x="4645" y="500"/>
                </a:lnTo>
                <a:lnTo>
                  <a:pt x="4657" y="503"/>
                </a:lnTo>
                <a:lnTo>
                  <a:pt x="4669" y="506"/>
                </a:lnTo>
                <a:lnTo>
                  <a:pt x="4680" y="510"/>
                </a:lnTo>
                <a:lnTo>
                  <a:pt x="4691" y="514"/>
                </a:lnTo>
                <a:lnTo>
                  <a:pt x="4702" y="519"/>
                </a:lnTo>
                <a:lnTo>
                  <a:pt x="4713" y="525"/>
                </a:lnTo>
                <a:lnTo>
                  <a:pt x="4723" y="530"/>
                </a:lnTo>
                <a:lnTo>
                  <a:pt x="4733" y="536"/>
                </a:lnTo>
                <a:lnTo>
                  <a:pt x="4743" y="543"/>
                </a:lnTo>
                <a:lnTo>
                  <a:pt x="4752" y="550"/>
                </a:lnTo>
                <a:lnTo>
                  <a:pt x="4761" y="558"/>
                </a:lnTo>
                <a:lnTo>
                  <a:pt x="4769" y="566"/>
                </a:lnTo>
                <a:lnTo>
                  <a:pt x="4777" y="574"/>
                </a:lnTo>
                <a:lnTo>
                  <a:pt x="4785" y="583"/>
                </a:lnTo>
                <a:lnTo>
                  <a:pt x="4792" y="592"/>
                </a:lnTo>
                <a:lnTo>
                  <a:pt x="4799" y="601"/>
                </a:lnTo>
                <a:lnTo>
                  <a:pt x="4805" y="611"/>
                </a:lnTo>
                <a:lnTo>
                  <a:pt x="4811" y="622"/>
                </a:lnTo>
                <a:lnTo>
                  <a:pt x="4817" y="633"/>
                </a:lnTo>
                <a:lnTo>
                  <a:pt x="4822" y="644"/>
                </a:lnTo>
                <a:lnTo>
                  <a:pt x="4827" y="655"/>
                </a:lnTo>
                <a:lnTo>
                  <a:pt x="4831" y="667"/>
                </a:lnTo>
                <a:lnTo>
                  <a:pt x="4833" y="673"/>
                </a:lnTo>
                <a:lnTo>
                  <a:pt x="4835" y="679"/>
                </a:lnTo>
                <a:lnTo>
                  <a:pt x="4839" y="692"/>
                </a:lnTo>
                <a:lnTo>
                  <a:pt x="4841" y="705"/>
                </a:lnTo>
                <a:lnTo>
                  <a:pt x="4844" y="718"/>
                </a:lnTo>
                <a:lnTo>
                  <a:pt x="4846" y="732"/>
                </a:lnTo>
                <a:lnTo>
                  <a:pt x="4848" y="753"/>
                </a:lnTo>
                <a:lnTo>
                  <a:pt x="4849" y="778"/>
                </a:lnTo>
                <a:lnTo>
                  <a:pt x="4850" y="803"/>
                </a:lnTo>
                <a:lnTo>
                  <a:pt x="4851" y="830"/>
                </a:lnTo>
                <a:lnTo>
                  <a:pt x="4850" y="857"/>
                </a:lnTo>
                <a:lnTo>
                  <a:pt x="4849" y="882"/>
                </a:lnTo>
                <a:lnTo>
                  <a:pt x="4848" y="906"/>
                </a:lnTo>
                <a:lnTo>
                  <a:pt x="4847" y="917"/>
                </a:lnTo>
                <a:lnTo>
                  <a:pt x="4846" y="927"/>
                </a:lnTo>
                <a:lnTo>
                  <a:pt x="4844" y="941"/>
                </a:lnTo>
                <a:lnTo>
                  <a:pt x="4841" y="954"/>
                </a:lnTo>
                <a:lnTo>
                  <a:pt x="4839" y="967"/>
                </a:lnTo>
                <a:lnTo>
                  <a:pt x="4835" y="980"/>
                </a:lnTo>
                <a:lnTo>
                  <a:pt x="4831" y="992"/>
                </a:lnTo>
                <a:lnTo>
                  <a:pt x="4827" y="1004"/>
                </a:lnTo>
                <a:lnTo>
                  <a:pt x="4822" y="1015"/>
                </a:lnTo>
                <a:lnTo>
                  <a:pt x="4817" y="1026"/>
                </a:lnTo>
                <a:lnTo>
                  <a:pt x="4812" y="1037"/>
                </a:lnTo>
                <a:lnTo>
                  <a:pt x="4806" y="1048"/>
                </a:lnTo>
                <a:lnTo>
                  <a:pt x="4799" y="1058"/>
                </a:lnTo>
                <a:lnTo>
                  <a:pt x="4792" y="1067"/>
                </a:lnTo>
                <a:lnTo>
                  <a:pt x="4785" y="1076"/>
                </a:lnTo>
                <a:lnTo>
                  <a:pt x="4777" y="1085"/>
                </a:lnTo>
                <a:lnTo>
                  <a:pt x="4769" y="1093"/>
                </a:lnTo>
                <a:lnTo>
                  <a:pt x="4761" y="1101"/>
                </a:lnTo>
                <a:lnTo>
                  <a:pt x="4752" y="1109"/>
                </a:lnTo>
                <a:lnTo>
                  <a:pt x="4743" y="1116"/>
                </a:lnTo>
                <a:lnTo>
                  <a:pt x="4734" y="1123"/>
                </a:lnTo>
                <a:lnTo>
                  <a:pt x="4724" y="1129"/>
                </a:lnTo>
                <a:lnTo>
                  <a:pt x="4714" y="1134"/>
                </a:lnTo>
                <a:lnTo>
                  <a:pt x="4703" y="1140"/>
                </a:lnTo>
                <a:lnTo>
                  <a:pt x="4692" y="1144"/>
                </a:lnTo>
                <a:lnTo>
                  <a:pt x="4681" y="1149"/>
                </a:lnTo>
                <a:lnTo>
                  <a:pt x="4675" y="1151"/>
                </a:lnTo>
                <a:lnTo>
                  <a:pt x="4669" y="1153"/>
                </a:lnTo>
                <a:lnTo>
                  <a:pt x="4658" y="1156"/>
                </a:lnTo>
                <a:lnTo>
                  <a:pt x="4646" y="1159"/>
                </a:lnTo>
                <a:lnTo>
                  <a:pt x="4633" y="1161"/>
                </a:lnTo>
                <a:lnTo>
                  <a:pt x="4620" y="1163"/>
                </a:lnTo>
                <a:lnTo>
                  <a:pt x="4608" y="1164"/>
                </a:lnTo>
                <a:lnTo>
                  <a:pt x="4594" y="1165"/>
                </a:lnTo>
                <a:lnTo>
                  <a:pt x="4581" y="1165"/>
                </a:lnTo>
                <a:lnTo>
                  <a:pt x="4567" y="1165"/>
                </a:lnTo>
                <a:lnTo>
                  <a:pt x="4554" y="1164"/>
                </a:lnTo>
                <a:lnTo>
                  <a:pt x="4541" y="1163"/>
                </a:lnTo>
                <a:lnTo>
                  <a:pt x="4528" y="1161"/>
                </a:lnTo>
                <a:lnTo>
                  <a:pt x="4516" y="1159"/>
                </a:lnTo>
                <a:lnTo>
                  <a:pt x="4504" y="1156"/>
                </a:lnTo>
                <a:lnTo>
                  <a:pt x="4492" y="1153"/>
                </a:lnTo>
                <a:lnTo>
                  <a:pt x="4480" y="1149"/>
                </a:lnTo>
                <a:lnTo>
                  <a:pt x="4469" y="1144"/>
                </a:lnTo>
                <a:lnTo>
                  <a:pt x="4458" y="1140"/>
                </a:lnTo>
                <a:lnTo>
                  <a:pt x="4447" y="1134"/>
                </a:lnTo>
                <a:lnTo>
                  <a:pt x="4437" y="1129"/>
                </a:lnTo>
                <a:lnTo>
                  <a:pt x="4427" y="1123"/>
                </a:lnTo>
                <a:lnTo>
                  <a:pt x="4418" y="1116"/>
                </a:lnTo>
                <a:lnTo>
                  <a:pt x="4409" y="1109"/>
                </a:lnTo>
                <a:lnTo>
                  <a:pt x="4400" y="1101"/>
                </a:lnTo>
                <a:lnTo>
                  <a:pt x="4391" y="1093"/>
                </a:lnTo>
                <a:lnTo>
                  <a:pt x="4383" y="1085"/>
                </a:lnTo>
                <a:lnTo>
                  <a:pt x="4376" y="1076"/>
                </a:lnTo>
                <a:lnTo>
                  <a:pt x="4368" y="1067"/>
                </a:lnTo>
                <a:lnTo>
                  <a:pt x="4361" y="1058"/>
                </a:lnTo>
                <a:lnTo>
                  <a:pt x="4355" y="1048"/>
                </a:lnTo>
                <a:lnTo>
                  <a:pt x="4349" y="1037"/>
                </a:lnTo>
                <a:lnTo>
                  <a:pt x="4343" y="1026"/>
                </a:lnTo>
                <a:lnTo>
                  <a:pt x="4338" y="1015"/>
                </a:lnTo>
                <a:lnTo>
                  <a:pt x="4333" y="1004"/>
                </a:lnTo>
                <a:lnTo>
                  <a:pt x="4329" y="992"/>
                </a:lnTo>
                <a:lnTo>
                  <a:pt x="4327" y="986"/>
                </a:lnTo>
                <a:lnTo>
                  <a:pt x="4325" y="980"/>
                </a:lnTo>
                <a:lnTo>
                  <a:pt x="4322" y="967"/>
                </a:lnTo>
                <a:lnTo>
                  <a:pt x="4319" y="954"/>
                </a:lnTo>
                <a:lnTo>
                  <a:pt x="4316" y="941"/>
                </a:lnTo>
                <a:lnTo>
                  <a:pt x="4315" y="927"/>
                </a:lnTo>
                <a:lnTo>
                  <a:pt x="4312" y="906"/>
                </a:lnTo>
                <a:lnTo>
                  <a:pt x="4311" y="882"/>
                </a:lnTo>
                <a:lnTo>
                  <a:pt x="4310" y="857"/>
                </a:lnTo>
                <a:lnTo>
                  <a:pt x="4310" y="830"/>
                </a:lnTo>
                <a:lnTo>
                  <a:pt x="4310" y="803"/>
                </a:lnTo>
                <a:lnTo>
                  <a:pt x="4311" y="778"/>
                </a:lnTo>
                <a:lnTo>
                  <a:pt x="4312" y="753"/>
                </a:lnTo>
                <a:lnTo>
                  <a:pt x="4313" y="742"/>
                </a:lnTo>
                <a:lnTo>
                  <a:pt x="4315" y="732"/>
                </a:lnTo>
                <a:lnTo>
                  <a:pt x="4316" y="718"/>
                </a:lnTo>
                <a:lnTo>
                  <a:pt x="4319" y="705"/>
                </a:lnTo>
                <a:lnTo>
                  <a:pt x="4322" y="692"/>
                </a:lnTo>
                <a:lnTo>
                  <a:pt x="4325" y="679"/>
                </a:lnTo>
                <a:lnTo>
                  <a:pt x="4329" y="667"/>
                </a:lnTo>
                <a:lnTo>
                  <a:pt x="4333" y="655"/>
                </a:lnTo>
                <a:lnTo>
                  <a:pt x="4338" y="644"/>
                </a:lnTo>
                <a:lnTo>
                  <a:pt x="4343" y="633"/>
                </a:lnTo>
                <a:lnTo>
                  <a:pt x="4349" y="622"/>
                </a:lnTo>
                <a:lnTo>
                  <a:pt x="4355" y="611"/>
                </a:lnTo>
                <a:lnTo>
                  <a:pt x="4361" y="601"/>
                </a:lnTo>
                <a:lnTo>
                  <a:pt x="4368" y="592"/>
                </a:lnTo>
                <a:lnTo>
                  <a:pt x="4375" y="583"/>
                </a:lnTo>
                <a:lnTo>
                  <a:pt x="4383" y="574"/>
                </a:lnTo>
                <a:lnTo>
                  <a:pt x="4391" y="566"/>
                </a:lnTo>
                <a:lnTo>
                  <a:pt x="4399" y="558"/>
                </a:lnTo>
                <a:lnTo>
                  <a:pt x="4408" y="550"/>
                </a:lnTo>
                <a:lnTo>
                  <a:pt x="4417" y="543"/>
                </a:lnTo>
                <a:lnTo>
                  <a:pt x="4427" y="536"/>
                </a:lnTo>
                <a:lnTo>
                  <a:pt x="4437" y="530"/>
                </a:lnTo>
                <a:lnTo>
                  <a:pt x="4447" y="525"/>
                </a:lnTo>
                <a:lnTo>
                  <a:pt x="4457" y="519"/>
                </a:lnTo>
                <a:lnTo>
                  <a:pt x="4468" y="514"/>
                </a:lnTo>
                <a:lnTo>
                  <a:pt x="4479" y="510"/>
                </a:lnTo>
                <a:lnTo>
                  <a:pt x="4485" y="508"/>
                </a:lnTo>
                <a:lnTo>
                  <a:pt x="4491" y="506"/>
                </a:lnTo>
                <a:lnTo>
                  <a:pt x="4503" y="503"/>
                </a:lnTo>
                <a:lnTo>
                  <a:pt x="4515" y="500"/>
                </a:lnTo>
                <a:lnTo>
                  <a:pt x="4527" y="498"/>
                </a:lnTo>
                <a:lnTo>
                  <a:pt x="4540" y="496"/>
                </a:lnTo>
                <a:lnTo>
                  <a:pt x="4553" y="495"/>
                </a:lnTo>
                <a:lnTo>
                  <a:pt x="4566" y="494"/>
                </a:lnTo>
                <a:lnTo>
                  <a:pt x="4580" y="494"/>
                </a:lnTo>
                <a:close/>
                <a:moveTo>
                  <a:pt x="7014" y="928"/>
                </a:moveTo>
                <a:lnTo>
                  <a:pt x="7015" y="907"/>
                </a:lnTo>
                <a:lnTo>
                  <a:pt x="7016" y="883"/>
                </a:lnTo>
                <a:lnTo>
                  <a:pt x="7017" y="857"/>
                </a:lnTo>
                <a:lnTo>
                  <a:pt x="7017" y="830"/>
                </a:lnTo>
                <a:lnTo>
                  <a:pt x="7017" y="803"/>
                </a:lnTo>
                <a:lnTo>
                  <a:pt x="7016" y="777"/>
                </a:lnTo>
                <a:lnTo>
                  <a:pt x="7015" y="752"/>
                </a:lnTo>
                <a:lnTo>
                  <a:pt x="7014" y="731"/>
                </a:lnTo>
                <a:lnTo>
                  <a:pt x="7013" y="722"/>
                </a:lnTo>
                <a:lnTo>
                  <a:pt x="7011" y="713"/>
                </a:lnTo>
                <a:lnTo>
                  <a:pt x="7009" y="704"/>
                </a:lnTo>
                <a:lnTo>
                  <a:pt x="7005" y="697"/>
                </a:lnTo>
                <a:lnTo>
                  <a:pt x="7001" y="689"/>
                </a:lnTo>
                <a:lnTo>
                  <a:pt x="6996" y="682"/>
                </a:lnTo>
                <a:lnTo>
                  <a:pt x="6990" y="676"/>
                </a:lnTo>
                <a:lnTo>
                  <a:pt x="6984" y="670"/>
                </a:lnTo>
                <a:lnTo>
                  <a:pt x="6977" y="665"/>
                </a:lnTo>
                <a:lnTo>
                  <a:pt x="6969" y="661"/>
                </a:lnTo>
                <a:lnTo>
                  <a:pt x="6961" y="657"/>
                </a:lnTo>
                <a:lnTo>
                  <a:pt x="6952" y="654"/>
                </a:lnTo>
                <a:lnTo>
                  <a:pt x="6943" y="651"/>
                </a:lnTo>
                <a:lnTo>
                  <a:pt x="6933" y="649"/>
                </a:lnTo>
                <a:lnTo>
                  <a:pt x="6922" y="648"/>
                </a:lnTo>
                <a:lnTo>
                  <a:pt x="6911" y="648"/>
                </a:lnTo>
                <a:lnTo>
                  <a:pt x="6900" y="648"/>
                </a:lnTo>
                <a:lnTo>
                  <a:pt x="6889" y="649"/>
                </a:lnTo>
                <a:lnTo>
                  <a:pt x="6879" y="651"/>
                </a:lnTo>
                <a:lnTo>
                  <a:pt x="6870" y="653"/>
                </a:lnTo>
                <a:lnTo>
                  <a:pt x="6861" y="656"/>
                </a:lnTo>
                <a:lnTo>
                  <a:pt x="6852" y="660"/>
                </a:lnTo>
                <a:lnTo>
                  <a:pt x="6845" y="665"/>
                </a:lnTo>
                <a:lnTo>
                  <a:pt x="6838" y="670"/>
                </a:lnTo>
                <a:lnTo>
                  <a:pt x="6831" y="675"/>
                </a:lnTo>
                <a:lnTo>
                  <a:pt x="6826" y="681"/>
                </a:lnTo>
                <a:lnTo>
                  <a:pt x="6821" y="688"/>
                </a:lnTo>
                <a:lnTo>
                  <a:pt x="6817" y="696"/>
                </a:lnTo>
                <a:lnTo>
                  <a:pt x="6813" y="704"/>
                </a:lnTo>
                <a:lnTo>
                  <a:pt x="6810" y="712"/>
                </a:lnTo>
                <a:lnTo>
                  <a:pt x="6808" y="721"/>
                </a:lnTo>
                <a:lnTo>
                  <a:pt x="6807" y="731"/>
                </a:lnTo>
                <a:lnTo>
                  <a:pt x="6806" y="752"/>
                </a:lnTo>
                <a:lnTo>
                  <a:pt x="6805" y="777"/>
                </a:lnTo>
                <a:lnTo>
                  <a:pt x="6804" y="803"/>
                </a:lnTo>
                <a:lnTo>
                  <a:pt x="6804" y="830"/>
                </a:lnTo>
                <a:lnTo>
                  <a:pt x="6804" y="857"/>
                </a:lnTo>
                <a:lnTo>
                  <a:pt x="6805" y="883"/>
                </a:lnTo>
                <a:lnTo>
                  <a:pt x="6806" y="907"/>
                </a:lnTo>
                <a:lnTo>
                  <a:pt x="6807" y="928"/>
                </a:lnTo>
                <a:lnTo>
                  <a:pt x="6808" y="935"/>
                </a:lnTo>
                <a:lnTo>
                  <a:pt x="6809" y="943"/>
                </a:lnTo>
                <a:lnTo>
                  <a:pt x="6811" y="950"/>
                </a:lnTo>
                <a:lnTo>
                  <a:pt x="6813" y="957"/>
                </a:lnTo>
                <a:lnTo>
                  <a:pt x="6816" y="964"/>
                </a:lnTo>
                <a:lnTo>
                  <a:pt x="6820" y="971"/>
                </a:lnTo>
                <a:lnTo>
                  <a:pt x="6825" y="978"/>
                </a:lnTo>
                <a:lnTo>
                  <a:pt x="6830" y="984"/>
                </a:lnTo>
                <a:lnTo>
                  <a:pt x="6836" y="990"/>
                </a:lnTo>
                <a:lnTo>
                  <a:pt x="6844" y="995"/>
                </a:lnTo>
                <a:lnTo>
                  <a:pt x="6852" y="1000"/>
                </a:lnTo>
                <a:lnTo>
                  <a:pt x="6861" y="1003"/>
                </a:lnTo>
                <a:lnTo>
                  <a:pt x="6872" y="1007"/>
                </a:lnTo>
                <a:lnTo>
                  <a:pt x="6884" y="1009"/>
                </a:lnTo>
                <a:lnTo>
                  <a:pt x="6890" y="1010"/>
                </a:lnTo>
                <a:lnTo>
                  <a:pt x="6897" y="1011"/>
                </a:lnTo>
                <a:lnTo>
                  <a:pt x="6911" y="1011"/>
                </a:lnTo>
                <a:lnTo>
                  <a:pt x="6922" y="1011"/>
                </a:lnTo>
                <a:lnTo>
                  <a:pt x="6933" y="1010"/>
                </a:lnTo>
                <a:lnTo>
                  <a:pt x="6943" y="1008"/>
                </a:lnTo>
                <a:lnTo>
                  <a:pt x="6952" y="1005"/>
                </a:lnTo>
                <a:lnTo>
                  <a:pt x="6961" y="1002"/>
                </a:lnTo>
                <a:lnTo>
                  <a:pt x="6969" y="998"/>
                </a:lnTo>
                <a:lnTo>
                  <a:pt x="6977" y="994"/>
                </a:lnTo>
                <a:lnTo>
                  <a:pt x="6984" y="989"/>
                </a:lnTo>
                <a:lnTo>
                  <a:pt x="6990" y="983"/>
                </a:lnTo>
                <a:lnTo>
                  <a:pt x="6996" y="977"/>
                </a:lnTo>
                <a:lnTo>
                  <a:pt x="7001" y="970"/>
                </a:lnTo>
                <a:lnTo>
                  <a:pt x="7005" y="962"/>
                </a:lnTo>
                <a:lnTo>
                  <a:pt x="7009" y="954"/>
                </a:lnTo>
                <a:lnTo>
                  <a:pt x="7011" y="946"/>
                </a:lnTo>
                <a:lnTo>
                  <a:pt x="7013" y="937"/>
                </a:lnTo>
                <a:lnTo>
                  <a:pt x="7014" y="928"/>
                </a:lnTo>
                <a:close/>
                <a:moveTo>
                  <a:pt x="7174" y="732"/>
                </a:moveTo>
                <a:lnTo>
                  <a:pt x="7175" y="753"/>
                </a:lnTo>
                <a:lnTo>
                  <a:pt x="7176" y="778"/>
                </a:lnTo>
                <a:lnTo>
                  <a:pt x="7176" y="803"/>
                </a:lnTo>
                <a:lnTo>
                  <a:pt x="7176" y="830"/>
                </a:lnTo>
                <a:lnTo>
                  <a:pt x="7176" y="857"/>
                </a:lnTo>
                <a:lnTo>
                  <a:pt x="7176" y="882"/>
                </a:lnTo>
                <a:lnTo>
                  <a:pt x="7175" y="906"/>
                </a:lnTo>
                <a:lnTo>
                  <a:pt x="7174" y="927"/>
                </a:lnTo>
                <a:lnTo>
                  <a:pt x="7171" y="953"/>
                </a:lnTo>
                <a:lnTo>
                  <a:pt x="7168" y="965"/>
                </a:lnTo>
                <a:lnTo>
                  <a:pt x="7165" y="977"/>
                </a:lnTo>
                <a:lnTo>
                  <a:pt x="7162" y="989"/>
                </a:lnTo>
                <a:lnTo>
                  <a:pt x="7158" y="1001"/>
                </a:lnTo>
                <a:lnTo>
                  <a:pt x="7154" y="1012"/>
                </a:lnTo>
                <a:lnTo>
                  <a:pt x="7149" y="1023"/>
                </a:lnTo>
                <a:lnTo>
                  <a:pt x="7144" y="1033"/>
                </a:lnTo>
                <a:lnTo>
                  <a:pt x="7139" y="1044"/>
                </a:lnTo>
                <a:lnTo>
                  <a:pt x="7133" y="1054"/>
                </a:lnTo>
                <a:lnTo>
                  <a:pt x="7126" y="1063"/>
                </a:lnTo>
                <a:lnTo>
                  <a:pt x="7120" y="1073"/>
                </a:lnTo>
                <a:lnTo>
                  <a:pt x="7112" y="1081"/>
                </a:lnTo>
                <a:lnTo>
                  <a:pt x="7105" y="1090"/>
                </a:lnTo>
                <a:lnTo>
                  <a:pt x="7097" y="1098"/>
                </a:lnTo>
                <a:lnTo>
                  <a:pt x="7089" y="1106"/>
                </a:lnTo>
                <a:lnTo>
                  <a:pt x="7080" y="1113"/>
                </a:lnTo>
                <a:lnTo>
                  <a:pt x="7071" y="1120"/>
                </a:lnTo>
                <a:lnTo>
                  <a:pt x="7062" y="1126"/>
                </a:lnTo>
                <a:lnTo>
                  <a:pt x="7052" y="1132"/>
                </a:lnTo>
                <a:lnTo>
                  <a:pt x="7043" y="1138"/>
                </a:lnTo>
                <a:lnTo>
                  <a:pt x="7033" y="1143"/>
                </a:lnTo>
                <a:lnTo>
                  <a:pt x="7022" y="1148"/>
                </a:lnTo>
                <a:lnTo>
                  <a:pt x="7012" y="1152"/>
                </a:lnTo>
                <a:lnTo>
                  <a:pt x="7001" y="1155"/>
                </a:lnTo>
                <a:lnTo>
                  <a:pt x="6990" y="1158"/>
                </a:lnTo>
                <a:lnTo>
                  <a:pt x="6978" y="1161"/>
                </a:lnTo>
                <a:lnTo>
                  <a:pt x="6967" y="1163"/>
                </a:lnTo>
                <a:lnTo>
                  <a:pt x="6955" y="1164"/>
                </a:lnTo>
                <a:lnTo>
                  <a:pt x="6943" y="1165"/>
                </a:lnTo>
                <a:lnTo>
                  <a:pt x="6931" y="1165"/>
                </a:lnTo>
                <a:lnTo>
                  <a:pt x="6911" y="1165"/>
                </a:lnTo>
                <a:lnTo>
                  <a:pt x="6894" y="1163"/>
                </a:lnTo>
                <a:lnTo>
                  <a:pt x="6886" y="1162"/>
                </a:lnTo>
                <a:lnTo>
                  <a:pt x="6879" y="1160"/>
                </a:lnTo>
                <a:lnTo>
                  <a:pt x="6865" y="1156"/>
                </a:lnTo>
                <a:lnTo>
                  <a:pt x="6853" y="1151"/>
                </a:lnTo>
                <a:lnTo>
                  <a:pt x="6842" y="1145"/>
                </a:lnTo>
                <a:lnTo>
                  <a:pt x="6837" y="1141"/>
                </a:lnTo>
                <a:lnTo>
                  <a:pt x="6831" y="1138"/>
                </a:lnTo>
                <a:lnTo>
                  <a:pt x="6822" y="1129"/>
                </a:lnTo>
                <a:lnTo>
                  <a:pt x="6820" y="1128"/>
                </a:lnTo>
                <a:lnTo>
                  <a:pt x="6817" y="1127"/>
                </a:lnTo>
                <a:lnTo>
                  <a:pt x="6815" y="1128"/>
                </a:lnTo>
                <a:lnTo>
                  <a:pt x="6813" y="1128"/>
                </a:lnTo>
                <a:lnTo>
                  <a:pt x="6811" y="1129"/>
                </a:lnTo>
                <a:lnTo>
                  <a:pt x="6810" y="1131"/>
                </a:lnTo>
                <a:lnTo>
                  <a:pt x="6809" y="1133"/>
                </a:lnTo>
                <a:lnTo>
                  <a:pt x="6808" y="1136"/>
                </a:lnTo>
                <a:lnTo>
                  <a:pt x="6808" y="1391"/>
                </a:lnTo>
                <a:lnTo>
                  <a:pt x="6808" y="1394"/>
                </a:lnTo>
                <a:lnTo>
                  <a:pt x="6807" y="1397"/>
                </a:lnTo>
                <a:lnTo>
                  <a:pt x="6804" y="1401"/>
                </a:lnTo>
                <a:lnTo>
                  <a:pt x="6802" y="1403"/>
                </a:lnTo>
                <a:lnTo>
                  <a:pt x="6800" y="1404"/>
                </a:lnTo>
                <a:lnTo>
                  <a:pt x="6798" y="1405"/>
                </a:lnTo>
                <a:lnTo>
                  <a:pt x="6795" y="1405"/>
                </a:lnTo>
                <a:lnTo>
                  <a:pt x="6662" y="1405"/>
                </a:lnTo>
                <a:lnTo>
                  <a:pt x="6659" y="1405"/>
                </a:lnTo>
                <a:lnTo>
                  <a:pt x="6657" y="1404"/>
                </a:lnTo>
                <a:lnTo>
                  <a:pt x="6653" y="1401"/>
                </a:lnTo>
                <a:lnTo>
                  <a:pt x="6651" y="1399"/>
                </a:lnTo>
                <a:lnTo>
                  <a:pt x="6650" y="1397"/>
                </a:lnTo>
                <a:lnTo>
                  <a:pt x="6649" y="1394"/>
                </a:lnTo>
                <a:lnTo>
                  <a:pt x="6649" y="1391"/>
                </a:lnTo>
                <a:lnTo>
                  <a:pt x="6649" y="956"/>
                </a:lnTo>
                <a:lnTo>
                  <a:pt x="6649" y="521"/>
                </a:lnTo>
                <a:lnTo>
                  <a:pt x="6649" y="519"/>
                </a:lnTo>
                <a:lnTo>
                  <a:pt x="6650" y="516"/>
                </a:lnTo>
                <a:lnTo>
                  <a:pt x="6651" y="514"/>
                </a:lnTo>
                <a:lnTo>
                  <a:pt x="6653" y="512"/>
                </a:lnTo>
                <a:lnTo>
                  <a:pt x="6655" y="510"/>
                </a:lnTo>
                <a:lnTo>
                  <a:pt x="6657" y="509"/>
                </a:lnTo>
                <a:lnTo>
                  <a:pt x="6660" y="508"/>
                </a:lnTo>
                <a:lnTo>
                  <a:pt x="6662" y="508"/>
                </a:lnTo>
                <a:lnTo>
                  <a:pt x="6750" y="508"/>
                </a:lnTo>
                <a:lnTo>
                  <a:pt x="6754" y="508"/>
                </a:lnTo>
                <a:lnTo>
                  <a:pt x="6758" y="510"/>
                </a:lnTo>
                <a:lnTo>
                  <a:pt x="6762" y="513"/>
                </a:lnTo>
                <a:lnTo>
                  <a:pt x="6766" y="516"/>
                </a:lnTo>
                <a:lnTo>
                  <a:pt x="6798" y="559"/>
                </a:lnTo>
                <a:lnTo>
                  <a:pt x="6799" y="560"/>
                </a:lnTo>
                <a:lnTo>
                  <a:pt x="6801" y="561"/>
                </a:lnTo>
                <a:lnTo>
                  <a:pt x="6804" y="562"/>
                </a:lnTo>
                <a:lnTo>
                  <a:pt x="6808" y="561"/>
                </a:lnTo>
                <a:lnTo>
                  <a:pt x="6811" y="559"/>
                </a:lnTo>
                <a:lnTo>
                  <a:pt x="6820" y="546"/>
                </a:lnTo>
                <a:lnTo>
                  <a:pt x="6825" y="541"/>
                </a:lnTo>
                <a:lnTo>
                  <a:pt x="6831" y="535"/>
                </a:lnTo>
                <a:lnTo>
                  <a:pt x="6842" y="524"/>
                </a:lnTo>
                <a:lnTo>
                  <a:pt x="6849" y="519"/>
                </a:lnTo>
                <a:lnTo>
                  <a:pt x="6856" y="514"/>
                </a:lnTo>
                <a:lnTo>
                  <a:pt x="6863" y="510"/>
                </a:lnTo>
                <a:lnTo>
                  <a:pt x="6871" y="506"/>
                </a:lnTo>
                <a:lnTo>
                  <a:pt x="6880" y="502"/>
                </a:lnTo>
                <a:lnTo>
                  <a:pt x="6889" y="499"/>
                </a:lnTo>
                <a:lnTo>
                  <a:pt x="6893" y="498"/>
                </a:lnTo>
                <a:lnTo>
                  <a:pt x="6898" y="497"/>
                </a:lnTo>
                <a:lnTo>
                  <a:pt x="6908" y="495"/>
                </a:lnTo>
                <a:lnTo>
                  <a:pt x="6919" y="494"/>
                </a:lnTo>
                <a:lnTo>
                  <a:pt x="6931" y="494"/>
                </a:lnTo>
                <a:lnTo>
                  <a:pt x="6943" y="494"/>
                </a:lnTo>
                <a:lnTo>
                  <a:pt x="6955" y="495"/>
                </a:lnTo>
                <a:lnTo>
                  <a:pt x="6967" y="496"/>
                </a:lnTo>
                <a:lnTo>
                  <a:pt x="6978" y="498"/>
                </a:lnTo>
                <a:lnTo>
                  <a:pt x="6989" y="501"/>
                </a:lnTo>
                <a:lnTo>
                  <a:pt x="7001" y="504"/>
                </a:lnTo>
                <a:lnTo>
                  <a:pt x="7012" y="507"/>
                </a:lnTo>
                <a:lnTo>
                  <a:pt x="7022" y="511"/>
                </a:lnTo>
                <a:lnTo>
                  <a:pt x="7033" y="516"/>
                </a:lnTo>
                <a:lnTo>
                  <a:pt x="7043" y="521"/>
                </a:lnTo>
                <a:lnTo>
                  <a:pt x="7052" y="527"/>
                </a:lnTo>
                <a:lnTo>
                  <a:pt x="7062" y="533"/>
                </a:lnTo>
                <a:lnTo>
                  <a:pt x="7071" y="539"/>
                </a:lnTo>
                <a:lnTo>
                  <a:pt x="7080" y="546"/>
                </a:lnTo>
                <a:lnTo>
                  <a:pt x="7089" y="553"/>
                </a:lnTo>
                <a:lnTo>
                  <a:pt x="7097" y="561"/>
                </a:lnTo>
                <a:lnTo>
                  <a:pt x="7105" y="569"/>
                </a:lnTo>
                <a:lnTo>
                  <a:pt x="7112" y="578"/>
                </a:lnTo>
                <a:lnTo>
                  <a:pt x="7120" y="586"/>
                </a:lnTo>
                <a:lnTo>
                  <a:pt x="7126" y="596"/>
                </a:lnTo>
                <a:lnTo>
                  <a:pt x="7133" y="605"/>
                </a:lnTo>
                <a:lnTo>
                  <a:pt x="7139" y="615"/>
                </a:lnTo>
                <a:lnTo>
                  <a:pt x="7144" y="626"/>
                </a:lnTo>
                <a:lnTo>
                  <a:pt x="7149" y="636"/>
                </a:lnTo>
                <a:lnTo>
                  <a:pt x="7154" y="647"/>
                </a:lnTo>
                <a:lnTo>
                  <a:pt x="7158" y="658"/>
                </a:lnTo>
                <a:lnTo>
                  <a:pt x="7162" y="670"/>
                </a:lnTo>
                <a:lnTo>
                  <a:pt x="7165" y="682"/>
                </a:lnTo>
                <a:lnTo>
                  <a:pt x="7168" y="694"/>
                </a:lnTo>
                <a:lnTo>
                  <a:pt x="7171" y="706"/>
                </a:lnTo>
                <a:lnTo>
                  <a:pt x="7172" y="719"/>
                </a:lnTo>
                <a:lnTo>
                  <a:pt x="7174" y="732"/>
                </a:lnTo>
                <a:close/>
                <a:moveTo>
                  <a:pt x="6554" y="508"/>
                </a:moveTo>
                <a:lnTo>
                  <a:pt x="6557" y="508"/>
                </a:lnTo>
                <a:lnTo>
                  <a:pt x="6559" y="509"/>
                </a:lnTo>
                <a:lnTo>
                  <a:pt x="6563" y="512"/>
                </a:lnTo>
                <a:lnTo>
                  <a:pt x="6565" y="514"/>
                </a:lnTo>
                <a:lnTo>
                  <a:pt x="6566" y="516"/>
                </a:lnTo>
                <a:lnTo>
                  <a:pt x="6567" y="519"/>
                </a:lnTo>
                <a:lnTo>
                  <a:pt x="6567" y="521"/>
                </a:lnTo>
                <a:lnTo>
                  <a:pt x="6567" y="641"/>
                </a:lnTo>
                <a:lnTo>
                  <a:pt x="6567" y="644"/>
                </a:lnTo>
                <a:lnTo>
                  <a:pt x="6566" y="646"/>
                </a:lnTo>
                <a:lnTo>
                  <a:pt x="6563" y="650"/>
                </a:lnTo>
                <a:lnTo>
                  <a:pt x="6561" y="652"/>
                </a:lnTo>
                <a:lnTo>
                  <a:pt x="6559" y="653"/>
                </a:lnTo>
                <a:lnTo>
                  <a:pt x="6557" y="654"/>
                </a:lnTo>
                <a:lnTo>
                  <a:pt x="6554" y="654"/>
                </a:lnTo>
                <a:lnTo>
                  <a:pt x="6501" y="654"/>
                </a:lnTo>
                <a:lnTo>
                  <a:pt x="6481" y="655"/>
                </a:lnTo>
                <a:lnTo>
                  <a:pt x="6462" y="657"/>
                </a:lnTo>
                <a:lnTo>
                  <a:pt x="6453" y="659"/>
                </a:lnTo>
                <a:lnTo>
                  <a:pt x="6443" y="661"/>
                </a:lnTo>
                <a:lnTo>
                  <a:pt x="6426" y="666"/>
                </a:lnTo>
                <a:lnTo>
                  <a:pt x="6418" y="668"/>
                </a:lnTo>
                <a:lnTo>
                  <a:pt x="6411" y="672"/>
                </a:lnTo>
                <a:lnTo>
                  <a:pt x="6403" y="675"/>
                </a:lnTo>
                <a:lnTo>
                  <a:pt x="6396" y="679"/>
                </a:lnTo>
                <a:lnTo>
                  <a:pt x="6390" y="683"/>
                </a:lnTo>
                <a:lnTo>
                  <a:pt x="6383" y="688"/>
                </a:lnTo>
                <a:lnTo>
                  <a:pt x="6377" y="693"/>
                </a:lnTo>
                <a:lnTo>
                  <a:pt x="6371" y="698"/>
                </a:lnTo>
                <a:lnTo>
                  <a:pt x="6366" y="703"/>
                </a:lnTo>
                <a:lnTo>
                  <a:pt x="6361" y="709"/>
                </a:lnTo>
                <a:lnTo>
                  <a:pt x="6356" y="715"/>
                </a:lnTo>
                <a:lnTo>
                  <a:pt x="6351" y="721"/>
                </a:lnTo>
                <a:lnTo>
                  <a:pt x="6343" y="734"/>
                </a:lnTo>
                <a:lnTo>
                  <a:pt x="6340" y="741"/>
                </a:lnTo>
                <a:lnTo>
                  <a:pt x="6337" y="749"/>
                </a:lnTo>
                <a:lnTo>
                  <a:pt x="6334" y="756"/>
                </a:lnTo>
                <a:lnTo>
                  <a:pt x="6332" y="765"/>
                </a:lnTo>
                <a:lnTo>
                  <a:pt x="6330" y="774"/>
                </a:lnTo>
                <a:lnTo>
                  <a:pt x="6328" y="782"/>
                </a:lnTo>
                <a:lnTo>
                  <a:pt x="6327" y="791"/>
                </a:lnTo>
                <a:lnTo>
                  <a:pt x="6326" y="800"/>
                </a:lnTo>
                <a:lnTo>
                  <a:pt x="6325" y="809"/>
                </a:lnTo>
                <a:lnTo>
                  <a:pt x="6325" y="818"/>
                </a:lnTo>
                <a:lnTo>
                  <a:pt x="6325" y="1138"/>
                </a:lnTo>
                <a:lnTo>
                  <a:pt x="6325" y="1140"/>
                </a:lnTo>
                <a:lnTo>
                  <a:pt x="6324" y="1143"/>
                </a:lnTo>
                <a:lnTo>
                  <a:pt x="6321" y="1147"/>
                </a:lnTo>
                <a:lnTo>
                  <a:pt x="6319" y="1149"/>
                </a:lnTo>
                <a:lnTo>
                  <a:pt x="6317" y="1150"/>
                </a:lnTo>
                <a:lnTo>
                  <a:pt x="6314" y="1151"/>
                </a:lnTo>
                <a:lnTo>
                  <a:pt x="6312" y="1151"/>
                </a:lnTo>
                <a:lnTo>
                  <a:pt x="6179" y="1151"/>
                </a:lnTo>
                <a:lnTo>
                  <a:pt x="6176" y="1151"/>
                </a:lnTo>
                <a:lnTo>
                  <a:pt x="6174" y="1150"/>
                </a:lnTo>
                <a:lnTo>
                  <a:pt x="6171" y="1149"/>
                </a:lnTo>
                <a:lnTo>
                  <a:pt x="6170" y="1147"/>
                </a:lnTo>
                <a:lnTo>
                  <a:pt x="6168" y="1145"/>
                </a:lnTo>
                <a:lnTo>
                  <a:pt x="6167" y="1143"/>
                </a:lnTo>
                <a:lnTo>
                  <a:pt x="6166" y="1140"/>
                </a:lnTo>
                <a:lnTo>
                  <a:pt x="6166" y="1138"/>
                </a:lnTo>
                <a:lnTo>
                  <a:pt x="6166" y="521"/>
                </a:lnTo>
                <a:lnTo>
                  <a:pt x="6166" y="519"/>
                </a:lnTo>
                <a:lnTo>
                  <a:pt x="6167" y="516"/>
                </a:lnTo>
                <a:lnTo>
                  <a:pt x="6169" y="512"/>
                </a:lnTo>
                <a:lnTo>
                  <a:pt x="6171" y="510"/>
                </a:lnTo>
                <a:lnTo>
                  <a:pt x="6174" y="509"/>
                </a:lnTo>
                <a:lnTo>
                  <a:pt x="6176" y="508"/>
                </a:lnTo>
                <a:lnTo>
                  <a:pt x="6179" y="508"/>
                </a:lnTo>
                <a:lnTo>
                  <a:pt x="6257" y="508"/>
                </a:lnTo>
                <a:lnTo>
                  <a:pt x="6260" y="508"/>
                </a:lnTo>
                <a:lnTo>
                  <a:pt x="6263" y="509"/>
                </a:lnTo>
                <a:lnTo>
                  <a:pt x="6266" y="510"/>
                </a:lnTo>
                <a:lnTo>
                  <a:pt x="6269" y="512"/>
                </a:lnTo>
                <a:lnTo>
                  <a:pt x="6271" y="514"/>
                </a:lnTo>
                <a:lnTo>
                  <a:pt x="6273" y="516"/>
                </a:lnTo>
                <a:lnTo>
                  <a:pt x="6275" y="519"/>
                </a:lnTo>
                <a:lnTo>
                  <a:pt x="6276" y="522"/>
                </a:lnTo>
                <a:lnTo>
                  <a:pt x="6301" y="596"/>
                </a:lnTo>
                <a:lnTo>
                  <a:pt x="6302" y="598"/>
                </a:lnTo>
                <a:lnTo>
                  <a:pt x="6304" y="599"/>
                </a:lnTo>
                <a:lnTo>
                  <a:pt x="6305" y="600"/>
                </a:lnTo>
                <a:lnTo>
                  <a:pt x="6307" y="601"/>
                </a:lnTo>
                <a:lnTo>
                  <a:pt x="6311" y="601"/>
                </a:lnTo>
                <a:lnTo>
                  <a:pt x="6313" y="600"/>
                </a:lnTo>
                <a:lnTo>
                  <a:pt x="6315" y="599"/>
                </a:lnTo>
                <a:lnTo>
                  <a:pt x="6337" y="577"/>
                </a:lnTo>
                <a:lnTo>
                  <a:pt x="6349" y="566"/>
                </a:lnTo>
                <a:lnTo>
                  <a:pt x="6358" y="557"/>
                </a:lnTo>
                <a:lnTo>
                  <a:pt x="6369" y="549"/>
                </a:lnTo>
                <a:lnTo>
                  <a:pt x="6380" y="541"/>
                </a:lnTo>
                <a:lnTo>
                  <a:pt x="6394" y="533"/>
                </a:lnTo>
                <a:lnTo>
                  <a:pt x="6401" y="529"/>
                </a:lnTo>
                <a:lnTo>
                  <a:pt x="6409" y="525"/>
                </a:lnTo>
                <a:lnTo>
                  <a:pt x="6418" y="521"/>
                </a:lnTo>
                <a:lnTo>
                  <a:pt x="6427" y="518"/>
                </a:lnTo>
                <a:lnTo>
                  <a:pt x="6437" y="515"/>
                </a:lnTo>
                <a:lnTo>
                  <a:pt x="6448" y="513"/>
                </a:lnTo>
                <a:lnTo>
                  <a:pt x="6461" y="511"/>
                </a:lnTo>
                <a:lnTo>
                  <a:pt x="6474" y="509"/>
                </a:lnTo>
                <a:lnTo>
                  <a:pt x="6487" y="508"/>
                </a:lnTo>
                <a:lnTo>
                  <a:pt x="6502" y="508"/>
                </a:lnTo>
                <a:lnTo>
                  <a:pt x="6554" y="508"/>
                </a:lnTo>
                <a:close/>
              </a:path>
            </a:pathLst>
          </a:custGeom>
          <a:solidFill>
            <a:srgbClr val="5D5B5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36B7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1"/>
          <p:cNvSpPr txBox="1"/>
          <p:nvPr>
            <p:ph type="title"/>
          </p:nvPr>
        </p:nvSpPr>
        <p:spPr>
          <a:xfrm>
            <a:off x="263525" y="260350"/>
            <a:ext cx="10945813" cy="1873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1"/>
          <p:cNvSpPr txBox="1"/>
          <p:nvPr>
            <p:ph idx="1" type="body"/>
          </p:nvPr>
        </p:nvSpPr>
        <p:spPr>
          <a:xfrm>
            <a:off x="263526" y="2636837"/>
            <a:ext cx="5111750" cy="3384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2" type="body"/>
          </p:nvPr>
        </p:nvSpPr>
        <p:spPr>
          <a:xfrm>
            <a:off x="6096000" y="2636837"/>
            <a:ext cx="5113338" cy="3384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0" type="dt"/>
          </p:nvPr>
        </p:nvSpPr>
        <p:spPr>
          <a:xfrm>
            <a:off x="2783632" y="6453336"/>
            <a:ext cx="2160240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1"/>
          <p:cNvSpPr txBox="1"/>
          <p:nvPr>
            <p:ph idx="11" type="ftr"/>
          </p:nvPr>
        </p:nvSpPr>
        <p:spPr>
          <a:xfrm>
            <a:off x="4943872" y="6453336"/>
            <a:ext cx="6265466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1"/>
          <p:cNvSpPr txBox="1"/>
          <p:nvPr>
            <p:ph idx="12" type="sldNum"/>
          </p:nvPr>
        </p:nvSpPr>
        <p:spPr>
          <a:xfrm>
            <a:off x="11209338" y="6453336"/>
            <a:ext cx="719136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263525" y="260350"/>
            <a:ext cx="10945813" cy="1873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Barlow Condensed SemiBold"/>
              <a:buNone/>
              <a:defRPr b="0" i="0" sz="5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263525" y="2636838"/>
            <a:ext cx="10945814" cy="338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D5B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B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D5B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D5B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D5B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D5B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D5B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D5B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D5B58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D5B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2783632" y="6453336"/>
            <a:ext cx="2160240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4943872" y="6453336"/>
            <a:ext cx="6265466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11209338" y="6453336"/>
            <a:ext cx="719136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36B7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0"/>
          <p:cNvSpPr/>
          <p:nvPr/>
        </p:nvSpPr>
        <p:spPr>
          <a:xfrm>
            <a:off x="263525" y="6381328"/>
            <a:ext cx="1302234" cy="313200"/>
          </a:xfrm>
          <a:custGeom>
            <a:rect b="b" l="l" r="r" t="t"/>
            <a:pathLst>
              <a:path extrusionOk="0" h="1755" w="7297">
                <a:moveTo>
                  <a:pt x="1783" y="365"/>
                </a:moveTo>
                <a:lnTo>
                  <a:pt x="1797" y="371"/>
                </a:lnTo>
                <a:lnTo>
                  <a:pt x="1811" y="378"/>
                </a:lnTo>
                <a:lnTo>
                  <a:pt x="1824" y="385"/>
                </a:lnTo>
                <a:lnTo>
                  <a:pt x="1837" y="392"/>
                </a:lnTo>
                <a:lnTo>
                  <a:pt x="1850" y="400"/>
                </a:lnTo>
                <a:lnTo>
                  <a:pt x="1862" y="408"/>
                </a:lnTo>
                <a:lnTo>
                  <a:pt x="1874" y="417"/>
                </a:lnTo>
                <a:lnTo>
                  <a:pt x="1885" y="426"/>
                </a:lnTo>
                <a:lnTo>
                  <a:pt x="1896" y="435"/>
                </a:lnTo>
                <a:lnTo>
                  <a:pt x="1907" y="445"/>
                </a:lnTo>
                <a:lnTo>
                  <a:pt x="1918" y="455"/>
                </a:lnTo>
                <a:lnTo>
                  <a:pt x="1928" y="466"/>
                </a:lnTo>
                <a:lnTo>
                  <a:pt x="1937" y="477"/>
                </a:lnTo>
                <a:lnTo>
                  <a:pt x="1946" y="488"/>
                </a:lnTo>
                <a:lnTo>
                  <a:pt x="1955" y="499"/>
                </a:lnTo>
                <a:lnTo>
                  <a:pt x="1963" y="511"/>
                </a:lnTo>
                <a:lnTo>
                  <a:pt x="1971" y="523"/>
                </a:lnTo>
                <a:lnTo>
                  <a:pt x="1978" y="536"/>
                </a:lnTo>
                <a:lnTo>
                  <a:pt x="1985" y="548"/>
                </a:lnTo>
                <a:lnTo>
                  <a:pt x="1992" y="561"/>
                </a:lnTo>
                <a:lnTo>
                  <a:pt x="1998" y="574"/>
                </a:lnTo>
                <a:lnTo>
                  <a:pt x="2003" y="588"/>
                </a:lnTo>
                <a:lnTo>
                  <a:pt x="2008" y="601"/>
                </a:lnTo>
                <a:lnTo>
                  <a:pt x="2013" y="615"/>
                </a:lnTo>
                <a:lnTo>
                  <a:pt x="2017" y="629"/>
                </a:lnTo>
                <a:lnTo>
                  <a:pt x="2021" y="643"/>
                </a:lnTo>
                <a:lnTo>
                  <a:pt x="2024" y="658"/>
                </a:lnTo>
                <a:lnTo>
                  <a:pt x="2026" y="672"/>
                </a:lnTo>
                <a:lnTo>
                  <a:pt x="2028" y="687"/>
                </a:lnTo>
                <a:lnTo>
                  <a:pt x="2029" y="702"/>
                </a:lnTo>
                <a:lnTo>
                  <a:pt x="2030" y="717"/>
                </a:lnTo>
                <a:lnTo>
                  <a:pt x="2031" y="732"/>
                </a:lnTo>
                <a:lnTo>
                  <a:pt x="2031" y="777"/>
                </a:lnTo>
                <a:lnTo>
                  <a:pt x="2030" y="792"/>
                </a:lnTo>
                <a:lnTo>
                  <a:pt x="2029" y="807"/>
                </a:lnTo>
                <a:lnTo>
                  <a:pt x="2029" y="815"/>
                </a:lnTo>
                <a:lnTo>
                  <a:pt x="2028" y="822"/>
                </a:lnTo>
                <a:lnTo>
                  <a:pt x="2026" y="837"/>
                </a:lnTo>
                <a:lnTo>
                  <a:pt x="2024" y="851"/>
                </a:lnTo>
                <a:lnTo>
                  <a:pt x="2021" y="865"/>
                </a:lnTo>
                <a:lnTo>
                  <a:pt x="2017" y="881"/>
                </a:lnTo>
                <a:lnTo>
                  <a:pt x="2013" y="895"/>
                </a:lnTo>
                <a:lnTo>
                  <a:pt x="2008" y="908"/>
                </a:lnTo>
                <a:lnTo>
                  <a:pt x="2003" y="922"/>
                </a:lnTo>
                <a:lnTo>
                  <a:pt x="1998" y="935"/>
                </a:lnTo>
                <a:lnTo>
                  <a:pt x="1992" y="949"/>
                </a:lnTo>
                <a:lnTo>
                  <a:pt x="1985" y="962"/>
                </a:lnTo>
                <a:lnTo>
                  <a:pt x="1978" y="974"/>
                </a:lnTo>
                <a:lnTo>
                  <a:pt x="1971" y="987"/>
                </a:lnTo>
                <a:lnTo>
                  <a:pt x="1963" y="999"/>
                </a:lnTo>
                <a:lnTo>
                  <a:pt x="1955" y="1010"/>
                </a:lnTo>
                <a:lnTo>
                  <a:pt x="1946" y="1022"/>
                </a:lnTo>
                <a:lnTo>
                  <a:pt x="1937" y="1033"/>
                </a:lnTo>
                <a:lnTo>
                  <a:pt x="1928" y="1044"/>
                </a:lnTo>
                <a:lnTo>
                  <a:pt x="1918" y="1055"/>
                </a:lnTo>
                <a:lnTo>
                  <a:pt x="1907" y="1065"/>
                </a:lnTo>
                <a:lnTo>
                  <a:pt x="1897" y="1075"/>
                </a:lnTo>
                <a:lnTo>
                  <a:pt x="1885" y="1084"/>
                </a:lnTo>
                <a:lnTo>
                  <a:pt x="1874" y="1093"/>
                </a:lnTo>
                <a:lnTo>
                  <a:pt x="1862" y="1102"/>
                </a:lnTo>
                <a:lnTo>
                  <a:pt x="1850" y="1110"/>
                </a:lnTo>
                <a:lnTo>
                  <a:pt x="1837" y="1118"/>
                </a:lnTo>
                <a:lnTo>
                  <a:pt x="1824" y="1125"/>
                </a:lnTo>
                <a:lnTo>
                  <a:pt x="1811" y="1132"/>
                </a:lnTo>
                <a:lnTo>
                  <a:pt x="1797" y="1139"/>
                </a:lnTo>
                <a:lnTo>
                  <a:pt x="1783" y="1145"/>
                </a:lnTo>
                <a:lnTo>
                  <a:pt x="1770" y="1149"/>
                </a:lnTo>
                <a:lnTo>
                  <a:pt x="1764" y="1151"/>
                </a:lnTo>
                <a:lnTo>
                  <a:pt x="1757" y="1152"/>
                </a:lnTo>
                <a:lnTo>
                  <a:pt x="1750" y="1154"/>
                </a:lnTo>
                <a:lnTo>
                  <a:pt x="1743" y="1154"/>
                </a:lnTo>
                <a:lnTo>
                  <a:pt x="1730" y="1155"/>
                </a:lnTo>
                <a:lnTo>
                  <a:pt x="1717" y="1155"/>
                </a:lnTo>
                <a:lnTo>
                  <a:pt x="1705" y="1153"/>
                </a:lnTo>
                <a:lnTo>
                  <a:pt x="1693" y="1150"/>
                </a:lnTo>
                <a:lnTo>
                  <a:pt x="1681" y="1146"/>
                </a:lnTo>
                <a:lnTo>
                  <a:pt x="1679" y="1146"/>
                </a:lnTo>
                <a:lnTo>
                  <a:pt x="1676" y="1146"/>
                </a:lnTo>
                <a:lnTo>
                  <a:pt x="1674" y="1146"/>
                </a:lnTo>
                <a:lnTo>
                  <a:pt x="1672" y="1148"/>
                </a:lnTo>
                <a:lnTo>
                  <a:pt x="1671" y="1149"/>
                </a:lnTo>
                <a:lnTo>
                  <a:pt x="1670" y="1151"/>
                </a:lnTo>
                <a:lnTo>
                  <a:pt x="1669" y="1154"/>
                </a:lnTo>
                <a:lnTo>
                  <a:pt x="1669" y="1156"/>
                </a:lnTo>
                <a:lnTo>
                  <a:pt x="1671" y="1169"/>
                </a:lnTo>
                <a:lnTo>
                  <a:pt x="1672" y="1182"/>
                </a:lnTo>
                <a:lnTo>
                  <a:pt x="1672" y="1188"/>
                </a:lnTo>
                <a:lnTo>
                  <a:pt x="1671" y="1195"/>
                </a:lnTo>
                <a:lnTo>
                  <a:pt x="1671" y="1201"/>
                </a:lnTo>
                <a:lnTo>
                  <a:pt x="1670" y="1208"/>
                </a:lnTo>
                <a:lnTo>
                  <a:pt x="1667" y="1222"/>
                </a:lnTo>
                <a:lnTo>
                  <a:pt x="1664" y="1237"/>
                </a:lnTo>
                <a:lnTo>
                  <a:pt x="1660" y="1252"/>
                </a:lnTo>
                <a:lnTo>
                  <a:pt x="1657" y="1266"/>
                </a:lnTo>
                <a:lnTo>
                  <a:pt x="1653" y="1280"/>
                </a:lnTo>
                <a:lnTo>
                  <a:pt x="1648" y="1294"/>
                </a:lnTo>
                <a:lnTo>
                  <a:pt x="1639" y="1322"/>
                </a:lnTo>
                <a:lnTo>
                  <a:pt x="1628" y="1349"/>
                </a:lnTo>
                <a:lnTo>
                  <a:pt x="1616" y="1376"/>
                </a:lnTo>
                <a:lnTo>
                  <a:pt x="1603" y="1402"/>
                </a:lnTo>
                <a:lnTo>
                  <a:pt x="1589" y="1427"/>
                </a:lnTo>
                <a:lnTo>
                  <a:pt x="1582" y="1439"/>
                </a:lnTo>
                <a:lnTo>
                  <a:pt x="1574" y="1451"/>
                </a:lnTo>
                <a:lnTo>
                  <a:pt x="1558" y="1475"/>
                </a:lnTo>
                <a:lnTo>
                  <a:pt x="1541" y="1498"/>
                </a:lnTo>
                <a:lnTo>
                  <a:pt x="1532" y="1509"/>
                </a:lnTo>
                <a:lnTo>
                  <a:pt x="1523" y="1520"/>
                </a:lnTo>
                <a:lnTo>
                  <a:pt x="1504" y="1542"/>
                </a:lnTo>
                <a:lnTo>
                  <a:pt x="1484" y="1562"/>
                </a:lnTo>
                <a:lnTo>
                  <a:pt x="1474" y="1572"/>
                </a:lnTo>
                <a:lnTo>
                  <a:pt x="1464" y="1582"/>
                </a:lnTo>
                <a:lnTo>
                  <a:pt x="1453" y="1591"/>
                </a:lnTo>
                <a:lnTo>
                  <a:pt x="1442" y="1600"/>
                </a:lnTo>
                <a:lnTo>
                  <a:pt x="1420" y="1618"/>
                </a:lnTo>
                <a:lnTo>
                  <a:pt x="1397" y="1635"/>
                </a:lnTo>
                <a:lnTo>
                  <a:pt x="1374" y="1651"/>
                </a:lnTo>
                <a:lnTo>
                  <a:pt x="1349" y="1666"/>
                </a:lnTo>
                <a:lnTo>
                  <a:pt x="1324" y="1679"/>
                </a:lnTo>
                <a:lnTo>
                  <a:pt x="1299" y="1692"/>
                </a:lnTo>
                <a:lnTo>
                  <a:pt x="1273" y="1704"/>
                </a:lnTo>
                <a:lnTo>
                  <a:pt x="1259" y="1709"/>
                </a:lnTo>
                <a:lnTo>
                  <a:pt x="1246" y="1714"/>
                </a:lnTo>
                <a:lnTo>
                  <a:pt x="1219" y="1724"/>
                </a:lnTo>
                <a:lnTo>
                  <a:pt x="1191" y="1732"/>
                </a:lnTo>
                <a:lnTo>
                  <a:pt x="1177" y="1735"/>
                </a:lnTo>
                <a:lnTo>
                  <a:pt x="1163" y="1739"/>
                </a:lnTo>
                <a:lnTo>
                  <a:pt x="1148" y="1742"/>
                </a:lnTo>
                <a:lnTo>
                  <a:pt x="1134" y="1745"/>
                </a:lnTo>
                <a:lnTo>
                  <a:pt x="1120" y="1747"/>
                </a:lnTo>
                <a:lnTo>
                  <a:pt x="1105" y="1749"/>
                </a:lnTo>
                <a:lnTo>
                  <a:pt x="1090" y="1751"/>
                </a:lnTo>
                <a:lnTo>
                  <a:pt x="1076" y="1752"/>
                </a:lnTo>
                <a:lnTo>
                  <a:pt x="1061" y="1754"/>
                </a:lnTo>
                <a:lnTo>
                  <a:pt x="1046" y="1754"/>
                </a:lnTo>
                <a:lnTo>
                  <a:pt x="1016" y="1755"/>
                </a:lnTo>
                <a:lnTo>
                  <a:pt x="986" y="1754"/>
                </a:lnTo>
                <a:lnTo>
                  <a:pt x="971" y="1754"/>
                </a:lnTo>
                <a:lnTo>
                  <a:pt x="956" y="1752"/>
                </a:lnTo>
                <a:lnTo>
                  <a:pt x="927" y="1749"/>
                </a:lnTo>
                <a:lnTo>
                  <a:pt x="912" y="1747"/>
                </a:lnTo>
                <a:lnTo>
                  <a:pt x="898" y="1745"/>
                </a:lnTo>
                <a:lnTo>
                  <a:pt x="869" y="1739"/>
                </a:lnTo>
                <a:lnTo>
                  <a:pt x="841" y="1732"/>
                </a:lnTo>
                <a:lnTo>
                  <a:pt x="813" y="1724"/>
                </a:lnTo>
                <a:lnTo>
                  <a:pt x="799" y="1719"/>
                </a:lnTo>
                <a:lnTo>
                  <a:pt x="786" y="1714"/>
                </a:lnTo>
                <a:lnTo>
                  <a:pt x="772" y="1709"/>
                </a:lnTo>
                <a:lnTo>
                  <a:pt x="759" y="1704"/>
                </a:lnTo>
                <a:lnTo>
                  <a:pt x="746" y="1698"/>
                </a:lnTo>
                <a:lnTo>
                  <a:pt x="733" y="1692"/>
                </a:lnTo>
                <a:lnTo>
                  <a:pt x="719" y="1686"/>
                </a:lnTo>
                <a:lnTo>
                  <a:pt x="706" y="1679"/>
                </a:lnTo>
                <a:lnTo>
                  <a:pt x="681" y="1666"/>
                </a:lnTo>
                <a:lnTo>
                  <a:pt x="657" y="1651"/>
                </a:lnTo>
                <a:lnTo>
                  <a:pt x="645" y="1643"/>
                </a:lnTo>
                <a:lnTo>
                  <a:pt x="633" y="1635"/>
                </a:lnTo>
                <a:lnTo>
                  <a:pt x="610" y="1618"/>
                </a:lnTo>
                <a:lnTo>
                  <a:pt x="588" y="1600"/>
                </a:lnTo>
                <a:lnTo>
                  <a:pt x="577" y="1591"/>
                </a:lnTo>
                <a:lnTo>
                  <a:pt x="567" y="1582"/>
                </a:lnTo>
                <a:lnTo>
                  <a:pt x="546" y="1562"/>
                </a:lnTo>
                <a:lnTo>
                  <a:pt x="527" y="1542"/>
                </a:lnTo>
                <a:lnTo>
                  <a:pt x="517" y="1531"/>
                </a:lnTo>
                <a:lnTo>
                  <a:pt x="508" y="1520"/>
                </a:lnTo>
                <a:lnTo>
                  <a:pt x="499" y="1509"/>
                </a:lnTo>
                <a:lnTo>
                  <a:pt x="490" y="1498"/>
                </a:lnTo>
                <a:lnTo>
                  <a:pt x="473" y="1475"/>
                </a:lnTo>
                <a:lnTo>
                  <a:pt x="457" y="1451"/>
                </a:lnTo>
                <a:lnTo>
                  <a:pt x="449" y="1439"/>
                </a:lnTo>
                <a:lnTo>
                  <a:pt x="442" y="1427"/>
                </a:lnTo>
                <a:lnTo>
                  <a:pt x="428" y="1402"/>
                </a:lnTo>
                <a:lnTo>
                  <a:pt x="415" y="1376"/>
                </a:lnTo>
                <a:lnTo>
                  <a:pt x="409" y="1363"/>
                </a:lnTo>
                <a:lnTo>
                  <a:pt x="403" y="1349"/>
                </a:lnTo>
                <a:lnTo>
                  <a:pt x="392" y="1322"/>
                </a:lnTo>
                <a:lnTo>
                  <a:pt x="387" y="1308"/>
                </a:lnTo>
                <a:lnTo>
                  <a:pt x="382" y="1294"/>
                </a:lnTo>
                <a:lnTo>
                  <a:pt x="374" y="1266"/>
                </a:lnTo>
                <a:lnTo>
                  <a:pt x="367" y="1237"/>
                </a:lnTo>
                <a:lnTo>
                  <a:pt x="364" y="1222"/>
                </a:lnTo>
                <a:lnTo>
                  <a:pt x="361" y="1208"/>
                </a:lnTo>
                <a:lnTo>
                  <a:pt x="359" y="1195"/>
                </a:lnTo>
                <a:lnTo>
                  <a:pt x="359" y="1182"/>
                </a:lnTo>
                <a:lnTo>
                  <a:pt x="359" y="1169"/>
                </a:lnTo>
                <a:lnTo>
                  <a:pt x="360" y="1162"/>
                </a:lnTo>
                <a:lnTo>
                  <a:pt x="361" y="1156"/>
                </a:lnTo>
                <a:lnTo>
                  <a:pt x="361" y="1154"/>
                </a:lnTo>
                <a:lnTo>
                  <a:pt x="361" y="1151"/>
                </a:lnTo>
                <a:lnTo>
                  <a:pt x="360" y="1149"/>
                </a:lnTo>
                <a:lnTo>
                  <a:pt x="358" y="1148"/>
                </a:lnTo>
                <a:lnTo>
                  <a:pt x="356" y="1146"/>
                </a:lnTo>
                <a:lnTo>
                  <a:pt x="354" y="1146"/>
                </a:lnTo>
                <a:lnTo>
                  <a:pt x="352" y="1146"/>
                </a:lnTo>
                <a:lnTo>
                  <a:pt x="350" y="1146"/>
                </a:lnTo>
                <a:lnTo>
                  <a:pt x="338" y="1150"/>
                </a:lnTo>
                <a:lnTo>
                  <a:pt x="326" y="1153"/>
                </a:lnTo>
                <a:lnTo>
                  <a:pt x="313" y="1155"/>
                </a:lnTo>
                <a:lnTo>
                  <a:pt x="307" y="1155"/>
                </a:lnTo>
                <a:lnTo>
                  <a:pt x="301" y="1155"/>
                </a:lnTo>
                <a:lnTo>
                  <a:pt x="287" y="1154"/>
                </a:lnTo>
                <a:lnTo>
                  <a:pt x="280" y="1154"/>
                </a:lnTo>
                <a:lnTo>
                  <a:pt x="274" y="1152"/>
                </a:lnTo>
                <a:lnTo>
                  <a:pt x="260" y="1149"/>
                </a:lnTo>
                <a:lnTo>
                  <a:pt x="254" y="1147"/>
                </a:lnTo>
                <a:lnTo>
                  <a:pt x="247" y="1145"/>
                </a:lnTo>
                <a:lnTo>
                  <a:pt x="233" y="1139"/>
                </a:lnTo>
                <a:lnTo>
                  <a:pt x="220" y="1132"/>
                </a:lnTo>
                <a:lnTo>
                  <a:pt x="206" y="1125"/>
                </a:lnTo>
                <a:lnTo>
                  <a:pt x="193" y="1118"/>
                </a:lnTo>
                <a:lnTo>
                  <a:pt x="181" y="1110"/>
                </a:lnTo>
                <a:lnTo>
                  <a:pt x="169" y="1102"/>
                </a:lnTo>
                <a:lnTo>
                  <a:pt x="157" y="1093"/>
                </a:lnTo>
                <a:lnTo>
                  <a:pt x="145" y="1084"/>
                </a:lnTo>
                <a:lnTo>
                  <a:pt x="134" y="1075"/>
                </a:lnTo>
                <a:lnTo>
                  <a:pt x="123" y="1065"/>
                </a:lnTo>
                <a:lnTo>
                  <a:pt x="113" y="1055"/>
                </a:lnTo>
                <a:lnTo>
                  <a:pt x="103" y="1044"/>
                </a:lnTo>
                <a:lnTo>
                  <a:pt x="94" y="1033"/>
                </a:lnTo>
                <a:lnTo>
                  <a:pt x="84" y="1022"/>
                </a:lnTo>
                <a:lnTo>
                  <a:pt x="76" y="1010"/>
                </a:lnTo>
                <a:lnTo>
                  <a:pt x="67" y="999"/>
                </a:lnTo>
                <a:lnTo>
                  <a:pt x="60" y="987"/>
                </a:lnTo>
                <a:lnTo>
                  <a:pt x="52" y="974"/>
                </a:lnTo>
                <a:lnTo>
                  <a:pt x="45" y="962"/>
                </a:lnTo>
                <a:lnTo>
                  <a:pt x="39" y="949"/>
                </a:lnTo>
                <a:lnTo>
                  <a:pt x="33" y="935"/>
                </a:lnTo>
                <a:lnTo>
                  <a:pt x="27" y="922"/>
                </a:lnTo>
                <a:lnTo>
                  <a:pt x="22" y="908"/>
                </a:lnTo>
                <a:lnTo>
                  <a:pt x="18" y="895"/>
                </a:lnTo>
                <a:lnTo>
                  <a:pt x="14" y="881"/>
                </a:lnTo>
                <a:lnTo>
                  <a:pt x="10" y="865"/>
                </a:lnTo>
                <a:lnTo>
                  <a:pt x="7" y="851"/>
                </a:lnTo>
                <a:lnTo>
                  <a:pt x="5" y="837"/>
                </a:lnTo>
                <a:lnTo>
                  <a:pt x="3" y="822"/>
                </a:lnTo>
                <a:lnTo>
                  <a:pt x="1" y="807"/>
                </a:lnTo>
                <a:lnTo>
                  <a:pt x="0" y="792"/>
                </a:lnTo>
                <a:lnTo>
                  <a:pt x="0" y="777"/>
                </a:lnTo>
                <a:lnTo>
                  <a:pt x="0" y="732"/>
                </a:lnTo>
                <a:lnTo>
                  <a:pt x="0" y="717"/>
                </a:lnTo>
                <a:lnTo>
                  <a:pt x="1" y="702"/>
                </a:lnTo>
                <a:lnTo>
                  <a:pt x="2" y="694"/>
                </a:lnTo>
                <a:lnTo>
                  <a:pt x="3" y="687"/>
                </a:lnTo>
                <a:lnTo>
                  <a:pt x="5" y="672"/>
                </a:lnTo>
                <a:lnTo>
                  <a:pt x="7" y="658"/>
                </a:lnTo>
                <a:lnTo>
                  <a:pt x="10" y="643"/>
                </a:lnTo>
                <a:lnTo>
                  <a:pt x="14" y="629"/>
                </a:lnTo>
                <a:lnTo>
                  <a:pt x="18" y="615"/>
                </a:lnTo>
                <a:lnTo>
                  <a:pt x="22" y="601"/>
                </a:lnTo>
                <a:lnTo>
                  <a:pt x="27" y="588"/>
                </a:lnTo>
                <a:lnTo>
                  <a:pt x="33" y="574"/>
                </a:lnTo>
                <a:lnTo>
                  <a:pt x="39" y="561"/>
                </a:lnTo>
                <a:lnTo>
                  <a:pt x="45" y="548"/>
                </a:lnTo>
                <a:lnTo>
                  <a:pt x="52" y="536"/>
                </a:lnTo>
                <a:lnTo>
                  <a:pt x="60" y="523"/>
                </a:lnTo>
                <a:lnTo>
                  <a:pt x="67" y="511"/>
                </a:lnTo>
                <a:lnTo>
                  <a:pt x="76" y="499"/>
                </a:lnTo>
                <a:lnTo>
                  <a:pt x="84" y="488"/>
                </a:lnTo>
                <a:lnTo>
                  <a:pt x="94" y="477"/>
                </a:lnTo>
                <a:lnTo>
                  <a:pt x="103" y="466"/>
                </a:lnTo>
                <a:lnTo>
                  <a:pt x="113" y="455"/>
                </a:lnTo>
                <a:lnTo>
                  <a:pt x="123" y="445"/>
                </a:lnTo>
                <a:lnTo>
                  <a:pt x="134" y="435"/>
                </a:lnTo>
                <a:lnTo>
                  <a:pt x="145" y="426"/>
                </a:lnTo>
                <a:lnTo>
                  <a:pt x="157" y="417"/>
                </a:lnTo>
                <a:lnTo>
                  <a:pt x="169" y="408"/>
                </a:lnTo>
                <a:lnTo>
                  <a:pt x="181" y="400"/>
                </a:lnTo>
                <a:lnTo>
                  <a:pt x="194" y="392"/>
                </a:lnTo>
                <a:lnTo>
                  <a:pt x="206" y="385"/>
                </a:lnTo>
                <a:lnTo>
                  <a:pt x="220" y="378"/>
                </a:lnTo>
                <a:lnTo>
                  <a:pt x="233" y="371"/>
                </a:lnTo>
                <a:lnTo>
                  <a:pt x="247" y="365"/>
                </a:lnTo>
                <a:lnTo>
                  <a:pt x="257" y="362"/>
                </a:lnTo>
                <a:lnTo>
                  <a:pt x="267" y="359"/>
                </a:lnTo>
                <a:lnTo>
                  <a:pt x="277" y="357"/>
                </a:lnTo>
                <a:lnTo>
                  <a:pt x="287" y="356"/>
                </a:lnTo>
                <a:lnTo>
                  <a:pt x="297" y="355"/>
                </a:lnTo>
                <a:lnTo>
                  <a:pt x="307" y="355"/>
                </a:lnTo>
                <a:lnTo>
                  <a:pt x="318" y="356"/>
                </a:lnTo>
                <a:lnTo>
                  <a:pt x="328" y="358"/>
                </a:lnTo>
                <a:lnTo>
                  <a:pt x="331" y="358"/>
                </a:lnTo>
                <a:lnTo>
                  <a:pt x="334" y="356"/>
                </a:lnTo>
                <a:lnTo>
                  <a:pt x="336" y="355"/>
                </a:lnTo>
                <a:lnTo>
                  <a:pt x="337" y="354"/>
                </a:lnTo>
                <a:lnTo>
                  <a:pt x="338" y="352"/>
                </a:lnTo>
                <a:lnTo>
                  <a:pt x="338" y="351"/>
                </a:lnTo>
                <a:lnTo>
                  <a:pt x="342" y="334"/>
                </a:lnTo>
                <a:lnTo>
                  <a:pt x="346" y="318"/>
                </a:lnTo>
                <a:lnTo>
                  <a:pt x="351" y="302"/>
                </a:lnTo>
                <a:lnTo>
                  <a:pt x="357" y="286"/>
                </a:lnTo>
                <a:lnTo>
                  <a:pt x="363" y="270"/>
                </a:lnTo>
                <a:lnTo>
                  <a:pt x="369" y="255"/>
                </a:lnTo>
                <a:lnTo>
                  <a:pt x="377" y="240"/>
                </a:lnTo>
                <a:lnTo>
                  <a:pt x="384" y="225"/>
                </a:lnTo>
                <a:lnTo>
                  <a:pt x="393" y="211"/>
                </a:lnTo>
                <a:lnTo>
                  <a:pt x="402" y="197"/>
                </a:lnTo>
                <a:lnTo>
                  <a:pt x="411" y="183"/>
                </a:lnTo>
                <a:lnTo>
                  <a:pt x="421" y="170"/>
                </a:lnTo>
                <a:lnTo>
                  <a:pt x="431" y="157"/>
                </a:lnTo>
                <a:lnTo>
                  <a:pt x="442" y="145"/>
                </a:lnTo>
                <a:lnTo>
                  <a:pt x="453" y="133"/>
                </a:lnTo>
                <a:lnTo>
                  <a:pt x="465" y="121"/>
                </a:lnTo>
                <a:lnTo>
                  <a:pt x="477" y="110"/>
                </a:lnTo>
                <a:lnTo>
                  <a:pt x="489" y="99"/>
                </a:lnTo>
                <a:lnTo>
                  <a:pt x="502" y="89"/>
                </a:lnTo>
                <a:lnTo>
                  <a:pt x="515" y="79"/>
                </a:lnTo>
                <a:lnTo>
                  <a:pt x="529" y="70"/>
                </a:lnTo>
                <a:lnTo>
                  <a:pt x="543" y="62"/>
                </a:lnTo>
                <a:lnTo>
                  <a:pt x="558" y="53"/>
                </a:lnTo>
                <a:lnTo>
                  <a:pt x="572" y="46"/>
                </a:lnTo>
                <a:lnTo>
                  <a:pt x="587" y="39"/>
                </a:lnTo>
                <a:lnTo>
                  <a:pt x="603" y="32"/>
                </a:lnTo>
                <a:lnTo>
                  <a:pt x="618" y="26"/>
                </a:lnTo>
                <a:lnTo>
                  <a:pt x="634" y="21"/>
                </a:lnTo>
                <a:lnTo>
                  <a:pt x="651" y="16"/>
                </a:lnTo>
                <a:lnTo>
                  <a:pt x="667" y="12"/>
                </a:lnTo>
                <a:lnTo>
                  <a:pt x="684" y="8"/>
                </a:lnTo>
                <a:lnTo>
                  <a:pt x="701" y="5"/>
                </a:lnTo>
                <a:lnTo>
                  <a:pt x="717" y="3"/>
                </a:lnTo>
                <a:lnTo>
                  <a:pt x="734" y="2"/>
                </a:lnTo>
                <a:lnTo>
                  <a:pt x="750" y="1"/>
                </a:lnTo>
                <a:lnTo>
                  <a:pt x="766" y="0"/>
                </a:lnTo>
                <a:lnTo>
                  <a:pt x="782" y="0"/>
                </a:lnTo>
                <a:lnTo>
                  <a:pt x="798" y="1"/>
                </a:lnTo>
                <a:lnTo>
                  <a:pt x="814" y="3"/>
                </a:lnTo>
                <a:lnTo>
                  <a:pt x="829" y="4"/>
                </a:lnTo>
                <a:lnTo>
                  <a:pt x="845" y="7"/>
                </a:lnTo>
                <a:lnTo>
                  <a:pt x="861" y="10"/>
                </a:lnTo>
                <a:lnTo>
                  <a:pt x="876" y="14"/>
                </a:lnTo>
                <a:lnTo>
                  <a:pt x="891" y="18"/>
                </a:lnTo>
                <a:lnTo>
                  <a:pt x="906" y="22"/>
                </a:lnTo>
                <a:lnTo>
                  <a:pt x="921" y="28"/>
                </a:lnTo>
                <a:lnTo>
                  <a:pt x="936" y="34"/>
                </a:lnTo>
                <a:lnTo>
                  <a:pt x="951" y="40"/>
                </a:lnTo>
                <a:lnTo>
                  <a:pt x="959" y="43"/>
                </a:lnTo>
                <a:lnTo>
                  <a:pt x="966" y="46"/>
                </a:lnTo>
                <a:lnTo>
                  <a:pt x="975" y="49"/>
                </a:lnTo>
                <a:lnTo>
                  <a:pt x="983" y="51"/>
                </a:lnTo>
                <a:lnTo>
                  <a:pt x="991" y="52"/>
                </a:lnTo>
                <a:lnTo>
                  <a:pt x="999" y="53"/>
                </a:lnTo>
                <a:lnTo>
                  <a:pt x="1007" y="54"/>
                </a:lnTo>
                <a:lnTo>
                  <a:pt x="1016" y="54"/>
                </a:lnTo>
                <a:lnTo>
                  <a:pt x="1032" y="53"/>
                </a:lnTo>
                <a:lnTo>
                  <a:pt x="1041" y="52"/>
                </a:lnTo>
                <a:lnTo>
                  <a:pt x="1049" y="51"/>
                </a:lnTo>
                <a:lnTo>
                  <a:pt x="1065" y="46"/>
                </a:lnTo>
                <a:lnTo>
                  <a:pt x="1073" y="43"/>
                </a:lnTo>
                <a:lnTo>
                  <a:pt x="1081" y="40"/>
                </a:lnTo>
                <a:lnTo>
                  <a:pt x="1095" y="34"/>
                </a:lnTo>
                <a:lnTo>
                  <a:pt x="1110" y="28"/>
                </a:lnTo>
                <a:lnTo>
                  <a:pt x="1125" y="22"/>
                </a:lnTo>
                <a:lnTo>
                  <a:pt x="1140" y="18"/>
                </a:lnTo>
                <a:lnTo>
                  <a:pt x="1156" y="14"/>
                </a:lnTo>
                <a:lnTo>
                  <a:pt x="1171" y="10"/>
                </a:lnTo>
                <a:lnTo>
                  <a:pt x="1187" y="7"/>
                </a:lnTo>
                <a:lnTo>
                  <a:pt x="1202" y="4"/>
                </a:lnTo>
                <a:lnTo>
                  <a:pt x="1218" y="3"/>
                </a:lnTo>
                <a:lnTo>
                  <a:pt x="1234" y="1"/>
                </a:lnTo>
                <a:lnTo>
                  <a:pt x="1250" y="0"/>
                </a:lnTo>
                <a:lnTo>
                  <a:pt x="1266" y="0"/>
                </a:lnTo>
                <a:lnTo>
                  <a:pt x="1282" y="1"/>
                </a:lnTo>
                <a:lnTo>
                  <a:pt x="1298" y="2"/>
                </a:lnTo>
                <a:lnTo>
                  <a:pt x="1314" y="3"/>
                </a:lnTo>
                <a:lnTo>
                  <a:pt x="1330" y="5"/>
                </a:lnTo>
                <a:lnTo>
                  <a:pt x="1347" y="8"/>
                </a:lnTo>
                <a:lnTo>
                  <a:pt x="1364" y="12"/>
                </a:lnTo>
                <a:lnTo>
                  <a:pt x="1380" y="16"/>
                </a:lnTo>
                <a:lnTo>
                  <a:pt x="1396" y="21"/>
                </a:lnTo>
                <a:lnTo>
                  <a:pt x="1412" y="26"/>
                </a:lnTo>
                <a:lnTo>
                  <a:pt x="1428" y="32"/>
                </a:lnTo>
                <a:lnTo>
                  <a:pt x="1443" y="39"/>
                </a:lnTo>
                <a:lnTo>
                  <a:pt x="1458" y="46"/>
                </a:lnTo>
                <a:lnTo>
                  <a:pt x="1473" y="53"/>
                </a:lnTo>
                <a:lnTo>
                  <a:pt x="1487" y="62"/>
                </a:lnTo>
                <a:lnTo>
                  <a:pt x="1501" y="70"/>
                </a:lnTo>
                <a:lnTo>
                  <a:pt x="1515" y="79"/>
                </a:lnTo>
                <a:lnTo>
                  <a:pt x="1528" y="89"/>
                </a:lnTo>
                <a:lnTo>
                  <a:pt x="1541" y="99"/>
                </a:lnTo>
                <a:lnTo>
                  <a:pt x="1554" y="110"/>
                </a:lnTo>
                <a:lnTo>
                  <a:pt x="1560" y="116"/>
                </a:lnTo>
                <a:lnTo>
                  <a:pt x="1566" y="121"/>
                </a:lnTo>
                <a:lnTo>
                  <a:pt x="1578" y="133"/>
                </a:lnTo>
                <a:lnTo>
                  <a:pt x="1589" y="145"/>
                </a:lnTo>
                <a:lnTo>
                  <a:pt x="1600" y="157"/>
                </a:lnTo>
                <a:lnTo>
                  <a:pt x="1610" y="170"/>
                </a:lnTo>
                <a:lnTo>
                  <a:pt x="1620" y="183"/>
                </a:lnTo>
                <a:lnTo>
                  <a:pt x="1629" y="197"/>
                </a:lnTo>
                <a:lnTo>
                  <a:pt x="1638" y="211"/>
                </a:lnTo>
                <a:lnTo>
                  <a:pt x="1646" y="225"/>
                </a:lnTo>
                <a:lnTo>
                  <a:pt x="1654" y="240"/>
                </a:lnTo>
                <a:lnTo>
                  <a:pt x="1661" y="255"/>
                </a:lnTo>
                <a:lnTo>
                  <a:pt x="1668" y="270"/>
                </a:lnTo>
                <a:lnTo>
                  <a:pt x="1674" y="286"/>
                </a:lnTo>
                <a:lnTo>
                  <a:pt x="1679" y="302"/>
                </a:lnTo>
                <a:lnTo>
                  <a:pt x="1684" y="318"/>
                </a:lnTo>
                <a:lnTo>
                  <a:pt x="1689" y="334"/>
                </a:lnTo>
                <a:lnTo>
                  <a:pt x="1692" y="351"/>
                </a:lnTo>
                <a:lnTo>
                  <a:pt x="1693" y="352"/>
                </a:lnTo>
                <a:lnTo>
                  <a:pt x="1694" y="354"/>
                </a:lnTo>
                <a:lnTo>
                  <a:pt x="1696" y="356"/>
                </a:lnTo>
                <a:lnTo>
                  <a:pt x="1699" y="358"/>
                </a:lnTo>
                <a:lnTo>
                  <a:pt x="1703" y="358"/>
                </a:lnTo>
                <a:lnTo>
                  <a:pt x="1713" y="356"/>
                </a:lnTo>
                <a:lnTo>
                  <a:pt x="1723" y="355"/>
                </a:lnTo>
                <a:lnTo>
                  <a:pt x="1733" y="355"/>
                </a:lnTo>
                <a:lnTo>
                  <a:pt x="1744" y="356"/>
                </a:lnTo>
                <a:lnTo>
                  <a:pt x="1754" y="357"/>
                </a:lnTo>
                <a:lnTo>
                  <a:pt x="1764" y="359"/>
                </a:lnTo>
                <a:lnTo>
                  <a:pt x="1774" y="362"/>
                </a:lnTo>
                <a:lnTo>
                  <a:pt x="1783" y="365"/>
                </a:lnTo>
                <a:close/>
                <a:moveTo>
                  <a:pt x="321" y="1014"/>
                </a:moveTo>
                <a:lnTo>
                  <a:pt x="321" y="496"/>
                </a:lnTo>
                <a:lnTo>
                  <a:pt x="320" y="491"/>
                </a:lnTo>
                <a:lnTo>
                  <a:pt x="319" y="486"/>
                </a:lnTo>
                <a:lnTo>
                  <a:pt x="316" y="482"/>
                </a:lnTo>
                <a:lnTo>
                  <a:pt x="314" y="481"/>
                </a:lnTo>
                <a:lnTo>
                  <a:pt x="312" y="479"/>
                </a:lnTo>
                <a:lnTo>
                  <a:pt x="310" y="478"/>
                </a:lnTo>
                <a:lnTo>
                  <a:pt x="308" y="477"/>
                </a:lnTo>
                <a:lnTo>
                  <a:pt x="305" y="476"/>
                </a:lnTo>
                <a:lnTo>
                  <a:pt x="303" y="476"/>
                </a:lnTo>
                <a:lnTo>
                  <a:pt x="298" y="476"/>
                </a:lnTo>
                <a:lnTo>
                  <a:pt x="293" y="477"/>
                </a:lnTo>
                <a:lnTo>
                  <a:pt x="284" y="481"/>
                </a:lnTo>
                <a:lnTo>
                  <a:pt x="275" y="486"/>
                </a:lnTo>
                <a:lnTo>
                  <a:pt x="266" y="490"/>
                </a:lnTo>
                <a:lnTo>
                  <a:pt x="257" y="495"/>
                </a:lnTo>
                <a:lnTo>
                  <a:pt x="240" y="506"/>
                </a:lnTo>
                <a:lnTo>
                  <a:pt x="232" y="512"/>
                </a:lnTo>
                <a:lnTo>
                  <a:pt x="224" y="518"/>
                </a:lnTo>
                <a:lnTo>
                  <a:pt x="216" y="525"/>
                </a:lnTo>
                <a:lnTo>
                  <a:pt x="209" y="531"/>
                </a:lnTo>
                <a:lnTo>
                  <a:pt x="201" y="538"/>
                </a:lnTo>
                <a:lnTo>
                  <a:pt x="194" y="546"/>
                </a:lnTo>
                <a:lnTo>
                  <a:pt x="188" y="553"/>
                </a:lnTo>
                <a:lnTo>
                  <a:pt x="181" y="561"/>
                </a:lnTo>
                <a:lnTo>
                  <a:pt x="175" y="569"/>
                </a:lnTo>
                <a:lnTo>
                  <a:pt x="169" y="577"/>
                </a:lnTo>
                <a:lnTo>
                  <a:pt x="164" y="585"/>
                </a:lnTo>
                <a:lnTo>
                  <a:pt x="159" y="594"/>
                </a:lnTo>
                <a:lnTo>
                  <a:pt x="154" y="602"/>
                </a:lnTo>
                <a:lnTo>
                  <a:pt x="149" y="611"/>
                </a:lnTo>
                <a:lnTo>
                  <a:pt x="145" y="621"/>
                </a:lnTo>
                <a:lnTo>
                  <a:pt x="141" y="630"/>
                </a:lnTo>
                <a:lnTo>
                  <a:pt x="134" y="649"/>
                </a:lnTo>
                <a:lnTo>
                  <a:pt x="131" y="659"/>
                </a:lnTo>
                <a:lnTo>
                  <a:pt x="128" y="669"/>
                </a:lnTo>
                <a:lnTo>
                  <a:pt x="126" y="679"/>
                </a:lnTo>
                <a:lnTo>
                  <a:pt x="124" y="689"/>
                </a:lnTo>
                <a:lnTo>
                  <a:pt x="123" y="700"/>
                </a:lnTo>
                <a:lnTo>
                  <a:pt x="122" y="710"/>
                </a:lnTo>
                <a:lnTo>
                  <a:pt x="121" y="721"/>
                </a:lnTo>
                <a:lnTo>
                  <a:pt x="121" y="732"/>
                </a:lnTo>
                <a:lnTo>
                  <a:pt x="121" y="777"/>
                </a:lnTo>
                <a:lnTo>
                  <a:pt x="122" y="799"/>
                </a:lnTo>
                <a:lnTo>
                  <a:pt x="123" y="809"/>
                </a:lnTo>
                <a:lnTo>
                  <a:pt x="124" y="819"/>
                </a:lnTo>
                <a:lnTo>
                  <a:pt x="126" y="830"/>
                </a:lnTo>
                <a:lnTo>
                  <a:pt x="128" y="840"/>
                </a:lnTo>
                <a:lnTo>
                  <a:pt x="131" y="850"/>
                </a:lnTo>
                <a:lnTo>
                  <a:pt x="134" y="860"/>
                </a:lnTo>
                <a:lnTo>
                  <a:pt x="137" y="869"/>
                </a:lnTo>
                <a:lnTo>
                  <a:pt x="141" y="880"/>
                </a:lnTo>
                <a:lnTo>
                  <a:pt x="145" y="889"/>
                </a:lnTo>
                <a:lnTo>
                  <a:pt x="149" y="898"/>
                </a:lnTo>
                <a:lnTo>
                  <a:pt x="159" y="916"/>
                </a:lnTo>
                <a:lnTo>
                  <a:pt x="169" y="933"/>
                </a:lnTo>
                <a:lnTo>
                  <a:pt x="175" y="941"/>
                </a:lnTo>
                <a:lnTo>
                  <a:pt x="181" y="949"/>
                </a:lnTo>
                <a:lnTo>
                  <a:pt x="194" y="964"/>
                </a:lnTo>
                <a:lnTo>
                  <a:pt x="201" y="972"/>
                </a:lnTo>
                <a:lnTo>
                  <a:pt x="209" y="979"/>
                </a:lnTo>
                <a:lnTo>
                  <a:pt x="224" y="992"/>
                </a:lnTo>
                <a:lnTo>
                  <a:pt x="232" y="998"/>
                </a:lnTo>
                <a:lnTo>
                  <a:pt x="240" y="1004"/>
                </a:lnTo>
                <a:lnTo>
                  <a:pt x="248" y="1009"/>
                </a:lnTo>
                <a:lnTo>
                  <a:pt x="257" y="1015"/>
                </a:lnTo>
                <a:lnTo>
                  <a:pt x="266" y="1020"/>
                </a:lnTo>
                <a:lnTo>
                  <a:pt x="275" y="1024"/>
                </a:lnTo>
                <a:lnTo>
                  <a:pt x="293" y="1033"/>
                </a:lnTo>
                <a:lnTo>
                  <a:pt x="296" y="1033"/>
                </a:lnTo>
                <a:lnTo>
                  <a:pt x="298" y="1034"/>
                </a:lnTo>
                <a:lnTo>
                  <a:pt x="303" y="1034"/>
                </a:lnTo>
                <a:lnTo>
                  <a:pt x="308" y="1033"/>
                </a:lnTo>
                <a:lnTo>
                  <a:pt x="310" y="1032"/>
                </a:lnTo>
                <a:lnTo>
                  <a:pt x="312" y="1031"/>
                </a:lnTo>
                <a:lnTo>
                  <a:pt x="316" y="1028"/>
                </a:lnTo>
                <a:lnTo>
                  <a:pt x="319" y="1024"/>
                </a:lnTo>
                <a:lnTo>
                  <a:pt x="320" y="1022"/>
                </a:lnTo>
                <a:lnTo>
                  <a:pt x="320" y="1019"/>
                </a:lnTo>
                <a:lnTo>
                  <a:pt x="321" y="1017"/>
                </a:lnTo>
                <a:lnTo>
                  <a:pt x="321" y="1014"/>
                </a:lnTo>
                <a:close/>
                <a:moveTo>
                  <a:pt x="1016" y="1634"/>
                </a:moveTo>
                <a:lnTo>
                  <a:pt x="1041" y="1634"/>
                </a:lnTo>
                <a:lnTo>
                  <a:pt x="1053" y="1633"/>
                </a:lnTo>
                <a:lnTo>
                  <a:pt x="1065" y="1632"/>
                </a:lnTo>
                <a:lnTo>
                  <a:pt x="1090" y="1629"/>
                </a:lnTo>
                <a:lnTo>
                  <a:pt x="1114" y="1625"/>
                </a:lnTo>
                <a:lnTo>
                  <a:pt x="1137" y="1621"/>
                </a:lnTo>
                <a:lnTo>
                  <a:pt x="1161" y="1615"/>
                </a:lnTo>
                <a:lnTo>
                  <a:pt x="1172" y="1611"/>
                </a:lnTo>
                <a:lnTo>
                  <a:pt x="1183" y="1608"/>
                </a:lnTo>
                <a:lnTo>
                  <a:pt x="1206" y="1600"/>
                </a:lnTo>
                <a:lnTo>
                  <a:pt x="1228" y="1591"/>
                </a:lnTo>
                <a:lnTo>
                  <a:pt x="1239" y="1586"/>
                </a:lnTo>
                <a:lnTo>
                  <a:pt x="1249" y="1582"/>
                </a:lnTo>
                <a:lnTo>
                  <a:pt x="1270" y="1571"/>
                </a:lnTo>
                <a:lnTo>
                  <a:pt x="1291" y="1560"/>
                </a:lnTo>
                <a:lnTo>
                  <a:pt x="1311" y="1547"/>
                </a:lnTo>
                <a:lnTo>
                  <a:pt x="1330" y="1534"/>
                </a:lnTo>
                <a:lnTo>
                  <a:pt x="1349" y="1520"/>
                </a:lnTo>
                <a:lnTo>
                  <a:pt x="1367" y="1506"/>
                </a:lnTo>
                <a:lnTo>
                  <a:pt x="1384" y="1490"/>
                </a:lnTo>
                <a:lnTo>
                  <a:pt x="1401" y="1474"/>
                </a:lnTo>
                <a:lnTo>
                  <a:pt x="1417" y="1457"/>
                </a:lnTo>
                <a:lnTo>
                  <a:pt x="1432" y="1440"/>
                </a:lnTo>
                <a:lnTo>
                  <a:pt x="1447" y="1422"/>
                </a:lnTo>
                <a:lnTo>
                  <a:pt x="1460" y="1403"/>
                </a:lnTo>
                <a:lnTo>
                  <a:pt x="1473" y="1384"/>
                </a:lnTo>
                <a:lnTo>
                  <a:pt x="1486" y="1364"/>
                </a:lnTo>
                <a:lnTo>
                  <a:pt x="1491" y="1353"/>
                </a:lnTo>
                <a:lnTo>
                  <a:pt x="1497" y="1343"/>
                </a:lnTo>
                <a:lnTo>
                  <a:pt x="1507" y="1322"/>
                </a:lnTo>
                <a:lnTo>
                  <a:pt x="1517" y="1301"/>
                </a:lnTo>
                <a:lnTo>
                  <a:pt x="1526" y="1279"/>
                </a:lnTo>
                <a:lnTo>
                  <a:pt x="1533" y="1256"/>
                </a:lnTo>
                <a:lnTo>
                  <a:pt x="1537" y="1245"/>
                </a:lnTo>
                <a:lnTo>
                  <a:pt x="1540" y="1233"/>
                </a:lnTo>
                <a:lnTo>
                  <a:pt x="1546" y="1210"/>
                </a:lnTo>
                <a:lnTo>
                  <a:pt x="1551" y="1186"/>
                </a:lnTo>
                <a:lnTo>
                  <a:pt x="1551" y="1182"/>
                </a:lnTo>
                <a:lnTo>
                  <a:pt x="1550" y="1177"/>
                </a:lnTo>
                <a:lnTo>
                  <a:pt x="1549" y="1173"/>
                </a:lnTo>
                <a:lnTo>
                  <a:pt x="1546" y="1170"/>
                </a:lnTo>
                <a:lnTo>
                  <a:pt x="1543" y="1167"/>
                </a:lnTo>
                <a:lnTo>
                  <a:pt x="1541" y="1165"/>
                </a:lnTo>
                <a:lnTo>
                  <a:pt x="1540" y="1164"/>
                </a:lnTo>
                <a:lnTo>
                  <a:pt x="1538" y="1163"/>
                </a:lnTo>
                <a:lnTo>
                  <a:pt x="1535" y="1163"/>
                </a:lnTo>
                <a:lnTo>
                  <a:pt x="1531" y="1162"/>
                </a:lnTo>
                <a:lnTo>
                  <a:pt x="1016" y="1162"/>
                </a:lnTo>
                <a:lnTo>
                  <a:pt x="500" y="1162"/>
                </a:lnTo>
                <a:lnTo>
                  <a:pt x="495" y="1163"/>
                </a:lnTo>
                <a:lnTo>
                  <a:pt x="491" y="1164"/>
                </a:lnTo>
                <a:lnTo>
                  <a:pt x="487" y="1167"/>
                </a:lnTo>
                <a:lnTo>
                  <a:pt x="484" y="1170"/>
                </a:lnTo>
                <a:lnTo>
                  <a:pt x="482" y="1173"/>
                </a:lnTo>
                <a:lnTo>
                  <a:pt x="480" y="1177"/>
                </a:lnTo>
                <a:lnTo>
                  <a:pt x="480" y="1182"/>
                </a:lnTo>
                <a:lnTo>
                  <a:pt x="480" y="1186"/>
                </a:lnTo>
                <a:lnTo>
                  <a:pt x="485" y="1210"/>
                </a:lnTo>
                <a:lnTo>
                  <a:pt x="490" y="1233"/>
                </a:lnTo>
                <a:lnTo>
                  <a:pt x="497" y="1256"/>
                </a:lnTo>
                <a:lnTo>
                  <a:pt x="505" y="1279"/>
                </a:lnTo>
                <a:lnTo>
                  <a:pt x="514" y="1301"/>
                </a:lnTo>
                <a:lnTo>
                  <a:pt x="523" y="1322"/>
                </a:lnTo>
                <a:lnTo>
                  <a:pt x="534" y="1343"/>
                </a:lnTo>
                <a:lnTo>
                  <a:pt x="545" y="1364"/>
                </a:lnTo>
                <a:lnTo>
                  <a:pt x="557" y="1384"/>
                </a:lnTo>
                <a:lnTo>
                  <a:pt x="570" y="1403"/>
                </a:lnTo>
                <a:lnTo>
                  <a:pt x="584" y="1422"/>
                </a:lnTo>
                <a:lnTo>
                  <a:pt x="599" y="1440"/>
                </a:lnTo>
                <a:lnTo>
                  <a:pt x="614" y="1457"/>
                </a:lnTo>
                <a:lnTo>
                  <a:pt x="630" y="1474"/>
                </a:lnTo>
                <a:lnTo>
                  <a:pt x="647" y="1490"/>
                </a:lnTo>
                <a:lnTo>
                  <a:pt x="664" y="1506"/>
                </a:lnTo>
                <a:lnTo>
                  <a:pt x="682" y="1520"/>
                </a:lnTo>
                <a:lnTo>
                  <a:pt x="691" y="1527"/>
                </a:lnTo>
                <a:lnTo>
                  <a:pt x="701" y="1534"/>
                </a:lnTo>
                <a:lnTo>
                  <a:pt x="720" y="1547"/>
                </a:lnTo>
                <a:lnTo>
                  <a:pt x="741" y="1560"/>
                </a:lnTo>
                <a:lnTo>
                  <a:pt x="761" y="1571"/>
                </a:lnTo>
                <a:lnTo>
                  <a:pt x="782" y="1582"/>
                </a:lnTo>
                <a:lnTo>
                  <a:pt x="804" y="1591"/>
                </a:lnTo>
                <a:lnTo>
                  <a:pt x="826" y="1600"/>
                </a:lnTo>
                <a:lnTo>
                  <a:pt x="848" y="1608"/>
                </a:lnTo>
                <a:lnTo>
                  <a:pt x="871" y="1615"/>
                </a:lnTo>
                <a:lnTo>
                  <a:pt x="894" y="1621"/>
                </a:lnTo>
                <a:lnTo>
                  <a:pt x="906" y="1623"/>
                </a:lnTo>
                <a:lnTo>
                  <a:pt x="918" y="1625"/>
                </a:lnTo>
                <a:lnTo>
                  <a:pt x="942" y="1629"/>
                </a:lnTo>
                <a:lnTo>
                  <a:pt x="966" y="1632"/>
                </a:lnTo>
                <a:lnTo>
                  <a:pt x="991" y="1634"/>
                </a:lnTo>
                <a:lnTo>
                  <a:pt x="1016" y="1634"/>
                </a:lnTo>
                <a:close/>
                <a:moveTo>
                  <a:pt x="1429" y="736"/>
                </a:moveTo>
                <a:lnTo>
                  <a:pt x="1426" y="732"/>
                </a:lnTo>
                <a:lnTo>
                  <a:pt x="1425" y="728"/>
                </a:lnTo>
                <a:lnTo>
                  <a:pt x="1424" y="726"/>
                </a:lnTo>
                <a:lnTo>
                  <a:pt x="1424" y="724"/>
                </a:lnTo>
                <a:lnTo>
                  <a:pt x="1424" y="720"/>
                </a:lnTo>
                <a:lnTo>
                  <a:pt x="1425" y="716"/>
                </a:lnTo>
                <a:lnTo>
                  <a:pt x="1427" y="712"/>
                </a:lnTo>
                <a:lnTo>
                  <a:pt x="1430" y="709"/>
                </a:lnTo>
                <a:lnTo>
                  <a:pt x="1434" y="706"/>
                </a:lnTo>
                <a:lnTo>
                  <a:pt x="1452" y="694"/>
                </a:lnTo>
                <a:lnTo>
                  <a:pt x="1460" y="687"/>
                </a:lnTo>
                <a:lnTo>
                  <a:pt x="1469" y="680"/>
                </a:lnTo>
                <a:lnTo>
                  <a:pt x="1477" y="673"/>
                </a:lnTo>
                <a:lnTo>
                  <a:pt x="1485" y="666"/>
                </a:lnTo>
                <a:lnTo>
                  <a:pt x="1492" y="658"/>
                </a:lnTo>
                <a:lnTo>
                  <a:pt x="1500" y="650"/>
                </a:lnTo>
                <a:lnTo>
                  <a:pt x="1514" y="633"/>
                </a:lnTo>
                <a:lnTo>
                  <a:pt x="1520" y="624"/>
                </a:lnTo>
                <a:lnTo>
                  <a:pt x="1526" y="616"/>
                </a:lnTo>
                <a:lnTo>
                  <a:pt x="1532" y="606"/>
                </a:lnTo>
                <a:lnTo>
                  <a:pt x="1538" y="597"/>
                </a:lnTo>
                <a:lnTo>
                  <a:pt x="1543" y="588"/>
                </a:lnTo>
                <a:lnTo>
                  <a:pt x="1548" y="578"/>
                </a:lnTo>
                <a:lnTo>
                  <a:pt x="1553" y="568"/>
                </a:lnTo>
                <a:lnTo>
                  <a:pt x="1557" y="558"/>
                </a:lnTo>
                <a:lnTo>
                  <a:pt x="1561" y="547"/>
                </a:lnTo>
                <a:lnTo>
                  <a:pt x="1565" y="537"/>
                </a:lnTo>
                <a:lnTo>
                  <a:pt x="1571" y="515"/>
                </a:lnTo>
                <a:lnTo>
                  <a:pt x="1576" y="493"/>
                </a:lnTo>
                <a:lnTo>
                  <a:pt x="1579" y="471"/>
                </a:lnTo>
                <a:lnTo>
                  <a:pt x="1580" y="459"/>
                </a:lnTo>
                <a:lnTo>
                  <a:pt x="1580" y="448"/>
                </a:lnTo>
                <a:lnTo>
                  <a:pt x="1581" y="436"/>
                </a:lnTo>
                <a:lnTo>
                  <a:pt x="1580" y="424"/>
                </a:lnTo>
                <a:lnTo>
                  <a:pt x="1579" y="412"/>
                </a:lnTo>
                <a:lnTo>
                  <a:pt x="1578" y="400"/>
                </a:lnTo>
                <a:lnTo>
                  <a:pt x="1577" y="387"/>
                </a:lnTo>
                <a:lnTo>
                  <a:pt x="1574" y="375"/>
                </a:lnTo>
                <a:lnTo>
                  <a:pt x="1571" y="362"/>
                </a:lnTo>
                <a:lnTo>
                  <a:pt x="1568" y="349"/>
                </a:lnTo>
                <a:lnTo>
                  <a:pt x="1564" y="337"/>
                </a:lnTo>
                <a:lnTo>
                  <a:pt x="1560" y="325"/>
                </a:lnTo>
                <a:lnTo>
                  <a:pt x="1555" y="313"/>
                </a:lnTo>
                <a:lnTo>
                  <a:pt x="1549" y="302"/>
                </a:lnTo>
                <a:lnTo>
                  <a:pt x="1544" y="290"/>
                </a:lnTo>
                <a:lnTo>
                  <a:pt x="1537" y="279"/>
                </a:lnTo>
                <a:lnTo>
                  <a:pt x="1531" y="268"/>
                </a:lnTo>
                <a:lnTo>
                  <a:pt x="1524" y="258"/>
                </a:lnTo>
                <a:lnTo>
                  <a:pt x="1516" y="247"/>
                </a:lnTo>
                <a:lnTo>
                  <a:pt x="1508" y="237"/>
                </a:lnTo>
                <a:lnTo>
                  <a:pt x="1500" y="228"/>
                </a:lnTo>
                <a:lnTo>
                  <a:pt x="1491" y="218"/>
                </a:lnTo>
                <a:lnTo>
                  <a:pt x="1482" y="209"/>
                </a:lnTo>
                <a:lnTo>
                  <a:pt x="1473" y="201"/>
                </a:lnTo>
                <a:lnTo>
                  <a:pt x="1463" y="192"/>
                </a:lnTo>
                <a:lnTo>
                  <a:pt x="1453" y="184"/>
                </a:lnTo>
                <a:lnTo>
                  <a:pt x="1443" y="177"/>
                </a:lnTo>
                <a:lnTo>
                  <a:pt x="1432" y="170"/>
                </a:lnTo>
                <a:lnTo>
                  <a:pt x="1421" y="163"/>
                </a:lnTo>
                <a:lnTo>
                  <a:pt x="1410" y="157"/>
                </a:lnTo>
                <a:lnTo>
                  <a:pt x="1399" y="151"/>
                </a:lnTo>
                <a:lnTo>
                  <a:pt x="1387" y="146"/>
                </a:lnTo>
                <a:lnTo>
                  <a:pt x="1375" y="141"/>
                </a:lnTo>
                <a:lnTo>
                  <a:pt x="1363" y="137"/>
                </a:lnTo>
                <a:lnTo>
                  <a:pt x="1350" y="133"/>
                </a:lnTo>
                <a:lnTo>
                  <a:pt x="1338" y="130"/>
                </a:lnTo>
                <a:lnTo>
                  <a:pt x="1325" y="127"/>
                </a:lnTo>
                <a:lnTo>
                  <a:pt x="1312" y="125"/>
                </a:lnTo>
                <a:lnTo>
                  <a:pt x="1306" y="124"/>
                </a:lnTo>
                <a:lnTo>
                  <a:pt x="1300" y="123"/>
                </a:lnTo>
                <a:lnTo>
                  <a:pt x="1288" y="122"/>
                </a:lnTo>
                <a:lnTo>
                  <a:pt x="1276" y="121"/>
                </a:lnTo>
                <a:lnTo>
                  <a:pt x="1264" y="121"/>
                </a:lnTo>
                <a:lnTo>
                  <a:pt x="1241" y="122"/>
                </a:lnTo>
                <a:lnTo>
                  <a:pt x="1229" y="123"/>
                </a:lnTo>
                <a:lnTo>
                  <a:pt x="1218" y="124"/>
                </a:lnTo>
                <a:lnTo>
                  <a:pt x="1206" y="126"/>
                </a:lnTo>
                <a:lnTo>
                  <a:pt x="1195" y="129"/>
                </a:lnTo>
                <a:lnTo>
                  <a:pt x="1184" y="131"/>
                </a:lnTo>
                <a:lnTo>
                  <a:pt x="1173" y="134"/>
                </a:lnTo>
                <a:lnTo>
                  <a:pt x="1152" y="141"/>
                </a:lnTo>
                <a:lnTo>
                  <a:pt x="1141" y="145"/>
                </a:lnTo>
                <a:lnTo>
                  <a:pt x="1131" y="150"/>
                </a:lnTo>
                <a:lnTo>
                  <a:pt x="1117" y="156"/>
                </a:lnTo>
                <a:lnTo>
                  <a:pt x="1103" y="161"/>
                </a:lnTo>
                <a:lnTo>
                  <a:pt x="1089" y="165"/>
                </a:lnTo>
                <a:lnTo>
                  <a:pt x="1074" y="169"/>
                </a:lnTo>
                <a:lnTo>
                  <a:pt x="1060" y="172"/>
                </a:lnTo>
                <a:lnTo>
                  <a:pt x="1045" y="174"/>
                </a:lnTo>
                <a:lnTo>
                  <a:pt x="1031" y="175"/>
                </a:lnTo>
                <a:lnTo>
                  <a:pt x="1016" y="175"/>
                </a:lnTo>
                <a:lnTo>
                  <a:pt x="1001" y="175"/>
                </a:lnTo>
                <a:lnTo>
                  <a:pt x="986" y="174"/>
                </a:lnTo>
                <a:lnTo>
                  <a:pt x="972" y="172"/>
                </a:lnTo>
                <a:lnTo>
                  <a:pt x="957" y="169"/>
                </a:lnTo>
                <a:lnTo>
                  <a:pt x="943" y="165"/>
                </a:lnTo>
                <a:lnTo>
                  <a:pt x="928" y="161"/>
                </a:lnTo>
                <a:lnTo>
                  <a:pt x="914" y="156"/>
                </a:lnTo>
                <a:lnTo>
                  <a:pt x="900" y="150"/>
                </a:lnTo>
                <a:lnTo>
                  <a:pt x="890" y="145"/>
                </a:lnTo>
                <a:lnTo>
                  <a:pt x="880" y="141"/>
                </a:lnTo>
                <a:lnTo>
                  <a:pt x="869" y="138"/>
                </a:lnTo>
                <a:lnTo>
                  <a:pt x="859" y="134"/>
                </a:lnTo>
                <a:lnTo>
                  <a:pt x="848" y="131"/>
                </a:lnTo>
                <a:lnTo>
                  <a:pt x="837" y="129"/>
                </a:lnTo>
                <a:lnTo>
                  <a:pt x="825" y="126"/>
                </a:lnTo>
                <a:lnTo>
                  <a:pt x="814" y="124"/>
                </a:lnTo>
                <a:lnTo>
                  <a:pt x="803" y="123"/>
                </a:lnTo>
                <a:lnTo>
                  <a:pt x="791" y="122"/>
                </a:lnTo>
                <a:lnTo>
                  <a:pt x="768" y="121"/>
                </a:lnTo>
                <a:lnTo>
                  <a:pt x="756" y="121"/>
                </a:lnTo>
                <a:lnTo>
                  <a:pt x="744" y="122"/>
                </a:lnTo>
                <a:lnTo>
                  <a:pt x="732" y="123"/>
                </a:lnTo>
                <a:lnTo>
                  <a:pt x="719" y="125"/>
                </a:lnTo>
                <a:lnTo>
                  <a:pt x="706" y="127"/>
                </a:lnTo>
                <a:lnTo>
                  <a:pt x="693" y="130"/>
                </a:lnTo>
                <a:lnTo>
                  <a:pt x="680" y="133"/>
                </a:lnTo>
                <a:lnTo>
                  <a:pt x="668" y="137"/>
                </a:lnTo>
                <a:lnTo>
                  <a:pt x="656" y="141"/>
                </a:lnTo>
                <a:lnTo>
                  <a:pt x="644" y="146"/>
                </a:lnTo>
                <a:lnTo>
                  <a:pt x="632" y="151"/>
                </a:lnTo>
                <a:lnTo>
                  <a:pt x="621" y="157"/>
                </a:lnTo>
                <a:lnTo>
                  <a:pt x="609" y="163"/>
                </a:lnTo>
                <a:lnTo>
                  <a:pt x="599" y="170"/>
                </a:lnTo>
                <a:lnTo>
                  <a:pt x="588" y="177"/>
                </a:lnTo>
                <a:lnTo>
                  <a:pt x="578" y="184"/>
                </a:lnTo>
                <a:lnTo>
                  <a:pt x="568" y="192"/>
                </a:lnTo>
                <a:lnTo>
                  <a:pt x="558" y="201"/>
                </a:lnTo>
                <a:lnTo>
                  <a:pt x="539" y="218"/>
                </a:lnTo>
                <a:lnTo>
                  <a:pt x="531" y="228"/>
                </a:lnTo>
                <a:lnTo>
                  <a:pt x="523" y="237"/>
                </a:lnTo>
                <a:lnTo>
                  <a:pt x="515" y="247"/>
                </a:lnTo>
                <a:lnTo>
                  <a:pt x="507" y="258"/>
                </a:lnTo>
                <a:lnTo>
                  <a:pt x="500" y="268"/>
                </a:lnTo>
                <a:lnTo>
                  <a:pt x="493" y="279"/>
                </a:lnTo>
                <a:lnTo>
                  <a:pt x="487" y="290"/>
                </a:lnTo>
                <a:lnTo>
                  <a:pt x="481" y="302"/>
                </a:lnTo>
                <a:lnTo>
                  <a:pt x="476" y="313"/>
                </a:lnTo>
                <a:lnTo>
                  <a:pt x="471" y="325"/>
                </a:lnTo>
                <a:lnTo>
                  <a:pt x="467" y="337"/>
                </a:lnTo>
                <a:lnTo>
                  <a:pt x="463" y="349"/>
                </a:lnTo>
                <a:lnTo>
                  <a:pt x="459" y="362"/>
                </a:lnTo>
                <a:lnTo>
                  <a:pt x="456" y="375"/>
                </a:lnTo>
                <a:lnTo>
                  <a:pt x="454" y="387"/>
                </a:lnTo>
                <a:lnTo>
                  <a:pt x="452" y="400"/>
                </a:lnTo>
                <a:lnTo>
                  <a:pt x="451" y="412"/>
                </a:lnTo>
                <a:lnTo>
                  <a:pt x="450" y="424"/>
                </a:lnTo>
                <a:lnTo>
                  <a:pt x="450" y="436"/>
                </a:lnTo>
                <a:lnTo>
                  <a:pt x="450" y="448"/>
                </a:lnTo>
                <a:lnTo>
                  <a:pt x="451" y="459"/>
                </a:lnTo>
                <a:lnTo>
                  <a:pt x="452" y="471"/>
                </a:lnTo>
                <a:lnTo>
                  <a:pt x="453" y="482"/>
                </a:lnTo>
                <a:lnTo>
                  <a:pt x="455" y="493"/>
                </a:lnTo>
                <a:lnTo>
                  <a:pt x="456" y="499"/>
                </a:lnTo>
                <a:lnTo>
                  <a:pt x="457" y="505"/>
                </a:lnTo>
                <a:lnTo>
                  <a:pt x="460" y="515"/>
                </a:lnTo>
                <a:lnTo>
                  <a:pt x="462" y="526"/>
                </a:lnTo>
                <a:lnTo>
                  <a:pt x="466" y="537"/>
                </a:lnTo>
                <a:lnTo>
                  <a:pt x="469" y="547"/>
                </a:lnTo>
                <a:lnTo>
                  <a:pt x="473" y="558"/>
                </a:lnTo>
                <a:lnTo>
                  <a:pt x="478" y="568"/>
                </a:lnTo>
                <a:lnTo>
                  <a:pt x="482" y="578"/>
                </a:lnTo>
                <a:lnTo>
                  <a:pt x="493" y="597"/>
                </a:lnTo>
                <a:lnTo>
                  <a:pt x="504" y="616"/>
                </a:lnTo>
                <a:lnTo>
                  <a:pt x="510" y="624"/>
                </a:lnTo>
                <a:lnTo>
                  <a:pt x="517" y="633"/>
                </a:lnTo>
                <a:lnTo>
                  <a:pt x="524" y="642"/>
                </a:lnTo>
                <a:lnTo>
                  <a:pt x="531" y="650"/>
                </a:lnTo>
                <a:lnTo>
                  <a:pt x="538" y="658"/>
                </a:lnTo>
                <a:lnTo>
                  <a:pt x="546" y="666"/>
                </a:lnTo>
                <a:lnTo>
                  <a:pt x="554" y="673"/>
                </a:lnTo>
                <a:lnTo>
                  <a:pt x="562" y="680"/>
                </a:lnTo>
                <a:lnTo>
                  <a:pt x="570" y="687"/>
                </a:lnTo>
                <a:lnTo>
                  <a:pt x="579" y="694"/>
                </a:lnTo>
                <a:lnTo>
                  <a:pt x="588" y="700"/>
                </a:lnTo>
                <a:lnTo>
                  <a:pt x="597" y="706"/>
                </a:lnTo>
                <a:lnTo>
                  <a:pt x="601" y="709"/>
                </a:lnTo>
                <a:lnTo>
                  <a:pt x="604" y="712"/>
                </a:lnTo>
                <a:lnTo>
                  <a:pt x="605" y="716"/>
                </a:lnTo>
                <a:lnTo>
                  <a:pt x="606" y="718"/>
                </a:lnTo>
                <a:lnTo>
                  <a:pt x="607" y="720"/>
                </a:lnTo>
                <a:lnTo>
                  <a:pt x="607" y="724"/>
                </a:lnTo>
                <a:lnTo>
                  <a:pt x="606" y="728"/>
                </a:lnTo>
                <a:lnTo>
                  <a:pt x="604" y="732"/>
                </a:lnTo>
                <a:lnTo>
                  <a:pt x="602" y="736"/>
                </a:lnTo>
                <a:lnTo>
                  <a:pt x="589" y="752"/>
                </a:lnTo>
                <a:lnTo>
                  <a:pt x="576" y="769"/>
                </a:lnTo>
                <a:lnTo>
                  <a:pt x="564" y="786"/>
                </a:lnTo>
                <a:lnTo>
                  <a:pt x="558" y="794"/>
                </a:lnTo>
                <a:lnTo>
                  <a:pt x="553" y="803"/>
                </a:lnTo>
                <a:lnTo>
                  <a:pt x="542" y="821"/>
                </a:lnTo>
                <a:lnTo>
                  <a:pt x="532" y="840"/>
                </a:lnTo>
                <a:lnTo>
                  <a:pt x="523" y="858"/>
                </a:lnTo>
                <a:lnTo>
                  <a:pt x="514" y="879"/>
                </a:lnTo>
                <a:lnTo>
                  <a:pt x="506" y="898"/>
                </a:lnTo>
                <a:lnTo>
                  <a:pt x="499" y="918"/>
                </a:lnTo>
                <a:lnTo>
                  <a:pt x="493" y="939"/>
                </a:lnTo>
                <a:lnTo>
                  <a:pt x="487" y="959"/>
                </a:lnTo>
                <a:lnTo>
                  <a:pt x="483" y="980"/>
                </a:lnTo>
                <a:lnTo>
                  <a:pt x="479" y="1002"/>
                </a:lnTo>
                <a:lnTo>
                  <a:pt x="476" y="1023"/>
                </a:lnTo>
                <a:lnTo>
                  <a:pt x="473" y="1045"/>
                </a:lnTo>
                <a:lnTo>
                  <a:pt x="474" y="1049"/>
                </a:lnTo>
                <a:lnTo>
                  <a:pt x="475" y="1053"/>
                </a:lnTo>
                <a:lnTo>
                  <a:pt x="476" y="1057"/>
                </a:lnTo>
                <a:lnTo>
                  <a:pt x="479" y="1060"/>
                </a:lnTo>
                <a:lnTo>
                  <a:pt x="482" y="1063"/>
                </a:lnTo>
                <a:lnTo>
                  <a:pt x="485" y="1065"/>
                </a:lnTo>
                <a:lnTo>
                  <a:pt x="489" y="1067"/>
                </a:lnTo>
                <a:lnTo>
                  <a:pt x="494" y="1067"/>
                </a:lnTo>
                <a:lnTo>
                  <a:pt x="1016" y="1067"/>
                </a:lnTo>
                <a:lnTo>
                  <a:pt x="1537" y="1067"/>
                </a:lnTo>
                <a:lnTo>
                  <a:pt x="1541" y="1067"/>
                </a:lnTo>
                <a:lnTo>
                  <a:pt x="1545" y="1065"/>
                </a:lnTo>
                <a:lnTo>
                  <a:pt x="1549" y="1063"/>
                </a:lnTo>
                <a:lnTo>
                  <a:pt x="1552" y="1060"/>
                </a:lnTo>
                <a:lnTo>
                  <a:pt x="1554" y="1057"/>
                </a:lnTo>
                <a:lnTo>
                  <a:pt x="1556" y="1053"/>
                </a:lnTo>
                <a:lnTo>
                  <a:pt x="1557" y="1049"/>
                </a:lnTo>
                <a:lnTo>
                  <a:pt x="1557" y="1045"/>
                </a:lnTo>
                <a:lnTo>
                  <a:pt x="1555" y="1023"/>
                </a:lnTo>
                <a:lnTo>
                  <a:pt x="1552" y="1002"/>
                </a:lnTo>
                <a:lnTo>
                  <a:pt x="1548" y="980"/>
                </a:lnTo>
                <a:lnTo>
                  <a:pt x="1543" y="959"/>
                </a:lnTo>
                <a:lnTo>
                  <a:pt x="1538" y="939"/>
                </a:lnTo>
                <a:lnTo>
                  <a:pt x="1531" y="918"/>
                </a:lnTo>
                <a:lnTo>
                  <a:pt x="1524" y="898"/>
                </a:lnTo>
                <a:lnTo>
                  <a:pt x="1516" y="879"/>
                </a:lnTo>
                <a:lnTo>
                  <a:pt x="1508" y="858"/>
                </a:lnTo>
                <a:lnTo>
                  <a:pt x="1499" y="840"/>
                </a:lnTo>
                <a:lnTo>
                  <a:pt x="1489" y="821"/>
                </a:lnTo>
                <a:lnTo>
                  <a:pt x="1478" y="803"/>
                </a:lnTo>
                <a:lnTo>
                  <a:pt x="1467" y="786"/>
                </a:lnTo>
                <a:lnTo>
                  <a:pt x="1455" y="769"/>
                </a:lnTo>
                <a:lnTo>
                  <a:pt x="1442" y="752"/>
                </a:lnTo>
                <a:lnTo>
                  <a:pt x="1429" y="736"/>
                </a:lnTo>
                <a:close/>
                <a:moveTo>
                  <a:pt x="1910" y="777"/>
                </a:moveTo>
                <a:lnTo>
                  <a:pt x="1910" y="732"/>
                </a:lnTo>
                <a:lnTo>
                  <a:pt x="1909" y="710"/>
                </a:lnTo>
                <a:lnTo>
                  <a:pt x="1908" y="700"/>
                </a:lnTo>
                <a:lnTo>
                  <a:pt x="1906" y="689"/>
                </a:lnTo>
                <a:lnTo>
                  <a:pt x="1904" y="679"/>
                </a:lnTo>
                <a:lnTo>
                  <a:pt x="1902" y="669"/>
                </a:lnTo>
                <a:lnTo>
                  <a:pt x="1900" y="659"/>
                </a:lnTo>
                <a:lnTo>
                  <a:pt x="1897" y="649"/>
                </a:lnTo>
                <a:lnTo>
                  <a:pt x="1894" y="639"/>
                </a:lnTo>
                <a:lnTo>
                  <a:pt x="1892" y="635"/>
                </a:lnTo>
                <a:lnTo>
                  <a:pt x="1890" y="630"/>
                </a:lnTo>
                <a:lnTo>
                  <a:pt x="1886" y="621"/>
                </a:lnTo>
                <a:lnTo>
                  <a:pt x="1882" y="611"/>
                </a:lnTo>
                <a:lnTo>
                  <a:pt x="1872" y="594"/>
                </a:lnTo>
                <a:lnTo>
                  <a:pt x="1861" y="577"/>
                </a:lnTo>
                <a:lnTo>
                  <a:pt x="1855" y="569"/>
                </a:lnTo>
                <a:lnTo>
                  <a:pt x="1849" y="561"/>
                </a:lnTo>
                <a:lnTo>
                  <a:pt x="1836" y="546"/>
                </a:lnTo>
                <a:lnTo>
                  <a:pt x="1829" y="538"/>
                </a:lnTo>
                <a:lnTo>
                  <a:pt x="1822" y="531"/>
                </a:lnTo>
                <a:lnTo>
                  <a:pt x="1807" y="518"/>
                </a:lnTo>
                <a:lnTo>
                  <a:pt x="1799" y="512"/>
                </a:lnTo>
                <a:lnTo>
                  <a:pt x="1791" y="506"/>
                </a:lnTo>
                <a:lnTo>
                  <a:pt x="1782" y="501"/>
                </a:lnTo>
                <a:lnTo>
                  <a:pt x="1774" y="495"/>
                </a:lnTo>
                <a:lnTo>
                  <a:pt x="1765" y="490"/>
                </a:lnTo>
                <a:lnTo>
                  <a:pt x="1756" y="486"/>
                </a:lnTo>
                <a:lnTo>
                  <a:pt x="1738" y="477"/>
                </a:lnTo>
                <a:lnTo>
                  <a:pt x="1735" y="476"/>
                </a:lnTo>
                <a:lnTo>
                  <a:pt x="1733" y="476"/>
                </a:lnTo>
                <a:lnTo>
                  <a:pt x="1728" y="476"/>
                </a:lnTo>
                <a:lnTo>
                  <a:pt x="1723" y="477"/>
                </a:lnTo>
                <a:lnTo>
                  <a:pt x="1721" y="478"/>
                </a:lnTo>
                <a:lnTo>
                  <a:pt x="1719" y="479"/>
                </a:lnTo>
                <a:lnTo>
                  <a:pt x="1715" y="482"/>
                </a:lnTo>
                <a:lnTo>
                  <a:pt x="1712" y="486"/>
                </a:lnTo>
                <a:lnTo>
                  <a:pt x="1711" y="488"/>
                </a:lnTo>
                <a:lnTo>
                  <a:pt x="1710" y="491"/>
                </a:lnTo>
                <a:lnTo>
                  <a:pt x="1710" y="493"/>
                </a:lnTo>
                <a:lnTo>
                  <a:pt x="1710" y="496"/>
                </a:lnTo>
                <a:lnTo>
                  <a:pt x="1710" y="1014"/>
                </a:lnTo>
                <a:lnTo>
                  <a:pt x="1710" y="1019"/>
                </a:lnTo>
                <a:lnTo>
                  <a:pt x="1712" y="1024"/>
                </a:lnTo>
                <a:lnTo>
                  <a:pt x="1715" y="1028"/>
                </a:lnTo>
                <a:lnTo>
                  <a:pt x="1717" y="1029"/>
                </a:lnTo>
                <a:lnTo>
                  <a:pt x="1719" y="1031"/>
                </a:lnTo>
                <a:lnTo>
                  <a:pt x="1721" y="1032"/>
                </a:lnTo>
                <a:lnTo>
                  <a:pt x="1723" y="1033"/>
                </a:lnTo>
                <a:lnTo>
                  <a:pt x="1725" y="1034"/>
                </a:lnTo>
                <a:lnTo>
                  <a:pt x="1728" y="1034"/>
                </a:lnTo>
                <a:lnTo>
                  <a:pt x="1733" y="1034"/>
                </a:lnTo>
                <a:lnTo>
                  <a:pt x="1738" y="1033"/>
                </a:lnTo>
                <a:lnTo>
                  <a:pt x="1747" y="1029"/>
                </a:lnTo>
                <a:lnTo>
                  <a:pt x="1756" y="1024"/>
                </a:lnTo>
                <a:lnTo>
                  <a:pt x="1765" y="1020"/>
                </a:lnTo>
                <a:lnTo>
                  <a:pt x="1774" y="1015"/>
                </a:lnTo>
                <a:lnTo>
                  <a:pt x="1791" y="1004"/>
                </a:lnTo>
                <a:lnTo>
                  <a:pt x="1799" y="998"/>
                </a:lnTo>
                <a:lnTo>
                  <a:pt x="1807" y="992"/>
                </a:lnTo>
                <a:lnTo>
                  <a:pt x="1815" y="985"/>
                </a:lnTo>
                <a:lnTo>
                  <a:pt x="1822" y="979"/>
                </a:lnTo>
                <a:lnTo>
                  <a:pt x="1829" y="972"/>
                </a:lnTo>
                <a:lnTo>
                  <a:pt x="1836" y="964"/>
                </a:lnTo>
                <a:lnTo>
                  <a:pt x="1843" y="957"/>
                </a:lnTo>
                <a:lnTo>
                  <a:pt x="1849" y="949"/>
                </a:lnTo>
                <a:lnTo>
                  <a:pt x="1855" y="941"/>
                </a:lnTo>
                <a:lnTo>
                  <a:pt x="1861" y="933"/>
                </a:lnTo>
                <a:lnTo>
                  <a:pt x="1867" y="925"/>
                </a:lnTo>
                <a:lnTo>
                  <a:pt x="1872" y="916"/>
                </a:lnTo>
                <a:lnTo>
                  <a:pt x="1877" y="907"/>
                </a:lnTo>
                <a:lnTo>
                  <a:pt x="1882" y="898"/>
                </a:lnTo>
                <a:lnTo>
                  <a:pt x="1886" y="889"/>
                </a:lnTo>
                <a:lnTo>
                  <a:pt x="1890" y="880"/>
                </a:lnTo>
                <a:lnTo>
                  <a:pt x="1897" y="860"/>
                </a:lnTo>
                <a:lnTo>
                  <a:pt x="1900" y="850"/>
                </a:lnTo>
                <a:lnTo>
                  <a:pt x="1902" y="840"/>
                </a:lnTo>
                <a:lnTo>
                  <a:pt x="1904" y="830"/>
                </a:lnTo>
                <a:lnTo>
                  <a:pt x="1906" y="819"/>
                </a:lnTo>
                <a:lnTo>
                  <a:pt x="1908" y="809"/>
                </a:lnTo>
                <a:lnTo>
                  <a:pt x="1909" y="799"/>
                </a:lnTo>
                <a:lnTo>
                  <a:pt x="1909" y="788"/>
                </a:lnTo>
                <a:lnTo>
                  <a:pt x="1910" y="777"/>
                </a:lnTo>
                <a:close/>
                <a:moveTo>
                  <a:pt x="1285" y="373"/>
                </a:moveTo>
                <a:lnTo>
                  <a:pt x="1290" y="373"/>
                </a:lnTo>
                <a:lnTo>
                  <a:pt x="1296" y="374"/>
                </a:lnTo>
                <a:lnTo>
                  <a:pt x="1301" y="375"/>
                </a:lnTo>
                <a:lnTo>
                  <a:pt x="1306" y="377"/>
                </a:lnTo>
                <a:lnTo>
                  <a:pt x="1310" y="380"/>
                </a:lnTo>
                <a:lnTo>
                  <a:pt x="1315" y="382"/>
                </a:lnTo>
                <a:lnTo>
                  <a:pt x="1319" y="385"/>
                </a:lnTo>
                <a:lnTo>
                  <a:pt x="1322" y="389"/>
                </a:lnTo>
                <a:lnTo>
                  <a:pt x="1326" y="392"/>
                </a:lnTo>
                <a:lnTo>
                  <a:pt x="1329" y="396"/>
                </a:lnTo>
                <a:lnTo>
                  <a:pt x="1332" y="401"/>
                </a:lnTo>
                <a:lnTo>
                  <a:pt x="1334" y="405"/>
                </a:lnTo>
                <a:lnTo>
                  <a:pt x="1336" y="410"/>
                </a:lnTo>
                <a:lnTo>
                  <a:pt x="1337" y="415"/>
                </a:lnTo>
                <a:lnTo>
                  <a:pt x="1338" y="421"/>
                </a:lnTo>
                <a:lnTo>
                  <a:pt x="1338" y="426"/>
                </a:lnTo>
                <a:lnTo>
                  <a:pt x="1338" y="431"/>
                </a:lnTo>
                <a:lnTo>
                  <a:pt x="1337" y="437"/>
                </a:lnTo>
                <a:lnTo>
                  <a:pt x="1336" y="442"/>
                </a:lnTo>
                <a:lnTo>
                  <a:pt x="1334" y="447"/>
                </a:lnTo>
                <a:lnTo>
                  <a:pt x="1332" y="451"/>
                </a:lnTo>
                <a:lnTo>
                  <a:pt x="1329" y="456"/>
                </a:lnTo>
                <a:lnTo>
                  <a:pt x="1326" y="460"/>
                </a:lnTo>
                <a:lnTo>
                  <a:pt x="1322" y="463"/>
                </a:lnTo>
                <a:lnTo>
                  <a:pt x="1319" y="467"/>
                </a:lnTo>
                <a:lnTo>
                  <a:pt x="1315" y="470"/>
                </a:lnTo>
                <a:lnTo>
                  <a:pt x="1310" y="473"/>
                </a:lnTo>
                <a:lnTo>
                  <a:pt x="1306" y="475"/>
                </a:lnTo>
                <a:lnTo>
                  <a:pt x="1301" y="477"/>
                </a:lnTo>
                <a:lnTo>
                  <a:pt x="1296" y="478"/>
                </a:lnTo>
                <a:lnTo>
                  <a:pt x="1290" y="479"/>
                </a:lnTo>
                <a:lnTo>
                  <a:pt x="1285" y="479"/>
                </a:lnTo>
                <a:lnTo>
                  <a:pt x="746" y="479"/>
                </a:lnTo>
                <a:lnTo>
                  <a:pt x="741" y="479"/>
                </a:lnTo>
                <a:lnTo>
                  <a:pt x="736" y="478"/>
                </a:lnTo>
                <a:lnTo>
                  <a:pt x="731" y="477"/>
                </a:lnTo>
                <a:lnTo>
                  <a:pt x="725" y="475"/>
                </a:lnTo>
                <a:lnTo>
                  <a:pt x="720" y="473"/>
                </a:lnTo>
                <a:lnTo>
                  <a:pt x="716" y="470"/>
                </a:lnTo>
                <a:lnTo>
                  <a:pt x="712" y="467"/>
                </a:lnTo>
                <a:lnTo>
                  <a:pt x="708" y="463"/>
                </a:lnTo>
                <a:lnTo>
                  <a:pt x="705" y="460"/>
                </a:lnTo>
                <a:lnTo>
                  <a:pt x="702" y="456"/>
                </a:lnTo>
                <a:lnTo>
                  <a:pt x="699" y="451"/>
                </a:lnTo>
                <a:lnTo>
                  <a:pt x="697" y="447"/>
                </a:lnTo>
                <a:lnTo>
                  <a:pt x="695" y="442"/>
                </a:lnTo>
                <a:lnTo>
                  <a:pt x="694" y="437"/>
                </a:lnTo>
                <a:lnTo>
                  <a:pt x="693" y="431"/>
                </a:lnTo>
                <a:lnTo>
                  <a:pt x="693" y="426"/>
                </a:lnTo>
                <a:lnTo>
                  <a:pt x="693" y="421"/>
                </a:lnTo>
                <a:lnTo>
                  <a:pt x="694" y="415"/>
                </a:lnTo>
                <a:lnTo>
                  <a:pt x="695" y="410"/>
                </a:lnTo>
                <a:lnTo>
                  <a:pt x="697" y="405"/>
                </a:lnTo>
                <a:lnTo>
                  <a:pt x="699" y="401"/>
                </a:lnTo>
                <a:lnTo>
                  <a:pt x="702" y="396"/>
                </a:lnTo>
                <a:lnTo>
                  <a:pt x="705" y="392"/>
                </a:lnTo>
                <a:lnTo>
                  <a:pt x="708" y="389"/>
                </a:lnTo>
                <a:lnTo>
                  <a:pt x="712" y="385"/>
                </a:lnTo>
                <a:lnTo>
                  <a:pt x="716" y="382"/>
                </a:lnTo>
                <a:lnTo>
                  <a:pt x="720" y="380"/>
                </a:lnTo>
                <a:lnTo>
                  <a:pt x="725" y="377"/>
                </a:lnTo>
                <a:lnTo>
                  <a:pt x="731" y="375"/>
                </a:lnTo>
                <a:lnTo>
                  <a:pt x="736" y="374"/>
                </a:lnTo>
                <a:lnTo>
                  <a:pt x="741" y="373"/>
                </a:lnTo>
                <a:lnTo>
                  <a:pt x="746" y="373"/>
                </a:lnTo>
                <a:lnTo>
                  <a:pt x="1285" y="373"/>
                </a:lnTo>
                <a:close/>
                <a:moveTo>
                  <a:pt x="1119" y="656"/>
                </a:moveTo>
                <a:lnTo>
                  <a:pt x="1125" y="657"/>
                </a:lnTo>
                <a:lnTo>
                  <a:pt x="1132" y="658"/>
                </a:lnTo>
                <a:lnTo>
                  <a:pt x="1138" y="659"/>
                </a:lnTo>
                <a:lnTo>
                  <a:pt x="1143" y="661"/>
                </a:lnTo>
                <a:lnTo>
                  <a:pt x="1149" y="664"/>
                </a:lnTo>
                <a:lnTo>
                  <a:pt x="1154" y="667"/>
                </a:lnTo>
                <a:lnTo>
                  <a:pt x="1159" y="671"/>
                </a:lnTo>
                <a:lnTo>
                  <a:pt x="1163" y="675"/>
                </a:lnTo>
                <a:lnTo>
                  <a:pt x="1168" y="679"/>
                </a:lnTo>
                <a:lnTo>
                  <a:pt x="1171" y="684"/>
                </a:lnTo>
                <a:lnTo>
                  <a:pt x="1174" y="689"/>
                </a:lnTo>
                <a:lnTo>
                  <a:pt x="1177" y="695"/>
                </a:lnTo>
                <a:lnTo>
                  <a:pt x="1179" y="701"/>
                </a:lnTo>
                <a:lnTo>
                  <a:pt x="1181" y="707"/>
                </a:lnTo>
                <a:lnTo>
                  <a:pt x="1182" y="713"/>
                </a:lnTo>
                <a:lnTo>
                  <a:pt x="1182" y="719"/>
                </a:lnTo>
                <a:lnTo>
                  <a:pt x="1182" y="726"/>
                </a:lnTo>
                <a:lnTo>
                  <a:pt x="1181" y="732"/>
                </a:lnTo>
                <a:lnTo>
                  <a:pt x="1179" y="738"/>
                </a:lnTo>
                <a:lnTo>
                  <a:pt x="1177" y="744"/>
                </a:lnTo>
                <a:lnTo>
                  <a:pt x="1174" y="749"/>
                </a:lnTo>
                <a:lnTo>
                  <a:pt x="1171" y="755"/>
                </a:lnTo>
                <a:lnTo>
                  <a:pt x="1168" y="760"/>
                </a:lnTo>
                <a:lnTo>
                  <a:pt x="1163" y="764"/>
                </a:lnTo>
                <a:lnTo>
                  <a:pt x="1159" y="768"/>
                </a:lnTo>
                <a:lnTo>
                  <a:pt x="1154" y="772"/>
                </a:lnTo>
                <a:lnTo>
                  <a:pt x="1149" y="775"/>
                </a:lnTo>
                <a:lnTo>
                  <a:pt x="1143" y="777"/>
                </a:lnTo>
                <a:lnTo>
                  <a:pt x="1138" y="780"/>
                </a:lnTo>
                <a:lnTo>
                  <a:pt x="1132" y="781"/>
                </a:lnTo>
                <a:lnTo>
                  <a:pt x="1125" y="782"/>
                </a:lnTo>
                <a:lnTo>
                  <a:pt x="1119" y="782"/>
                </a:lnTo>
                <a:lnTo>
                  <a:pt x="1112" y="782"/>
                </a:lnTo>
                <a:lnTo>
                  <a:pt x="1106" y="781"/>
                </a:lnTo>
                <a:lnTo>
                  <a:pt x="1100" y="780"/>
                </a:lnTo>
                <a:lnTo>
                  <a:pt x="1094" y="777"/>
                </a:lnTo>
                <a:lnTo>
                  <a:pt x="1089" y="775"/>
                </a:lnTo>
                <a:lnTo>
                  <a:pt x="1084" y="772"/>
                </a:lnTo>
                <a:lnTo>
                  <a:pt x="1079" y="768"/>
                </a:lnTo>
                <a:lnTo>
                  <a:pt x="1074" y="764"/>
                </a:lnTo>
                <a:lnTo>
                  <a:pt x="1070" y="760"/>
                </a:lnTo>
                <a:lnTo>
                  <a:pt x="1067" y="755"/>
                </a:lnTo>
                <a:lnTo>
                  <a:pt x="1064" y="749"/>
                </a:lnTo>
                <a:lnTo>
                  <a:pt x="1061" y="744"/>
                </a:lnTo>
                <a:lnTo>
                  <a:pt x="1059" y="738"/>
                </a:lnTo>
                <a:lnTo>
                  <a:pt x="1057" y="732"/>
                </a:lnTo>
                <a:lnTo>
                  <a:pt x="1056" y="726"/>
                </a:lnTo>
                <a:lnTo>
                  <a:pt x="1056" y="719"/>
                </a:lnTo>
                <a:lnTo>
                  <a:pt x="1056" y="713"/>
                </a:lnTo>
                <a:lnTo>
                  <a:pt x="1057" y="707"/>
                </a:lnTo>
                <a:lnTo>
                  <a:pt x="1059" y="701"/>
                </a:lnTo>
                <a:lnTo>
                  <a:pt x="1061" y="695"/>
                </a:lnTo>
                <a:lnTo>
                  <a:pt x="1064" y="689"/>
                </a:lnTo>
                <a:lnTo>
                  <a:pt x="1067" y="684"/>
                </a:lnTo>
                <a:lnTo>
                  <a:pt x="1070" y="679"/>
                </a:lnTo>
                <a:lnTo>
                  <a:pt x="1074" y="675"/>
                </a:lnTo>
                <a:lnTo>
                  <a:pt x="1079" y="671"/>
                </a:lnTo>
                <a:lnTo>
                  <a:pt x="1084" y="667"/>
                </a:lnTo>
                <a:lnTo>
                  <a:pt x="1089" y="664"/>
                </a:lnTo>
                <a:lnTo>
                  <a:pt x="1094" y="661"/>
                </a:lnTo>
                <a:lnTo>
                  <a:pt x="1100" y="659"/>
                </a:lnTo>
                <a:lnTo>
                  <a:pt x="1106" y="658"/>
                </a:lnTo>
                <a:lnTo>
                  <a:pt x="1112" y="657"/>
                </a:lnTo>
                <a:lnTo>
                  <a:pt x="1119" y="656"/>
                </a:lnTo>
                <a:close/>
                <a:moveTo>
                  <a:pt x="913" y="656"/>
                </a:moveTo>
                <a:lnTo>
                  <a:pt x="919" y="657"/>
                </a:lnTo>
                <a:lnTo>
                  <a:pt x="925" y="658"/>
                </a:lnTo>
                <a:lnTo>
                  <a:pt x="932" y="659"/>
                </a:lnTo>
                <a:lnTo>
                  <a:pt x="937" y="661"/>
                </a:lnTo>
                <a:lnTo>
                  <a:pt x="943" y="664"/>
                </a:lnTo>
                <a:lnTo>
                  <a:pt x="948" y="667"/>
                </a:lnTo>
                <a:lnTo>
                  <a:pt x="953" y="671"/>
                </a:lnTo>
                <a:lnTo>
                  <a:pt x="957" y="675"/>
                </a:lnTo>
                <a:lnTo>
                  <a:pt x="961" y="679"/>
                </a:lnTo>
                <a:lnTo>
                  <a:pt x="965" y="684"/>
                </a:lnTo>
                <a:lnTo>
                  <a:pt x="968" y="689"/>
                </a:lnTo>
                <a:lnTo>
                  <a:pt x="971" y="695"/>
                </a:lnTo>
                <a:lnTo>
                  <a:pt x="973" y="701"/>
                </a:lnTo>
                <a:lnTo>
                  <a:pt x="974" y="707"/>
                </a:lnTo>
                <a:lnTo>
                  <a:pt x="975" y="713"/>
                </a:lnTo>
                <a:lnTo>
                  <a:pt x="976" y="719"/>
                </a:lnTo>
                <a:lnTo>
                  <a:pt x="975" y="726"/>
                </a:lnTo>
                <a:lnTo>
                  <a:pt x="974" y="732"/>
                </a:lnTo>
                <a:lnTo>
                  <a:pt x="973" y="738"/>
                </a:lnTo>
                <a:lnTo>
                  <a:pt x="971" y="744"/>
                </a:lnTo>
                <a:lnTo>
                  <a:pt x="968" y="749"/>
                </a:lnTo>
                <a:lnTo>
                  <a:pt x="965" y="755"/>
                </a:lnTo>
                <a:lnTo>
                  <a:pt x="961" y="760"/>
                </a:lnTo>
                <a:lnTo>
                  <a:pt x="957" y="764"/>
                </a:lnTo>
                <a:lnTo>
                  <a:pt x="953" y="768"/>
                </a:lnTo>
                <a:lnTo>
                  <a:pt x="948" y="772"/>
                </a:lnTo>
                <a:lnTo>
                  <a:pt x="943" y="775"/>
                </a:lnTo>
                <a:lnTo>
                  <a:pt x="937" y="777"/>
                </a:lnTo>
                <a:lnTo>
                  <a:pt x="932" y="780"/>
                </a:lnTo>
                <a:lnTo>
                  <a:pt x="925" y="781"/>
                </a:lnTo>
                <a:lnTo>
                  <a:pt x="919" y="782"/>
                </a:lnTo>
                <a:lnTo>
                  <a:pt x="913" y="782"/>
                </a:lnTo>
                <a:lnTo>
                  <a:pt x="906" y="782"/>
                </a:lnTo>
                <a:lnTo>
                  <a:pt x="900" y="781"/>
                </a:lnTo>
                <a:lnTo>
                  <a:pt x="894" y="780"/>
                </a:lnTo>
                <a:lnTo>
                  <a:pt x="888" y="777"/>
                </a:lnTo>
                <a:lnTo>
                  <a:pt x="883" y="775"/>
                </a:lnTo>
                <a:lnTo>
                  <a:pt x="878" y="772"/>
                </a:lnTo>
                <a:lnTo>
                  <a:pt x="873" y="768"/>
                </a:lnTo>
                <a:lnTo>
                  <a:pt x="868" y="764"/>
                </a:lnTo>
                <a:lnTo>
                  <a:pt x="864" y="760"/>
                </a:lnTo>
                <a:lnTo>
                  <a:pt x="861" y="755"/>
                </a:lnTo>
                <a:lnTo>
                  <a:pt x="857" y="749"/>
                </a:lnTo>
                <a:lnTo>
                  <a:pt x="855" y="744"/>
                </a:lnTo>
                <a:lnTo>
                  <a:pt x="853" y="738"/>
                </a:lnTo>
                <a:lnTo>
                  <a:pt x="851" y="732"/>
                </a:lnTo>
                <a:lnTo>
                  <a:pt x="850" y="726"/>
                </a:lnTo>
                <a:lnTo>
                  <a:pt x="850" y="719"/>
                </a:lnTo>
                <a:lnTo>
                  <a:pt x="850" y="713"/>
                </a:lnTo>
                <a:lnTo>
                  <a:pt x="851" y="707"/>
                </a:lnTo>
                <a:lnTo>
                  <a:pt x="853" y="701"/>
                </a:lnTo>
                <a:lnTo>
                  <a:pt x="855" y="695"/>
                </a:lnTo>
                <a:lnTo>
                  <a:pt x="857" y="689"/>
                </a:lnTo>
                <a:lnTo>
                  <a:pt x="861" y="684"/>
                </a:lnTo>
                <a:lnTo>
                  <a:pt x="864" y="679"/>
                </a:lnTo>
                <a:lnTo>
                  <a:pt x="868" y="675"/>
                </a:lnTo>
                <a:lnTo>
                  <a:pt x="873" y="671"/>
                </a:lnTo>
                <a:lnTo>
                  <a:pt x="878" y="667"/>
                </a:lnTo>
                <a:lnTo>
                  <a:pt x="883" y="664"/>
                </a:lnTo>
                <a:lnTo>
                  <a:pt x="888" y="661"/>
                </a:lnTo>
                <a:lnTo>
                  <a:pt x="894" y="659"/>
                </a:lnTo>
                <a:lnTo>
                  <a:pt x="900" y="658"/>
                </a:lnTo>
                <a:lnTo>
                  <a:pt x="906" y="657"/>
                </a:lnTo>
                <a:lnTo>
                  <a:pt x="913" y="656"/>
                </a:lnTo>
                <a:close/>
                <a:moveTo>
                  <a:pt x="2875" y="733"/>
                </a:moveTo>
                <a:lnTo>
                  <a:pt x="2885" y="733"/>
                </a:lnTo>
                <a:lnTo>
                  <a:pt x="2895" y="731"/>
                </a:lnTo>
                <a:lnTo>
                  <a:pt x="2905" y="729"/>
                </a:lnTo>
                <a:lnTo>
                  <a:pt x="2914" y="725"/>
                </a:lnTo>
                <a:lnTo>
                  <a:pt x="2922" y="721"/>
                </a:lnTo>
                <a:lnTo>
                  <a:pt x="2931" y="716"/>
                </a:lnTo>
                <a:lnTo>
                  <a:pt x="2934" y="713"/>
                </a:lnTo>
                <a:lnTo>
                  <a:pt x="2938" y="710"/>
                </a:lnTo>
                <a:lnTo>
                  <a:pt x="2942" y="706"/>
                </a:lnTo>
                <a:lnTo>
                  <a:pt x="2945" y="703"/>
                </a:lnTo>
                <a:lnTo>
                  <a:pt x="2951" y="696"/>
                </a:lnTo>
                <a:lnTo>
                  <a:pt x="2957" y="688"/>
                </a:lnTo>
                <a:lnTo>
                  <a:pt x="2962" y="679"/>
                </a:lnTo>
                <a:lnTo>
                  <a:pt x="2965" y="670"/>
                </a:lnTo>
                <a:lnTo>
                  <a:pt x="2967" y="665"/>
                </a:lnTo>
                <a:lnTo>
                  <a:pt x="2968" y="661"/>
                </a:lnTo>
                <a:lnTo>
                  <a:pt x="2970" y="651"/>
                </a:lnTo>
                <a:lnTo>
                  <a:pt x="2971" y="641"/>
                </a:lnTo>
                <a:lnTo>
                  <a:pt x="2971" y="636"/>
                </a:lnTo>
                <a:lnTo>
                  <a:pt x="2971" y="630"/>
                </a:lnTo>
                <a:lnTo>
                  <a:pt x="2970" y="621"/>
                </a:lnTo>
                <a:lnTo>
                  <a:pt x="2968" y="612"/>
                </a:lnTo>
                <a:lnTo>
                  <a:pt x="2967" y="607"/>
                </a:lnTo>
                <a:lnTo>
                  <a:pt x="2965" y="603"/>
                </a:lnTo>
                <a:lnTo>
                  <a:pt x="2961" y="595"/>
                </a:lnTo>
                <a:lnTo>
                  <a:pt x="2957" y="587"/>
                </a:lnTo>
                <a:lnTo>
                  <a:pt x="2952" y="580"/>
                </a:lnTo>
                <a:lnTo>
                  <a:pt x="2949" y="576"/>
                </a:lnTo>
                <a:lnTo>
                  <a:pt x="2946" y="573"/>
                </a:lnTo>
                <a:lnTo>
                  <a:pt x="2939" y="566"/>
                </a:lnTo>
                <a:lnTo>
                  <a:pt x="2932" y="561"/>
                </a:lnTo>
                <a:lnTo>
                  <a:pt x="2925" y="556"/>
                </a:lnTo>
                <a:lnTo>
                  <a:pt x="2917" y="551"/>
                </a:lnTo>
                <a:lnTo>
                  <a:pt x="2908" y="547"/>
                </a:lnTo>
                <a:lnTo>
                  <a:pt x="2900" y="545"/>
                </a:lnTo>
                <a:lnTo>
                  <a:pt x="2891" y="542"/>
                </a:lnTo>
                <a:lnTo>
                  <a:pt x="2881" y="541"/>
                </a:lnTo>
                <a:lnTo>
                  <a:pt x="2872" y="541"/>
                </a:lnTo>
                <a:lnTo>
                  <a:pt x="2713" y="541"/>
                </a:lnTo>
                <a:lnTo>
                  <a:pt x="2710" y="541"/>
                </a:lnTo>
                <a:lnTo>
                  <a:pt x="2707" y="542"/>
                </a:lnTo>
                <a:lnTo>
                  <a:pt x="2705" y="543"/>
                </a:lnTo>
                <a:lnTo>
                  <a:pt x="2703" y="545"/>
                </a:lnTo>
                <a:lnTo>
                  <a:pt x="2701" y="547"/>
                </a:lnTo>
                <a:lnTo>
                  <a:pt x="2700" y="549"/>
                </a:lnTo>
                <a:lnTo>
                  <a:pt x="2699" y="551"/>
                </a:lnTo>
                <a:lnTo>
                  <a:pt x="2699" y="554"/>
                </a:lnTo>
                <a:lnTo>
                  <a:pt x="2699" y="720"/>
                </a:lnTo>
                <a:lnTo>
                  <a:pt x="2699" y="723"/>
                </a:lnTo>
                <a:lnTo>
                  <a:pt x="2700" y="725"/>
                </a:lnTo>
                <a:lnTo>
                  <a:pt x="2703" y="729"/>
                </a:lnTo>
                <a:lnTo>
                  <a:pt x="2705" y="731"/>
                </a:lnTo>
                <a:lnTo>
                  <a:pt x="2707" y="732"/>
                </a:lnTo>
                <a:lnTo>
                  <a:pt x="2710" y="733"/>
                </a:lnTo>
                <a:lnTo>
                  <a:pt x="2713" y="733"/>
                </a:lnTo>
                <a:lnTo>
                  <a:pt x="2875" y="733"/>
                </a:lnTo>
                <a:close/>
                <a:moveTo>
                  <a:pt x="2990" y="889"/>
                </a:moveTo>
                <a:lnTo>
                  <a:pt x="3147" y="1258"/>
                </a:lnTo>
                <a:lnTo>
                  <a:pt x="3148" y="1261"/>
                </a:lnTo>
                <a:lnTo>
                  <a:pt x="3148" y="1263"/>
                </a:lnTo>
                <a:lnTo>
                  <a:pt x="3148" y="1265"/>
                </a:lnTo>
                <a:lnTo>
                  <a:pt x="3147" y="1268"/>
                </a:lnTo>
                <a:lnTo>
                  <a:pt x="3145" y="1269"/>
                </a:lnTo>
                <a:lnTo>
                  <a:pt x="3143" y="1271"/>
                </a:lnTo>
                <a:lnTo>
                  <a:pt x="3141" y="1272"/>
                </a:lnTo>
                <a:lnTo>
                  <a:pt x="3138" y="1272"/>
                </a:lnTo>
                <a:lnTo>
                  <a:pt x="2975" y="1272"/>
                </a:lnTo>
                <a:lnTo>
                  <a:pt x="2972" y="1272"/>
                </a:lnTo>
                <a:lnTo>
                  <a:pt x="2969" y="1271"/>
                </a:lnTo>
                <a:lnTo>
                  <a:pt x="2966" y="1270"/>
                </a:lnTo>
                <a:lnTo>
                  <a:pt x="2964" y="1269"/>
                </a:lnTo>
                <a:lnTo>
                  <a:pt x="2961" y="1267"/>
                </a:lnTo>
                <a:lnTo>
                  <a:pt x="2959" y="1265"/>
                </a:lnTo>
                <a:lnTo>
                  <a:pt x="2957" y="1262"/>
                </a:lnTo>
                <a:lnTo>
                  <a:pt x="2956" y="1259"/>
                </a:lnTo>
                <a:lnTo>
                  <a:pt x="2819" y="920"/>
                </a:lnTo>
                <a:lnTo>
                  <a:pt x="2818" y="917"/>
                </a:lnTo>
                <a:lnTo>
                  <a:pt x="2816" y="915"/>
                </a:lnTo>
                <a:lnTo>
                  <a:pt x="2812" y="911"/>
                </a:lnTo>
                <a:lnTo>
                  <a:pt x="2809" y="909"/>
                </a:lnTo>
                <a:lnTo>
                  <a:pt x="2806" y="908"/>
                </a:lnTo>
                <a:lnTo>
                  <a:pt x="2803" y="908"/>
                </a:lnTo>
                <a:lnTo>
                  <a:pt x="2800" y="907"/>
                </a:lnTo>
                <a:lnTo>
                  <a:pt x="2713" y="907"/>
                </a:lnTo>
                <a:lnTo>
                  <a:pt x="2710" y="907"/>
                </a:lnTo>
                <a:lnTo>
                  <a:pt x="2707" y="908"/>
                </a:lnTo>
                <a:lnTo>
                  <a:pt x="2705" y="909"/>
                </a:lnTo>
                <a:lnTo>
                  <a:pt x="2703" y="911"/>
                </a:lnTo>
                <a:lnTo>
                  <a:pt x="2701" y="913"/>
                </a:lnTo>
                <a:lnTo>
                  <a:pt x="2700" y="915"/>
                </a:lnTo>
                <a:lnTo>
                  <a:pt x="2699" y="918"/>
                </a:lnTo>
                <a:lnTo>
                  <a:pt x="2699" y="920"/>
                </a:lnTo>
                <a:lnTo>
                  <a:pt x="2699" y="1259"/>
                </a:lnTo>
                <a:lnTo>
                  <a:pt x="2699" y="1261"/>
                </a:lnTo>
                <a:lnTo>
                  <a:pt x="2698" y="1264"/>
                </a:lnTo>
                <a:lnTo>
                  <a:pt x="2695" y="1268"/>
                </a:lnTo>
                <a:lnTo>
                  <a:pt x="2693" y="1270"/>
                </a:lnTo>
                <a:lnTo>
                  <a:pt x="2691" y="1271"/>
                </a:lnTo>
                <a:lnTo>
                  <a:pt x="2688" y="1272"/>
                </a:lnTo>
                <a:lnTo>
                  <a:pt x="2686" y="1272"/>
                </a:lnTo>
                <a:lnTo>
                  <a:pt x="2540" y="1272"/>
                </a:lnTo>
                <a:lnTo>
                  <a:pt x="2537" y="1272"/>
                </a:lnTo>
                <a:lnTo>
                  <a:pt x="2535" y="1271"/>
                </a:lnTo>
                <a:lnTo>
                  <a:pt x="2531" y="1268"/>
                </a:lnTo>
                <a:lnTo>
                  <a:pt x="2529" y="1266"/>
                </a:lnTo>
                <a:lnTo>
                  <a:pt x="2528" y="1264"/>
                </a:lnTo>
                <a:lnTo>
                  <a:pt x="2527" y="1261"/>
                </a:lnTo>
                <a:lnTo>
                  <a:pt x="2527" y="1259"/>
                </a:lnTo>
                <a:lnTo>
                  <a:pt x="2527" y="819"/>
                </a:lnTo>
                <a:lnTo>
                  <a:pt x="2527" y="381"/>
                </a:lnTo>
                <a:lnTo>
                  <a:pt x="2527" y="379"/>
                </a:lnTo>
                <a:lnTo>
                  <a:pt x="2528" y="376"/>
                </a:lnTo>
                <a:lnTo>
                  <a:pt x="2530" y="372"/>
                </a:lnTo>
                <a:lnTo>
                  <a:pt x="2532" y="370"/>
                </a:lnTo>
                <a:lnTo>
                  <a:pt x="2535" y="369"/>
                </a:lnTo>
                <a:lnTo>
                  <a:pt x="2537" y="368"/>
                </a:lnTo>
                <a:lnTo>
                  <a:pt x="2540" y="368"/>
                </a:lnTo>
                <a:lnTo>
                  <a:pt x="2875" y="368"/>
                </a:lnTo>
                <a:lnTo>
                  <a:pt x="2888" y="368"/>
                </a:lnTo>
                <a:lnTo>
                  <a:pt x="2902" y="369"/>
                </a:lnTo>
                <a:lnTo>
                  <a:pt x="2915" y="371"/>
                </a:lnTo>
                <a:lnTo>
                  <a:pt x="2928" y="373"/>
                </a:lnTo>
                <a:lnTo>
                  <a:pt x="2941" y="376"/>
                </a:lnTo>
                <a:lnTo>
                  <a:pt x="2953" y="380"/>
                </a:lnTo>
                <a:lnTo>
                  <a:pt x="2966" y="384"/>
                </a:lnTo>
                <a:lnTo>
                  <a:pt x="2978" y="388"/>
                </a:lnTo>
                <a:lnTo>
                  <a:pt x="2984" y="391"/>
                </a:lnTo>
                <a:lnTo>
                  <a:pt x="2989" y="394"/>
                </a:lnTo>
                <a:lnTo>
                  <a:pt x="3001" y="399"/>
                </a:lnTo>
                <a:lnTo>
                  <a:pt x="3012" y="405"/>
                </a:lnTo>
                <a:lnTo>
                  <a:pt x="3023" y="412"/>
                </a:lnTo>
                <a:lnTo>
                  <a:pt x="3033" y="419"/>
                </a:lnTo>
                <a:lnTo>
                  <a:pt x="3043" y="427"/>
                </a:lnTo>
                <a:lnTo>
                  <a:pt x="3053" y="435"/>
                </a:lnTo>
                <a:lnTo>
                  <a:pt x="3062" y="444"/>
                </a:lnTo>
                <a:lnTo>
                  <a:pt x="3071" y="453"/>
                </a:lnTo>
                <a:lnTo>
                  <a:pt x="3080" y="462"/>
                </a:lnTo>
                <a:lnTo>
                  <a:pt x="3088" y="472"/>
                </a:lnTo>
                <a:lnTo>
                  <a:pt x="3095" y="482"/>
                </a:lnTo>
                <a:lnTo>
                  <a:pt x="3102" y="493"/>
                </a:lnTo>
                <a:lnTo>
                  <a:pt x="3109" y="504"/>
                </a:lnTo>
                <a:lnTo>
                  <a:pt x="3115" y="515"/>
                </a:lnTo>
                <a:lnTo>
                  <a:pt x="3121" y="526"/>
                </a:lnTo>
                <a:lnTo>
                  <a:pt x="3126" y="538"/>
                </a:lnTo>
                <a:lnTo>
                  <a:pt x="3130" y="550"/>
                </a:lnTo>
                <a:lnTo>
                  <a:pt x="3132" y="557"/>
                </a:lnTo>
                <a:lnTo>
                  <a:pt x="3134" y="563"/>
                </a:lnTo>
                <a:lnTo>
                  <a:pt x="3137" y="575"/>
                </a:lnTo>
                <a:lnTo>
                  <a:pt x="3140" y="588"/>
                </a:lnTo>
                <a:lnTo>
                  <a:pt x="3142" y="601"/>
                </a:lnTo>
                <a:lnTo>
                  <a:pt x="3143" y="615"/>
                </a:lnTo>
                <a:lnTo>
                  <a:pt x="3144" y="628"/>
                </a:lnTo>
                <a:lnTo>
                  <a:pt x="3144" y="647"/>
                </a:lnTo>
                <a:lnTo>
                  <a:pt x="3143" y="664"/>
                </a:lnTo>
                <a:lnTo>
                  <a:pt x="3141" y="682"/>
                </a:lnTo>
                <a:lnTo>
                  <a:pt x="3137" y="698"/>
                </a:lnTo>
                <a:lnTo>
                  <a:pt x="3135" y="706"/>
                </a:lnTo>
                <a:lnTo>
                  <a:pt x="3133" y="714"/>
                </a:lnTo>
                <a:lnTo>
                  <a:pt x="3131" y="722"/>
                </a:lnTo>
                <a:lnTo>
                  <a:pt x="3128" y="730"/>
                </a:lnTo>
                <a:lnTo>
                  <a:pt x="3125" y="737"/>
                </a:lnTo>
                <a:lnTo>
                  <a:pt x="3122" y="745"/>
                </a:lnTo>
                <a:lnTo>
                  <a:pt x="3118" y="752"/>
                </a:lnTo>
                <a:lnTo>
                  <a:pt x="3114" y="759"/>
                </a:lnTo>
                <a:lnTo>
                  <a:pt x="3110" y="766"/>
                </a:lnTo>
                <a:lnTo>
                  <a:pt x="3105" y="773"/>
                </a:lnTo>
                <a:lnTo>
                  <a:pt x="3101" y="780"/>
                </a:lnTo>
                <a:lnTo>
                  <a:pt x="3096" y="787"/>
                </a:lnTo>
                <a:lnTo>
                  <a:pt x="3084" y="800"/>
                </a:lnTo>
                <a:lnTo>
                  <a:pt x="3072" y="814"/>
                </a:lnTo>
                <a:lnTo>
                  <a:pt x="3059" y="826"/>
                </a:lnTo>
                <a:lnTo>
                  <a:pt x="3044" y="839"/>
                </a:lnTo>
                <a:lnTo>
                  <a:pt x="3028" y="851"/>
                </a:lnTo>
                <a:lnTo>
                  <a:pt x="3010" y="864"/>
                </a:lnTo>
                <a:lnTo>
                  <a:pt x="3000" y="871"/>
                </a:lnTo>
                <a:lnTo>
                  <a:pt x="2993" y="876"/>
                </a:lnTo>
                <a:lnTo>
                  <a:pt x="2991" y="879"/>
                </a:lnTo>
                <a:lnTo>
                  <a:pt x="2989" y="882"/>
                </a:lnTo>
                <a:lnTo>
                  <a:pt x="2989" y="885"/>
                </a:lnTo>
                <a:lnTo>
                  <a:pt x="2990" y="889"/>
                </a:lnTo>
                <a:close/>
                <a:moveTo>
                  <a:pt x="3566" y="1050"/>
                </a:moveTo>
                <a:lnTo>
                  <a:pt x="3569" y="1028"/>
                </a:lnTo>
                <a:lnTo>
                  <a:pt x="3570" y="1004"/>
                </a:lnTo>
                <a:lnTo>
                  <a:pt x="3572" y="978"/>
                </a:lnTo>
                <a:lnTo>
                  <a:pt x="3572" y="951"/>
                </a:lnTo>
                <a:lnTo>
                  <a:pt x="3572" y="924"/>
                </a:lnTo>
                <a:lnTo>
                  <a:pt x="3570" y="898"/>
                </a:lnTo>
                <a:lnTo>
                  <a:pt x="3569" y="873"/>
                </a:lnTo>
                <a:lnTo>
                  <a:pt x="3566" y="851"/>
                </a:lnTo>
                <a:lnTo>
                  <a:pt x="3564" y="842"/>
                </a:lnTo>
                <a:lnTo>
                  <a:pt x="3562" y="833"/>
                </a:lnTo>
                <a:lnTo>
                  <a:pt x="3559" y="825"/>
                </a:lnTo>
                <a:lnTo>
                  <a:pt x="3555" y="818"/>
                </a:lnTo>
                <a:lnTo>
                  <a:pt x="3553" y="814"/>
                </a:lnTo>
                <a:lnTo>
                  <a:pt x="3550" y="811"/>
                </a:lnTo>
                <a:lnTo>
                  <a:pt x="3545" y="804"/>
                </a:lnTo>
                <a:lnTo>
                  <a:pt x="3540" y="799"/>
                </a:lnTo>
                <a:lnTo>
                  <a:pt x="3533" y="794"/>
                </a:lnTo>
                <a:lnTo>
                  <a:pt x="3530" y="791"/>
                </a:lnTo>
                <a:lnTo>
                  <a:pt x="3526" y="789"/>
                </a:lnTo>
                <a:lnTo>
                  <a:pt x="3519" y="785"/>
                </a:lnTo>
                <a:lnTo>
                  <a:pt x="3510" y="782"/>
                </a:lnTo>
                <a:lnTo>
                  <a:pt x="3501" y="779"/>
                </a:lnTo>
                <a:lnTo>
                  <a:pt x="3492" y="777"/>
                </a:lnTo>
                <a:lnTo>
                  <a:pt x="3482" y="775"/>
                </a:lnTo>
                <a:lnTo>
                  <a:pt x="3471" y="774"/>
                </a:lnTo>
                <a:lnTo>
                  <a:pt x="3459" y="774"/>
                </a:lnTo>
                <a:lnTo>
                  <a:pt x="3447" y="774"/>
                </a:lnTo>
                <a:lnTo>
                  <a:pt x="3436" y="775"/>
                </a:lnTo>
                <a:lnTo>
                  <a:pt x="3431" y="776"/>
                </a:lnTo>
                <a:lnTo>
                  <a:pt x="3426" y="777"/>
                </a:lnTo>
                <a:lnTo>
                  <a:pt x="3416" y="779"/>
                </a:lnTo>
                <a:lnTo>
                  <a:pt x="3408" y="781"/>
                </a:lnTo>
                <a:lnTo>
                  <a:pt x="3399" y="784"/>
                </a:lnTo>
                <a:lnTo>
                  <a:pt x="3392" y="788"/>
                </a:lnTo>
                <a:lnTo>
                  <a:pt x="3385" y="792"/>
                </a:lnTo>
                <a:lnTo>
                  <a:pt x="3382" y="795"/>
                </a:lnTo>
                <a:lnTo>
                  <a:pt x="3379" y="797"/>
                </a:lnTo>
                <a:lnTo>
                  <a:pt x="3374" y="803"/>
                </a:lnTo>
                <a:lnTo>
                  <a:pt x="3369" y="809"/>
                </a:lnTo>
                <a:lnTo>
                  <a:pt x="3365" y="816"/>
                </a:lnTo>
                <a:lnTo>
                  <a:pt x="3361" y="824"/>
                </a:lnTo>
                <a:lnTo>
                  <a:pt x="3358" y="833"/>
                </a:lnTo>
                <a:lnTo>
                  <a:pt x="3356" y="842"/>
                </a:lnTo>
                <a:lnTo>
                  <a:pt x="3354" y="851"/>
                </a:lnTo>
                <a:lnTo>
                  <a:pt x="3351" y="873"/>
                </a:lnTo>
                <a:lnTo>
                  <a:pt x="3349" y="898"/>
                </a:lnTo>
                <a:lnTo>
                  <a:pt x="3348" y="924"/>
                </a:lnTo>
                <a:lnTo>
                  <a:pt x="3348" y="951"/>
                </a:lnTo>
                <a:lnTo>
                  <a:pt x="3348" y="978"/>
                </a:lnTo>
                <a:lnTo>
                  <a:pt x="3349" y="1004"/>
                </a:lnTo>
                <a:lnTo>
                  <a:pt x="3351" y="1028"/>
                </a:lnTo>
                <a:lnTo>
                  <a:pt x="3354" y="1050"/>
                </a:lnTo>
                <a:lnTo>
                  <a:pt x="3356" y="1059"/>
                </a:lnTo>
                <a:lnTo>
                  <a:pt x="3358" y="1068"/>
                </a:lnTo>
                <a:lnTo>
                  <a:pt x="3361" y="1076"/>
                </a:lnTo>
                <a:lnTo>
                  <a:pt x="3364" y="1084"/>
                </a:lnTo>
                <a:lnTo>
                  <a:pt x="3369" y="1091"/>
                </a:lnTo>
                <a:lnTo>
                  <a:pt x="3374" y="1097"/>
                </a:lnTo>
                <a:lnTo>
                  <a:pt x="3379" y="1103"/>
                </a:lnTo>
                <a:lnTo>
                  <a:pt x="3385" y="1108"/>
                </a:lnTo>
                <a:lnTo>
                  <a:pt x="3392" y="1112"/>
                </a:lnTo>
                <a:lnTo>
                  <a:pt x="3400" y="1116"/>
                </a:lnTo>
                <a:lnTo>
                  <a:pt x="3408" y="1119"/>
                </a:lnTo>
                <a:lnTo>
                  <a:pt x="3417" y="1122"/>
                </a:lnTo>
                <a:lnTo>
                  <a:pt x="3427" y="1124"/>
                </a:lnTo>
                <a:lnTo>
                  <a:pt x="3437" y="1126"/>
                </a:lnTo>
                <a:lnTo>
                  <a:pt x="3448" y="1127"/>
                </a:lnTo>
                <a:lnTo>
                  <a:pt x="3459" y="1127"/>
                </a:lnTo>
                <a:lnTo>
                  <a:pt x="3471" y="1127"/>
                </a:lnTo>
                <a:lnTo>
                  <a:pt x="3482" y="1126"/>
                </a:lnTo>
                <a:lnTo>
                  <a:pt x="3492" y="1124"/>
                </a:lnTo>
                <a:lnTo>
                  <a:pt x="3497" y="1123"/>
                </a:lnTo>
                <a:lnTo>
                  <a:pt x="3501" y="1122"/>
                </a:lnTo>
                <a:lnTo>
                  <a:pt x="3510" y="1119"/>
                </a:lnTo>
                <a:lnTo>
                  <a:pt x="3519" y="1116"/>
                </a:lnTo>
                <a:lnTo>
                  <a:pt x="3526" y="1112"/>
                </a:lnTo>
                <a:lnTo>
                  <a:pt x="3533" y="1108"/>
                </a:lnTo>
                <a:lnTo>
                  <a:pt x="3537" y="1105"/>
                </a:lnTo>
                <a:lnTo>
                  <a:pt x="3540" y="1102"/>
                </a:lnTo>
                <a:lnTo>
                  <a:pt x="3545" y="1097"/>
                </a:lnTo>
                <a:lnTo>
                  <a:pt x="3550" y="1090"/>
                </a:lnTo>
                <a:lnTo>
                  <a:pt x="3555" y="1083"/>
                </a:lnTo>
                <a:lnTo>
                  <a:pt x="3559" y="1076"/>
                </a:lnTo>
                <a:lnTo>
                  <a:pt x="3560" y="1072"/>
                </a:lnTo>
                <a:lnTo>
                  <a:pt x="3562" y="1068"/>
                </a:lnTo>
                <a:lnTo>
                  <a:pt x="3564" y="1059"/>
                </a:lnTo>
                <a:lnTo>
                  <a:pt x="3566" y="1050"/>
                </a:lnTo>
                <a:close/>
                <a:moveTo>
                  <a:pt x="3459" y="615"/>
                </a:moveTo>
                <a:lnTo>
                  <a:pt x="3473" y="615"/>
                </a:lnTo>
                <a:lnTo>
                  <a:pt x="3486" y="616"/>
                </a:lnTo>
                <a:lnTo>
                  <a:pt x="3499" y="617"/>
                </a:lnTo>
                <a:lnTo>
                  <a:pt x="3512" y="619"/>
                </a:lnTo>
                <a:lnTo>
                  <a:pt x="3524" y="621"/>
                </a:lnTo>
                <a:lnTo>
                  <a:pt x="3536" y="624"/>
                </a:lnTo>
                <a:lnTo>
                  <a:pt x="3548" y="627"/>
                </a:lnTo>
                <a:lnTo>
                  <a:pt x="3560" y="631"/>
                </a:lnTo>
                <a:lnTo>
                  <a:pt x="3571" y="635"/>
                </a:lnTo>
                <a:lnTo>
                  <a:pt x="3582" y="640"/>
                </a:lnTo>
                <a:lnTo>
                  <a:pt x="3593" y="646"/>
                </a:lnTo>
                <a:lnTo>
                  <a:pt x="3603" y="651"/>
                </a:lnTo>
                <a:lnTo>
                  <a:pt x="3613" y="657"/>
                </a:lnTo>
                <a:lnTo>
                  <a:pt x="3622" y="664"/>
                </a:lnTo>
                <a:lnTo>
                  <a:pt x="3632" y="671"/>
                </a:lnTo>
                <a:lnTo>
                  <a:pt x="3640" y="679"/>
                </a:lnTo>
                <a:lnTo>
                  <a:pt x="3649" y="687"/>
                </a:lnTo>
                <a:lnTo>
                  <a:pt x="3658" y="695"/>
                </a:lnTo>
                <a:lnTo>
                  <a:pt x="3666" y="704"/>
                </a:lnTo>
                <a:lnTo>
                  <a:pt x="3673" y="713"/>
                </a:lnTo>
                <a:lnTo>
                  <a:pt x="3680" y="722"/>
                </a:lnTo>
                <a:lnTo>
                  <a:pt x="3686" y="732"/>
                </a:lnTo>
                <a:lnTo>
                  <a:pt x="3692" y="743"/>
                </a:lnTo>
                <a:lnTo>
                  <a:pt x="3698" y="754"/>
                </a:lnTo>
                <a:lnTo>
                  <a:pt x="3703" y="765"/>
                </a:lnTo>
                <a:lnTo>
                  <a:pt x="3708" y="776"/>
                </a:lnTo>
                <a:lnTo>
                  <a:pt x="3712" y="788"/>
                </a:lnTo>
                <a:lnTo>
                  <a:pt x="3714" y="794"/>
                </a:lnTo>
                <a:lnTo>
                  <a:pt x="3716" y="800"/>
                </a:lnTo>
                <a:lnTo>
                  <a:pt x="3719" y="813"/>
                </a:lnTo>
                <a:lnTo>
                  <a:pt x="3722" y="826"/>
                </a:lnTo>
                <a:lnTo>
                  <a:pt x="3725" y="839"/>
                </a:lnTo>
                <a:lnTo>
                  <a:pt x="3726" y="853"/>
                </a:lnTo>
                <a:lnTo>
                  <a:pt x="3729" y="874"/>
                </a:lnTo>
                <a:lnTo>
                  <a:pt x="3730" y="899"/>
                </a:lnTo>
                <a:lnTo>
                  <a:pt x="3731" y="924"/>
                </a:lnTo>
                <a:lnTo>
                  <a:pt x="3731" y="951"/>
                </a:lnTo>
                <a:lnTo>
                  <a:pt x="3731" y="978"/>
                </a:lnTo>
                <a:lnTo>
                  <a:pt x="3730" y="1003"/>
                </a:lnTo>
                <a:lnTo>
                  <a:pt x="3729" y="1027"/>
                </a:lnTo>
                <a:lnTo>
                  <a:pt x="3728" y="1038"/>
                </a:lnTo>
                <a:lnTo>
                  <a:pt x="3726" y="1048"/>
                </a:lnTo>
                <a:lnTo>
                  <a:pt x="3725" y="1062"/>
                </a:lnTo>
                <a:lnTo>
                  <a:pt x="3722" y="1075"/>
                </a:lnTo>
                <a:lnTo>
                  <a:pt x="3719" y="1088"/>
                </a:lnTo>
                <a:lnTo>
                  <a:pt x="3716" y="1101"/>
                </a:lnTo>
                <a:lnTo>
                  <a:pt x="3712" y="1113"/>
                </a:lnTo>
                <a:lnTo>
                  <a:pt x="3708" y="1125"/>
                </a:lnTo>
                <a:lnTo>
                  <a:pt x="3703" y="1136"/>
                </a:lnTo>
                <a:lnTo>
                  <a:pt x="3698" y="1147"/>
                </a:lnTo>
                <a:lnTo>
                  <a:pt x="3692" y="1158"/>
                </a:lnTo>
                <a:lnTo>
                  <a:pt x="3686" y="1169"/>
                </a:lnTo>
                <a:lnTo>
                  <a:pt x="3680" y="1179"/>
                </a:lnTo>
                <a:lnTo>
                  <a:pt x="3673" y="1188"/>
                </a:lnTo>
                <a:lnTo>
                  <a:pt x="3666" y="1197"/>
                </a:lnTo>
                <a:lnTo>
                  <a:pt x="3658" y="1206"/>
                </a:lnTo>
                <a:lnTo>
                  <a:pt x="3649" y="1214"/>
                </a:lnTo>
                <a:lnTo>
                  <a:pt x="3641" y="1222"/>
                </a:lnTo>
                <a:lnTo>
                  <a:pt x="3632" y="1230"/>
                </a:lnTo>
                <a:lnTo>
                  <a:pt x="3623" y="1237"/>
                </a:lnTo>
                <a:lnTo>
                  <a:pt x="3613" y="1244"/>
                </a:lnTo>
                <a:lnTo>
                  <a:pt x="3603" y="1250"/>
                </a:lnTo>
                <a:lnTo>
                  <a:pt x="3593" y="1255"/>
                </a:lnTo>
                <a:lnTo>
                  <a:pt x="3583" y="1261"/>
                </a:lnTo>
                <a:lnTo>
                  <a:pt x="3572" y="1265"/>
                </a:lnTo>
                <a:lnTo>
                  <a:pt x="3561" y="1270"/>
                </a:lnTo>
                <a:lnTo>
                  <a:pt x="3555" y="1272"/>
                </a:lnTo>
                <a:lnTo>
                  <a:pt x="3549" y="1274"/>
                </a:lnTo>
                <a:lnTo>
                  <a:pt x="3537" y="1277"/>
                </a:lnTo>
                <a:lnTo>
                  <a:pt x="3525" y="1280"/>
                </a:lnTo>
                <a:lnTo>
                  <a:pt x="3513" y="1282"/>
                </a:lnTo>
                <a:lnTo>
                  <a:pt x="3500" y="1284"/>
                </a:lnTo>
                <a:lnTo>
                  <a:pt x="3487" y="1285"/>
                </a:lnTo>
                <a:lnTo>
                  <a:pt x="3474" y="1286"/>
                </a:lnTo>
                <a:lnTo>
                  <a:pt x="3460" y="1286"/>
                </a:lnTo>
                <a:lnTo>
                  <a:pt x="3447" y="1286"/>
                </a:lnTo>
                <a:lnTo>
                  <a:pt x="3434" y="1285"/>
                </a:lnTo>
                <a:lnTo>
                  <a:pt x="3421" y="1284"/>
                </a:lnTo>
                <a:lnTo>
                  <a:pt x="3408" y="1282"/>
                </a:lnTo>
                <a:lnTo>
                  <a:pt x="3395" y="1280"/>
                </a:lnTo>
                <a:lnTo>
                  <a:pt x="3383" y="1277"/>
                </a:lnTo>
                <a:lnTo>
                  <a:pt x="3371" y="1274"/>
                </a:lnTo>
                <a:lnTo>
                  <a:pt x="3360" y="1270"/>
                </a:lnTo>
                <a:lnTo>
                  <a:pt x="3349" y="1265"/>
                </a:lnTo>
                <a:lnTo>
                  <a:pt x="3338" y="1261"/>
                </a:lnTo>
                <a:lnTo>
                  <a:pt x="3327" y="1255"/>
                </a:lnTo>
                <a:lnTo>
                  <a:pt x="3317" y="1250"/>
                </a:lnTo>
                <a:lnTo>
                  <a:pt x="3307" y="1244"/>
                </a:lnTo>
                <a:lnTo>
                  <a:pt x="3297" y="1237"/>
                </a:lnTo>
                <a:lnTo>
                  <a:pt x="3288" y="1230"/>
                </a:lnTo>
                <a:lnTo>
                  <a:pt x="3279" y="1222"/>
                </a:lnTo>
                <a:lnTo>
                  <a:pt x="3271" y="1214"/>
                </a:lnTo>
                <a:lnTo>
                  <a:pt x="3263" y="1206"/>
                </a:lnTo>
                <a:lnTo>
                  <a:pt x="3255" y="1197"/>
                </a:lnTo>
                <a:lnTo>
                  <a:pt x="3248" y="1188"/>
                </a:lnTo>
                <a:lnTo>
                  <a:pt x="3241" y="1179"/>
                </a:lnTo>
                <a:lnTo>
                  <a:pt x="3235" y="1169"/>
                </a:lnTo>
                <a:lnTo>
                  <a:pt x="3229" y="1158"/>
                </a:lnTo>
                <a:lnTo>
                  <a:pt x="3223" y="1147"/>
                </a:lnTo>
                <a:lnTo>
                  <a:pt x="3218" y="1136"/>
                </a:lnTo>
                <a:lnTo>
                  <a:pt x="3213" y="1125"/>
                </a:lnTo>
                <a:lnTo>
                  <a:pt x="3209" y="1113"/>
                </a:lnTo>
                <a:lnTo>
                  <a:pt x="3207" y="1107"/>
                </a:lnTo>
                <a:lnTo>
                  <a:pt x="3205" y="1101"/>
                </a:lnTo>
                <a:lnTo>
                  <a:pt x="3202" y="1088"/>
                </a:lnTo>
                <a:lnTo>
                  <a:pt x="3199" y="1075"/>
                </a:lnTo>
                <a:lnTo>
                  <a:pt x="3196" y="1062"/>
                </a:lnTo>
                <a:lnTo>
                  <a:pt x="3194" y="1048"/>
                </a:lnTo>
                <a:lnTo>
                  <a:pt x="3192" y="1027"/>
                </a:lnTo>
                <a:lnTo>
                  <a:pt x="3191" y="1003"/>
                </a:lnTo>
                <a:lnTo>
                  <a:pt x="3190" y="978"/>
                </a:lnTo>
                <a:lnTo>
                  <a:pt x="3189" y="951"/>
                </a:lnTo>
                <a:lnTo>
                  <a:pt x="3190" y="924"/>
                </a:lnTo>
                <a:lnTo>
                  <a:pt x="3191" y="899"/>
                </a:lnTo>
                <a:lnTo>
                  <a:pt x="3192" y="874"/>
                </a:lnTo>
                <a:lnTo>
                  <a:pt x="3193" y="863"/>
                </a:lnTo>
                <a:lnTo>
                  <a:pt x="3194" y="853"/>
                </a:lnTo>
                <a:lnTo>
                  <a:pt x="3196" y="839"/>
                </a:lnTo>
                <a:lnTo>
                  <a:pt x="3199" y="826"/>
                </a:lnTo>
                <a:lnTo>
                  <a:pt x="3202" y="813"/>
                </a:lnTo>
                <a:lnTo>
                  <a:pt x="3205" y="800"/>
                </a:lnTo>
                <a:lnTo>
                  <a:pt x="3209" y="788"/>
                </a:lnTo>
                <a:lnTo>
                  <a:pt x="3213" y="776"/>
                </a:lnTo>
                <a:lnTo>
                  <a:pt x="3218" y="765"/>
                </a:lnTo>
                <a:lnTo>
                  <a:pt x="3223" y="754"/>
                </a:lnTo>
                <a:lnTo>
                  <a:pt x="3228" y="743"/>
                </a:lnTo>
                <a:lnTo>
                  <a:pt x="3234" y="732"/>
                </a:lnTo>
                <a:lnTo>
                  <a:pt x="3241" y="722"/>
                </a:lnTo>
                <a:lnTo>
                  <a:pt x="3248" y="713"/>
                </a:lnTo>
                <a:lnTo>
                  <a:pt x="3255" y="704"/>
                </a:lnTo>
                <a:lnTo>
                  <a:pt x="3263" y="695"/>
                </a:lnTo>
                <a:lnTo>
                  <a:pt x="3271" y="687"/>
                </a:lnTo>
                <a:lnTo>
                  <a:pt x="3279" y="679"/>
                </a:lnTo>
                <a:lnTo>
                  <a:pt x="3288" y="671"/>
                </a:lnTo>
                <a:lnTo>
                  <a:pt x="3297" y="664"/>
                </a:lnTo>
                <a:lnTo>
                  <a:pt x="3306" y="657"/>
                </a:lnTo>
                <a:lnTo>
                  <a:pt x="3316" y="651"/>
                </a:lnTo>
                <a:lnTo>
                  <a:pt x="3327" y="646"/>
                </a:lnTo>
                <a:lnTo>
                  <a:pt x="3337" y="640"/>
                </a:lnTo>
                <a:lnTo>
                  <a:pt x="3348" y="635"/>
                </a:lnTo>
                <a:lnTo>
                  <a:pt x="3359" y="631"/>
                </a:lnTo>
                <a:lnTo>
                  <a:pt x="3365" y="629"/>
                </a:lnTo>
                <a:lnTo>
                  <a:pt x="3371" y="627"/>
                </a:lnTo>
                <a:lnTo>
                  <a:pt x="3382" y="624"/>
                </a:lnTo>
                <a:lnTo>
                  <a:pt x="3394" y="621"/>
                </a:lnTo>
                <a:lnTo>
                  <a:pt x="3407" y="619"/>
                </a:lnTo>
                <a:lnTo>
                  <a:pt x="3420" y="617"/>
                </a:lnTo>
                <a:lnTo>
                  <a:pt x="3433" y="616"/>
                </a:lnTo>
                <a:lnTo>
                  <a:pt x="3446" y="615"/>
                </a:lnTo>
                <a:lnTo>
                  <a:pt x="3459" y="615"/>
                </a:lnTo>
                <a:close/>
                <a:moveTo>
                  <a:pt x="4196" y="1049"/>
                </a:moveTo>
                <a:lnTo>
                  <a:pt x="4197" y="1028"/>
                </a:lnTo>
                <a:lnTo>
                  <a:pt x="4198" y="1004"/>
                </a:lnTo>
                <a:lnTo>
                  <a:pt x="4199" y="978"/>
                </a:lnTo>
                <a:lnTo>
                  <a:pt x="4199" y="951"/>
                </a:lnTo>
                <a:lnTo>
                  <a:pt x="4199" y="924"/>
                </a:lnTo>
                <a:lnTo>
                  <a:pt x="4198" y="898"/>
                </a:lnTo>
                <a:lnTo>
                  <a:pt x="4197" y="873"/>
                </a:lnTo>
                <a:lnTo>
                  <a:pt x="4196" y="852"/>
                </a:lnTo>
                <a:lnTo>
                  <a:pt x="4195" y="843"/>
                </a:lnTo>
                <a:lnTo>
                  <a:pt x="4193" y="834"/>
                </a:lnTo>
                <a:lnTo>
                  <a:pt x="4191" y="825"/>
                </a:lnTo>
                <a:lnTo>
                  <a:pt x="4187" y="818"/>
                </a:lnTo>
                <a:lnTo>
                  <a:pt x="4183" y="810"/>
                </a:lnTo>
                <a:lnTo>
                  <a:pt x="4178" y="803"/>
                </a:lnTo>
                <a:lnTo>
                  <a:pt x="4172" y="797"/>
                </a:lnTo>
                <a:lnTo>
                  <a:pt x="4166" y="791"/>
                </a:lnTo>
                <a:lnTo>
                  <a:pt x="4159" y="786"/>
                </a:lnTo>
                <a:lnTo>
                  <a:pt x="4151" y="782"/>
                </a:lnTo>
                <a:lnTo>
                  <a:pt x="4143" y="778"/>
                </a:lnTo>
                <a:lnTo>
                  <a:pt x="4134" y="775"/>
                </a:lnTo>
                <a:lnTo>
                  <a:pt x="4125" y="772"/>
                </a:lnTo>
                <a:lnTo>
                  <a:pt x="4115" y="770"/>
                </a:lnTo>
                <a:lnTo>
                  <a:pt x="4104" y="769"/>
                </a:lnTo>
                <a:lnTo>
                  <a:pt x="4093" y="769"/>
                </a:lnTo>
                <a:lnTo>
                  <a:pt x="4079" y="769"/>
                </a:lnTo>
                <a:lnTo>
                  <a:pt x="4072" y="770"/>
                </a:lnTo>
                <a:lnTo>
                  <a:pt x="4066" y="771"/>
                </a:lnTo>
                <a:lnTo>
                  <a:pt x="4054" y="773"/>
                </a:lnTo>
                <a:lnTo>
                  <a:pt x="4043" y="776"/>
                </a:lnTo>
                <a:lnTo>
                  <a:pt x="4034" y="780"/>
                </a:lnTo>
                <a:lnTo>
                  <a:pt x="4026" y="785"/>
                </a:lnTo>
                <a:lnTo>
                  <a:pt x="4018" y="790"/>
                </a:lnTo>
                <a:lnTo>
                  <a:pt x="4012" y="796"/>
                </a:lnTo>
                <a:lnTo>
                  <a:pt x="4007" y="802"/>
                </a:lnTo>
                <a:lnTo>
                  <a:pt x="4002" y="809"/>
                </a:lnTo>
                <a:lnTo>
                  <a:pt x="3998" y="816"/>
                </a:lnTo>
                <a:lnTo>
                  <a:pt x="3995" y="823"/>
                </a:lnTo>
                <a:lnTo>
                  <a:pt x="3993" y="830"/>
                </a:lnTo>
                <a:lnTo>
                  <a:pt x="3991" y="837"/>
                </a:lnTo>
                <a:lnTo>
                  <a:pt x="3990" y="845"/>
                </a:lnTo>
                <a:lnTo>
                  <a:pt x="3989" y="852"/>
                </a:lnTo>
                <a:lnTo>
                  <a:pt x="3988" y="873"/>
                </a:lnTo>
                <a:lnTo>
                  <a:pt x="3987" y="898"/>
                </a:lnTo>
                <a:lnTo>
                  <a:pt x="3986" y="924"/>
                </a:lnTo>
                <a:lnTo>
                  <a:pt x="3986" y="951"/>
                </a:lnTo>
                <a:lnTo>
                  <a:pt x="3986" y="978"/>
                </a:lnTo>
                <a:lnTo>
                  <a:pt x="3987" y="1004"/>
                </a:lnTo>
                <a:lnTo>
                  <a:pt x="3988" y="1028"/>
                </a:lnTo>
                <a:lnTo>
                  <a:pt x="3989" y="1049"/>
                </a:lnTo>
                <a:lnTo>
                  <a:pt x="3990" y="1059"/>
                </a:lnTo>
                <a:lnTo>
                  <a:pt x="3992" y="1068"/>
                </a:lnTo>
                <a:lnTo>
                  <a:pt x="3995" y="1076"/>
                </a:lnTo>
                <a:lnTo>
                  <a:pt x="3999" y="1084"/>
                </a:lnTo>
                <a:lnTo>
                  <a:pt x="4003" y="1092"/>
                </a:lnTo>
                <a:lnTo>
                  <a:pt x="4008" y="1099"/>
                </a:lnTo>
                <a:lnTo>
                  <a:pt x="4013" y="1105"/>
                </a:lnTo>
                <a:lnTo>
                  <a:pt x="4020" y="1110"/>
                </a:lnTo>
                <a:lnTo>
                  <a:pt x="4027" y="1115"/>
                </a:lnTo>
                <a:lnTo>
                  <a:pt x="4034" y="1120"/>
                </a:lnTo>
                <a:lnTo>
                  <a:pt x="4043" y="1124"/>
                </a:lnTo>
                <a:lnTo>
                  <a:pt x="4047" y="1125"/>
                </a:lnTo>
                <a:lnTo>
                  <a:pt x="4052" y="1127"/>
                </a:lnTo>
                <a:lnTo>
                  <a:pt x="4061" y="1129"/>
                </a:lnTo>
                <a:lnTo>
                  <a:pt x="4071" y="1131"/>
                </a:lnTo>
                <a:lnTo>
                  <a:pt x="4082" y="1132"/>
                </a:lnTo>
                <a:lnTo>
                  <a:pt x="4093" y="1132"/>
                </a:lnTo>
                <a:lnTo>
                  <a:pt x="4104" y="1132"/>
                </a:lnTo>
                <a:lnTo>
                  <a:pt x="4115" y="1131"/>
                </a:lnTo>
                <a:lnTo>
                  <a:pt x="4125" y="1129"/>
                </a:lnTo>
                <a:lnTo>
                  <a:pt x="4134" y="1126"/>
                </a:lnTo>
                <a:lnTo>
                  <a:pt x="4143" y="1123"/>
                </a:lnTo>
                <a:lnTo>
                  <a:pt x="4151" y="1119"/>
                </a:lnTo>
                <a:lnTo>
                  <a:pt x="4159" y="1115"/>
                </a:lnTo>
                <a:lnTo>
                  <a:pt x="4166" y="1110"/>
                </a:lnTo>
                <a:lnTo>
                  <a:pt x="4172" y="1104"/>
                </a:lnTo>
                <a:lnTo>
                  <a:pt x="4178" y="1098"/>
                </a:lnTo>
                <a:lnTo>
                  <a:pt x="4183" y="1091"/>
                </a:lnTo>
                <a:lnTo>
                  <a:pt x="4187" y="1083"/>
                </a:lnTo>
                <a:lnTo>
                  <a:pt x="4191" y="1076"/>
                </a:lnTo>
                <a:lnTo>
                  <a:pt x="4193" y="1067"/>
                </a:lnTo>
                <a:lnTo>
                  <a:pt x="4195" y="1058"/>
                </a:lnTo>
                <a:lnTo>
                  <a:pt x="4196" y="1049"/>
                </a:lnTo>
                <a:close/>
                <a:moveTo>
                  <a:pt x="4113" y="615"/>
                </a:moveTo>
                <a:lnTo>
                  <a:pt x="4125" y="615"/>
                </a:lnTo>
                <a:lnTo>
                  <a:pt x="4137" y="616"/>
                </a:lnTo>
                <a:lnTo>
                  <a:pt x="4149" y="617"/>
                </a:lnTo>
                <a:lnTo>
                  <a:pt x="4160" y="619"/>
                </a:lnTo>
                <a:lnTo>
                  <a:pt x="4172" y="622"/>
                </a:lnTo>
                <a:lnTo>
                  <a:pt x="4183" y="625"/>
                </a:lnTo>
                <a:lnTo>
                  <a:pt x="4194" y="628"/>
                </a:lnTo>
                <a:lnTo>
                  <a:pt x="4204" y="632"/>
                </a:lnTo>
                <a:lnTo>
                  <a:pt x="4215" y="637"/>
                </a:lnTo>
                <a:lnTo>
                  <a:pt x="4225" y="642"/>
                </a:lnTo>
                <a:lnTo>
                  <a:pt x="4234" y="648"/>
                </a:lnTo>
                <a:lnTo>
                  <a:pt x="4244" y="654"/>
                </a:lnTo>
                <a:lnTo>
                  <a:pt x="4253" y="660"/>
                </a:lnTo>
                <a:lnTo>
                  <a:pt x="4262" y="667"/>
                </a:lnTo>
                <a:lnTo>
                  <a:pt x="4271" y="674"/>
                </a:lnTo>
                <a:lnTo>
                  <a:pt x="4279" y="682"/>
                </a:lnTo>
                <a:lnTo>
                  <a:pt x="4287" y="690"/>
                </a:lnTo>
                <a:lnTo>
                  <a:pt x="4294" y="699"/>
                </a:lnTo>
                <a:lnTo>
                  <a:pt x="4302" y="707"/>
                </a:lnTo>
                <a:lnTo>
                  <a:pt x="4308" y="717"/>
                </a:lnTo>
                <a:lnTo>
                  <a:pt x="4315" y="726"/>
                </a:lnTo>
                <a:lnTo>
                  <a:pt x="4321" y="736"/>
                </a:lnTo>
                <a:lnTo>
                  <a:pt x="4326" y="747"/>
                </a:lnTo>
                <a:lnTo>
                  <a:pt x="4332" y="757"/>
                </a:lnTo>
                <a:lnTo>
                  <a:pt x="4336" y="768"/>
                </a:lnTo>
                <a:lnTo>
                  <a:pt x="4340" y="779"/>
                </a:lnTo>
                <a:lnTo>
                  <a:pt x="4344" y="791"/>
                </a:lnTo>
                <a:lnTo>
                  <a:pt x="4347" y="803"/>
                </a:lnTo>
                <a:lnTo>
                  <a:pt x="4350" y="815"/>
                </a:lnTo>
                <a:lnTo>
                  <a:pt x="4353" y="827"/>
                </a:lnTo>
                <a:lnTo>
                  <a:pt x="4354" y="840"/>
                </a:lnTo>
                <a:lnTo>
                  <a:pt x="4356" y="853"/>
                </a:lnTo>
                <a:lnTo>
                  <a:pt x="4357" y="874"/>
                </a:lnTo>
                <a:lnTo>
                  <a:pt x="4358" y="899"/>
                </a:lnTo>
                <a:lnTo>
                  <a:pt x="4358" y="924"/>
                </a:lnTo>
                <a:lnTo>
                  <a:pt x="4359" y="951"/>
                </a:lnTo>
                <a:lnTo>
                  <a:pt x="4358" y="978"/>
                </a:lnTo>
                <a:lnTo>
                  <a:pt x="4358" y="1003"/>
                </a:lnTo>
                <a:lnTo>
                  <a:pt x="4357" y="1027"/>
                </a:lnTo>
                <a:lnTo>
                  <a:pt x="4356" y="1048"/>
                </a:lnTo>
                <a:lnTo>
                  <a:pt x="4353" y="1074"/>
                </a:lnTo>
                <a:lnTo>
                  <a:pt x="4350" y="1086"/>
                </a:lnTo>
                <a:lnTo>
                  <a:pt x="4347" y="1098"/>
                </a:lnTo>
                <a:lnTo>
                  <a:pt x="4344" y="1110"/>
                </a:lnTo>
                <a:lnTo>
                  <a:pt x="4340" y="1122"/>
                </a:lnTo>
                <a:lnTo>
                  <a:pt x="4336" y="1133"/>
                </a:lnTo>
                <a:lnTo>
                  <a:pt x="4332" y="1144"/>
                </a:lnTo>
                <a:lnTo>
                  <a:pt x="4326" y="1154"/>
                </a:lnTo>
                <a:lnTo>
                  <a:pt x="4321" y="1165"/>
                </a:lnTo>
                <a:lnTo>
                  <a:pt x="4315" y="1175"/>
                </a:lnTo>
                <a:lnTo>
                  <a:pt x="4308" y="1184"/>
                </a:lnTo>
                <a:lnTo>
                  <a:pt x="4302" y="1194"/>
                </a:lnTo>
                <a:lnTo>
                  <a:pt x="4294" y="1202"/>
                </a:lnTo>
                <a:lnTo>
                  <a:pt x="4287" y="1211"/>
                </a:lnTo>
                <a:lnTo>
                  <a:pt x="4279" y="1219"/>
                </a:lnTo>
                <a:lnTo>
                  <a:pt x="4271" y="1227"/>
                </a:lnTo>
                <a:lnTo>
                  <a:pt x="4262" y="1234"/>
                </a:lnTo>
                <a:lnTo>
                  <a:pt x="4253" y="1241"/>
                </a:lnTo>
                <a:lnTo>
                  <a:pt x="4244" y="1247"/>
                </a:lnTo>
                <a:lnTo>
                  <a:pt x="4234" y="1253"/>
                </a:lnTo>
                <a:lnTo>
                  <a:pt x="4225" y="1259"/>
                </a:lnTo>
                <a:lnTo>
                  <a:pt x="4215" y="1264"/>
                </a:lnTo>
                <a:lnTo>
                  <a:pt x="4204" y="1269"/>
                </a:lnTo>
                <a:lnTo>
                  <a:pt x="4194" y="1273"/>
                </a:lnTo>
                <a:lnTo>
                  <a:pt x="4183" y="1276"/>
                </a:lnTo>
                <a:lnTo>
                  <a:pt x="4172" y="1279"/>
                </a:lnTo>
                <a:lnTo>
                  <a:pt x="4160" y="1282"/>
                </a:lnTo>
                <a:lnTo>
                  <a:pt x="4149" y="1284"/>
                </a:lnTo>
                <a:lnTo>
                  <a:pt x="4137" y="1285"/>
                </a:lnTo>
                <a:lnTo>
                  <a:pt x="4125" y="1286"/>
                </a:lnTo>
                <a:lnTo>
                  <a:pt x="4113" y="1286"/>
                </a:lnTo>
                <a:lnTo>
                  <a:pt x="4101" y="1286"/>
                </a:lnTo>
                <a:lnTo>
                  <a:pt x="4090" y="1285"/>
                </a:lnTo>
                <a:lnTo>
                  <a:pt x="4080" y="1283"/>
                </a:lnTo>
                <a:lnTo>
                  <a:pt x="4071" y="1281"/>
                </a:lnTo>
                <a:lnTo>
                  <a:pt x="4062" y="1278"/>
                </a:lnTo>
                <a:lnTo>
                  <a:pt x="4053" y="1274"/>
                </a:lnTo>
                <a:lnTo>
                  <a:pt x="4045" y="1270"/>
                </a:lnTo>
                <a:lnTo>
                  <a:pt x="4038" y="1266"/>
                </a:lnTo>
                <a:lnTo>
                  <a:pt x="4031" y="1261"/>
                </a:lnTo>
                <a:lnTo>
                  <a:pt x="4024" y="1256"/>
                </a:lnTo>
                <a:lnTo>
                  <a:pt x="4018" y="1251"/>
                </a:lnTo>
                <a:lnTo>
                  <a:pt x="4013" y="1245"/>
                </a:lnTo>
                <a:lnTo>
                  <a:pt x="4007" y="1239"/>
                </a:lnTo>
                <a:lnTo>
                  <a:pt x="4002" y="1234"/>
                </a:lnTo>
                <a:lnTo>
                  <a:pt x="3993" y="1221"/>
                </a:lnTo>
                <a:lnTo>
                  <a:pt x="3992" y="1220"/>
                </a:lnTo>
                <a:lnTo>
                  <a:pt x="3990" y="1219"/>
                </a:lnTo>
                <a:lnTo>
                  <a:pt x="3987" y="1218"/>
                </a:lnTo>
                <a:lnTo>
                  <a:pt x="3983" y="1219"/>
                </a:lnTo>
                <a:lnTo>
                  <a:pt x="3981" y="1220"/>
                </a:lnTo>
                <a:lnTo>
                  <a:pt x="3981" y="1221"/>
                </a:lnTo>
                <a:lnTo>
                  <a:pt x="3980" y="1221"/>
                </a:lnTo>
                <a:lnTo>
                  <a:pt x="3948" y="1264"/>
                </a:lnTo>
                <a:lnTo>
                  <a:pt x="3946" y="1266"/>
                </a:lnTo>
                <a:lnTo>
                  <a:pt x="3944" y="1267"/>
                </a:lnTo>
                <a:lnTo>
                  <a:pt x="3940" y="1270"/>
                </a:lnTo>
                <a:lnTo>
                  <a:pt x="3936" y="1272"/>
                </a:lnTo>
                <a:lnTo>
                  <a:pt x="3932" y="1272"/>
                </a:lnTo>
                <a:lnTo>
                  <a:pt x="3844" y="1272"/>
                </a:lnTo>
                <a:lnTo>
                  <a:pt x="3842" y="1272"/>
                </a:lnTo>
                <a:lnTo>
                  <a:pt x="3839" y="1271"/>
                </a:lnTo>
                <a:lnTo>
                  <a:pt x="3837" y="1270"/>
                </a:lnTo>
                <a:lnTo>
                  <a:pt x="3835" y="1268"/>
                </a:lnTo>
                <a:lnTo>
                  <a:pt x="3833" y="1266"/>
                </a:lnTo>
                <a:lnTo>
                  <a:pt x="3832" y="1264"/>
                </a:lnTo>
                <a:lnTo>
                  <a:pt x="3831" y="1261"/>
                </a:lnTo>
                <a:lnTo>
                  <a:pt x="3831" y="1259"/>
                </a:lnTo>
                <a:lnTo>
                  <a:pt x="3831" y="820"/>
                </a:lnTo>
                <a:lnTo>
                  <a:pt x="3831" y="382"/>
                </a:lnTo>
                <a:lnTo>
                  <a:pt x="3831" y="379"/>
                </a:lnTo>
                <a:lnTo>
                  <a:pt x="3832" y="376"/>
                </a:lnTo>
                <a:lnTo>
                  <a:pt x="3835" y="372"/>
                </a:lnTo>
                <a:lnTo>
                  <a:pt x="3837" y="370"/>
                </a:lnTo>
                <a:lnTo>
                  <a:pt x="3839" y="369"/>
                </a:lnTo>
                <a:lnTo>
                  <a:pt x="3842" y="368"/>
                </a:lnTo>
                <a:lnTo>
                  <a:pt x="3844" y="368"/>
                </a:lnTo>
                <a:lnTo>
                  <a:pt x="3977" y="368"/>
                </a:lnTo>
                <a:lnTo>
                  <a:pt x="3980" y="368"/>
                </a:lnTo>
                <a:lnTo>
                  <a:pt x="3982" y="369"/>
                </a:lnTo>
                <a:lnTo>
                  <a:pt x="3986" y="372"/>
                </a:lnTo>
                <a:lnTo>
                  <a:pt x="3988" y="374"/>
                </a:lnTo>
                <a:lnTo>
                  <a:pt x="3989" y="376"/>
                </a:lnTo>
                <a:lnTo>
                  <a:pt x="3990" y="379"/>
                </a:lnTo>
                <a:lnTo>
                  <a:pt x="3990" y="382"/>
                </a:lnTo>
                <a:lnTo>
                  <a:pt x="3990" y="644"/>
                </a:lnTo>
                <a:lnTo>
                  <a:pt x="3991" y="647"/>
                </a:lnTo>
                <a:lnTo>
                  <a:pt x="3992" y="649"/>
                </a:lnTo>
                <a:lnTo>
                  <a:pt x="3993" y="651"/>
                </a:lnTo>
                <a:lnTo>
                  <a:pt x="3995" y="652"/>
                </a:lnTo>
                <a:lnTo>
                  <a:pt x="3997" y="652"/>
                </a:lnTo>
                <a:lnTo>
                  <a:pt x="3999" y="653"/>
                </a:lnTo>
                <a:lnTo>
                  <a:pt x="4002" y="652"/>
                </a:lnTo>
                <a:lnTo>
                  <a:pt x="4004" y="651"/>
                </a:lnTo>
                <a:lnTo>
                  <a:pt x="4013" y="642"/>
                </a:lnTo>
                <a:lnTo>
                  <a:pt x="4024" y="635"/>
                </a:lnTo>
                <a:lnTo>
                  <a:pt x="4035" y="629"/>
                </a:lnTo>
                <a:lnTo>
                  <a:pt x="4041" y="626"/>
                </a:lnTo>
                <a:lnTo>
                  <a:pt x="4047" y="624"/>
                </a:lnTo>
                <a:lnTo>
                  <a:pt x="4054" y="622"/>
                </a:lnTo>
                <a:lnTo>
                  <a:pt x="4061" y="620"/>
                </a:lnTo>
                <a:lnTo>
                  <a:pt x="4068" y="618"/>
                </a:lnTo>
                <a:lnTo>
                  <a:pt x="4076" y="617"/>
                </a:lnTo>
                <a:lnTo>
                  <a:pt x="4084" y="616"/>
                </a:lnTo>
                <a:lnTo>
                  <a:pt x="4093" y="615"/>
                </a:lnTo>
                <a:lnTo>
                  <a:pt x="4103" y="615"/>
                </a:lnTo>
                <a:lnTo>
                  <a:pt x="4113" y="615"/>
                </a:lnTo>
                <a:close/>
                <a:moveTo>
                  <a:pt x="7135" y="1049"/>
                </a:moveTo>
                <a:lnTo>
                  <a:pt x="7136" y="1028"/>
                </a:lnTo>
                <a:lnTo>
                  <a:pt x="7137" y="1004"/>
                </a:lnTo>
                <a:lnTo>
                  <a:pt x="7138" y="978"/>
                </a:lnTo>
                <a:lnTo>
                  <a:pt x="7138" y="951"/>
                </a:lnTo>
                <a:lnTo>
                  <a:pt x="7138" y="924"/>
                </a:lnTo>
                <a:lnTo>
                  <a:pt x="7137" y="898"/>
                </a:lnTo>
                <a:lnTo>
                  <a:pt x="7136" y="873"/>
                </a:lnTo>
                <a:lnTo>
                  <a:pt x="7135" y="852"/>
                </a:lnTo>
                <a:lnTo>
                  <a:pt x="7134" y="843"/>
                </a:lnTo>
                <a:lnTo>
                  <a:pt x="7132" y="834"/>
                </a:lnTo>
                <a:lnTo>
                  <a:pt x="7130" y="825"/>
                </a:lnTo>
                <a:lnTo>
                  <a:pt x="7126" y="818"/>
                </a:lnTo>
                <a:lnTo>
                  <a:pt x="7122" y="810"/>
                </a:lnTo>
                <a:lnTo>
                  <a:pt x="7117" y="803"/>
                </a:lnTo>
                <a:lnTo>
                  <a:pt x="7111" y="797"/>
                </a:lnTo>
                <a:lnTo>
                  <a:pt x="7105" y="791"/>
                </a:lnTo>
                <a:lnTo>
                  <a:pt x="7098" y="786"/>
                </a:lnTo>
                <a:lnTo>
                  <a:pt x="7090" y="782"/>
                </a:lnTo>
                <a:lnTo>
                  <a:pt x="7082" y="778"/>
                </a:lnTo>
                <a:lnTo>
                  <a:pt x="7073" y="775"/>
                </a:lnTo>
                <a:lnTo>
                  <a:pt x="7064" y="772"/>
                </a:lnTo>
                <a:lnTo>
                  <a:pt x="7054" y="770"/>
                </a:lnTo>
                <a:lnTo>
                  <a:pt x="7043" y="769"/>
                </a:lnTo>
                <a:lnTo>
                  <a:pt x="7032" y="769"/>
                </a:lnTo>
                <a:lnTo>
                  <a:pt x="7021" y="769"/>
                </a:lnTo>
                <a:lnTo>
                  <a:pt x="7010" y="770"/>
                </a:lnTo>
                <a:lnTo>
                  <a:pt x="7000" y="772"/>
                </a:lnTo>
                <a:lnTo>
                  <a:pt x="6991" y="774"/>
                </a:lnTo>
                <a:lnTo>
                  <a:pt x="6982" y="777"/>
                </a:lnTo>
                <a:lnTo>
                  <a:pt x="6973" y="781"/>
                </a:lnTo>
                <a:lnTo>
                  <a:pt x="6966" y="786"/>
                </a:lnTo>
                <a:lnTo>
                  <a:pt x="6959" y="791"/>
                </a:lnTo>
                <a:lnTo>
                  <a:pt x="6952" y="796"/>
                </a:lnTo>
                <a:lnTo>
                  <a:pt x="6947" y="802"/>
                </a:lnTo>
                <a:lnTo>
                  <a:pt x="6942" y="809"/>
                </a:lnTo>
                <a:lnTo>
                  <a:pt x="6938" y="817"/>
                </a:lnTo>
                <a:lnTo>
                  <a:pt x="6934" y="825"/>
                </a:lnTo>
                <a:lnTo>
                  <a:pt x="6931" y="833"/>
                </a:lnTo>
                <a:lnTo>
                  <a:pt x="6929" y="842"/>
                </a:lnTo>
                <a:lnTo>
                  <a:pt x="6928" y="852"/>
                </a:lnTo>
                <a:lnTo>
                  <a:pt x="6927" y="873"/>
                </a:lnTo>
                <a:lnTo>
                  <a:pt x="6926" y="898"/>
                </a:lnTo>
                <a:lnTo>
                  <a:pt x="6925" y="924"/>
                </a:lnTo>
                <a:lnTo>
                  <a:pt x="6925" y="951"/>
                </a:lnTo>
                <a:lnTo>
                  <a:pt x="6925" y="978"/>
                </a:lnTo>
                <a:lnTo>
                  <a:pt x="6926" y="1004"/>
                </a:lnTo>
                <a:lnTo>
                  <a:pt x="6927" y="1028"/>
                </a:lnTo>
                <a:lnTo>
                  <a:pt x="6928" y="1049"/>
                </a:lnTo>
                <a:lnTo>
                  <a:pt x="6929" y="1056"/>
                </a:lnTo>
                <a:lnTo>
                  <a:pt x="6930" y="1064"/>
                </a:lnTo>
                <a:lnTo>
                  <a:pt x="6932" y="1071"/>
                </a:lnTo>
                <a:lnTo>
                  <a:pt x="6934" y="1078"/>
                </a:lnTo>
                <a:lnTo>
                  <a:pt x="6937" y="1085"/>
                </a:lnTo>
                <a:lnTo>
                  <a:pt x="6941" y="1092"/>
                </a:lnTo>
                <a:lnTo>
                  <a:pt x="6946" y="1099"/>
                </a:lnTo>
                <a:lnTo>
                  <a:pt x="6951" y="1105"/>
                </a:lnTo>
                <a:lnTo>
                  <a:pt x="6957" y="1111"/>
                </a:lnTo>
                <a:lnTo>
                  <a:pt x="6965" y="1116"/>
                </a:lnTo>
                <a:lnTo>
                  <a:pt x="6973" y="1121"/>
                </a:lnTo>
                <a:lnTo>
                  <a:pt x="6982" y="1124"/>
                </a:lnTo>
                <a:lnTo>
                  <a:pt x="6993" y="1128"/>
                </a:lnTo>
                <a:lnTo>
                  <a:pt x="7005" y="1130"/>
                </a:lnTo>
                <a:lnTo>
                  <a:pt x="7011" y="1131"/>
                </a:lnTo>
                <a:lnTo>
                  <a:pt x="7018" y="1132"/>
                </a:lnTo>
                <a:lnTo>
                  <a:pt x="7032" y="1132"/>
                </a:lnTo>
                <a:lnTo>
                  <a:pt x="7043" y="1132"/>
                </a:lnTo>
                <a:lnTo>
                  <a:pt x="7054" y="1131"/>
                </a:lnTo>
                <a:lnTo>
                  <a:pt x="7064" y="1129"/>
                </a:lnTo>
                <a:lnTo>
                  <a:pt x="7073" y="1126"/>
                </a:lnTo>
                <a:lnTo>
                  <a:pt x="7082" y="1123"/>
                </a:lnTo>
                <a:lnTo>
                  <a:pt x="7090" y="1119"/>
                </a:lnTo>
                <a:lnTo>
                  <a:pt x="7098" y="1115"/>
                </a:lnTo>
                <a:lnTo>
                  <a:pt x="7105" y="1110"/>
                </a:lnTo>
                <a:lnTo>
                  <a:pt x="7111" y="1104"/>
                </a:lnTo>
                <a:lnTo>
                  <a:pt x="7117" y="1098"/>
                </a:lnTo>
                <a:lnTo>
                  <a:pt x="7122" y="1091"/>
                </a:lnTo>
                <a:lnTo>
                  <a:pt x="7126" y="1083"/>
                </a:lnTo>
                <a:lnTo>
                  <a:pt x="7130" y="1075"/>
                </a:lnTo>
                <a:lnTo>
                  <a:pt x="7132" y="1067"/>
                </a:lnTo>
                <a:lnTo>
                  <a:pt x="7134" y="1058"/>
                </a:lnTo>
                <a:lnTo>
                  <a:pt x="7135" y="1049"/>
                </a:lnTo>
                <a:close/>
                <a:moveTo>
                  <a:pt x="7295" y="853"/>
                </a:moveTo>
                <a:lnTo>
                  <a:pt x="7296" y="874"/>
                </a:lnTo>
                <a:lnTo>
                  <a:pt x="7297" y="899"/>
                </a:lnTo>
                <a:lnTo>
                  <a:pt x="7297" y="924"/>
                </a:lnTo>
                <a:lnTo>
                  <a:pt x="7297" y="951"/>
                </a:lnTo>
                <a:lnTo>
                  <a:pt x="7297" y="978"/>
                </a:lnTo>
                <a:lnTo>
                  <a:pt x="7297" y="1003"/>
                </a:lnTo>
                <a:lnTo>
                  <a:pt x="7296" y="1027"/>
                </a:lnTo>
                <a:lnTo>
                  <a:pt x="7295" y="1048"/>
                </a:lnTo>
                <a:lnTo>
                  <a:pt x="7292" y="1074"/>
                </a:lnTo>
                <a:lnTo>
                  <a:pt x="7289" y="1086"/>
                </a:lnTo>
                <a:lnTo>
                  <a:pt x="7286" y="1098"/>
                </a:lnTo>
                <a:lnTo>
                  <a:pt x="7283" y="1110"/>
                </a:lnTo>
                <a:lnTo>
                  <a:pt x="7279" y="1122"/>
                </a:lnTo>
                <a:lnTo>
                  <a:pt x="7275" y="1133"/>
                </a:lnTo>
                <a:lnTo>
                  <a:pt x="7270" y="1144"/>
                </a:lnTo>
                <a:lnTo>
                  <a:pt x="7265" y="1154"/>
                </a:lnTo>
                <a:lnTo>
                  <a:pt x="7260" y="1165"/>
                </a:lnTo>
                <a:lnTo>
                  <a:pt x="7254" y="1175"/>
                </a:lnTo>
                <a:lnTo>
                  <a:pt x="7247" y="1184"/>
                </a:lnTo>
                <a:lnTo>
                  <a:pt x="7241" y="1194"/>
                </a:lnTo>
                <a:lnTo>
                  <a:pt x="7233" y="1202"/>
                </a:lnTo>
                <a:lnTo>
                  <a:pt x="7226" y="1211"/>
                </a:lnTo>
                <a:lnTo>
                  <a:pt x="7218" y="1219"/>
                </a:lnTo>
                <a:lnTo>
                  <a:pt x="7210" y="1227"/>
                </a:lnTo>
                <a:lnTo>
                  <a:pt x="7201" y="1234"/>
                </a:lnTo>
                <a:lnTo>
                  <a:pt x="7192" y="1241"/>
                </a:lnTo>
                <a:lnTo>
                  <a:pt x="7183" y="1247"/>
                </a:lnTo>
                <a:lnTo>
                  <a:pt x="7173" y="1253"/>
                </a:lnTo>
                <a:lnTo>
                  <a:pt x="7164" y="1259"/>
                </a:lnTo>
                <a:lnTo>
                  <a:pt x="7154" y="1264"/>
                </a:lnTo>
                <a:lnTo>
                  <a:pt x="7143" y="1269"/>
                </a:lnTo>
                <a:lnTo>
                  <a:pt x="7133" y="1273"/>
                </a:lnTo>
                <a:lnTo>
                  <a:pt x="7122" y="1276"/>
                </a:lnTo>
                <a:lnTo>
                  <a:pt x="7111" y="1279"/>
                </a:lnTo>
                <a:lnTo>
                  <a:pt x="7099" y="1282"/>
                </a:lnTo>
                <a:lnTo>
                  <a:pt x="7088" y="1284"/>
                </a:lnTo>
                <a:lnTo>
                  <a:pt x="7076" y="1285"/>
                </a:lnTo>
                <a:lnTo>
                  <a:pt x="7064" y="1286"/>
                </a:lnTo>
                <a:lnTo>
                  <a:pt x="7052" y="1286"/>
                </a:lnTo>
                <a:lnTo>
                  <a:pt x="7032" y="1286"/>
                </a:lnTo>
                <a:lnTo>
                  <a:pt x="7015" y="1284"/>
                </a:lnTo>
                <a:lnTo>
                  <a:pt x="7007" y="1283"/>
                </a:lnTo>
                <a:lnTo>
                  <a:pt x="7000" y="1281"/>
                </a:lnTo>
                <a:lnTo>
                  <a:pt x="6986" y="1277"/>
                </a:lnTo>
                <a:lnTo>
                  <a:pt x="6974" y="1272"/>
                </a:lnTo>
                <a:lnTo>
                  <a:pt x="6963" y="1266"/>
                </a:lnTo>
                <a:lnTo>
                  <a:pt x="6958" y="1262"/>
                </a:lnTo>
                <a:lnTo>
                  <a:pt x="6952" y="1259"/>
                </a:lnTo>
                <a:lnTo>
                  <a:pt x="6943" y="1250"/>
                </a:lnTo>
                <a:lnTo>
                  <a:pt x="6941" y="1249"/>
                </a:lnTo>
                <a:lnTo>
                  <a:pt x="6938" y="1248"/>
                </a:lnTo>
                <a:lnTo>
                  <a:pt x="6936" y="1249"/>
                </a:lnTo>
                <a:lnTo>
                  <a:pt x="6934" y="1249"/>
                </a:lnTo>
                <a:lnTo>
                  <a:pt x="6932" y="1250"/>
                </a:lnTo>
                <a:lnTo>
                  <a:pt x="6931" y="1252"/>
                </a:lnTo>
                <a:lnTo>
                  <a:pt x="6930" y="1254"/>
                </a:lnTo>
                <a:lnTo>
                  <a:pt x="6929" y="1257"/>
                </a:lnTo>
                <a:lnTo>
                  <a:pt x="6929" y="1512"/>
                </a:lnTo>
                <a:lnTo>
                  <a:pt x="6929" y="1515"/>
                </a:lnTo>
                <a:lnTo>
                  <a:pt x="6928" y="1518"/>
                </a:lnTo>
                <a:lnTo>
                  <a:pt x="6925" y="1522"/>
                </a:lnTo>
                <a:lnTo>
                  <a:pt x="6923" y="1524"/>
                </a:lnTo>
                <a:lnTo>
                  <a:pt x="6921" y="1525"/>
                </a:lnTo>
                <a:lnTo>
                  <a:pt x="6919" y="1526"/>
                </a:lnTo>
                <a:lnTo>
                  <a:pt x="6916" y="1526"/>
                </a:lnTo>
                <a:lnTo>
                  <a:pt x="6783" y="1526"/>
                </a:lnTo>
                <a:lnTo>
                  <a:pt x="6780" y="1526"/>
                </a:lnTo>
                <a:lnTo>
                  <a:pt x="6778" y="1525"/>
                </a:lnTo>
                <a:lnTo>
                  <a:pt x="6774" y="1522"/>
                </a:lnTo>
                <a:lnTo>
                  <a:pt x="6772" y="1520"/>
                </a:lnTo>
                <a:lnTo>
                  <a:pt x="6771" y="1518"/>
                </a:lnTo>
                <a:lnTo>
                  <a:pt x="6770" y="1515"/>
                </a:lnTo>
                <a:lnTo>
                  <a:pt x="6770" y="1512"/>
                </a:lnTo>
                <a:lnTo>
                  <a:pt x="6770" y="1077"/>
                </a:lnTo>
                <a:lnTo>
                  <a:pt x="6770" y="642"/>
                </a:lnTo>
                <a:lnTo>
                  <a:pt x="6770" y="640"/>
                </a:lnTo>
                <a:lnTo>
                  <a:pt x="6771" y="637"/>
                </a:lnTo>
                <a:lnTo>
                  <a:pt x="6772" y="635"/>
                </a:lnTo>
                <a:lnTo>
                  <a:pt x="6774" y="633"/>
                </a:lnTo>
                <a:lnTo>
                  <a:pt x="6776" y="631"/>
                </a:lnTo>
                <a:lnTo>
                  <a:pt x="6778" y="630"/>
                </a:lnTo>
                <a:lnTo>
                  <a:pt x="6781" y="629"/>
                </a:lnTo>
                <a:lnTo>
                  <a:pt x="6783" y="629"/>
                </a:lnTo>
                <a:lnTo>
                  <a:pt x="6871" y="629"/>
                </a:lnTo>
                <a:lnTo>
                  <a:pt x="6875" y="629"/>
                </a:lnTo>
                <a:lnTo>
                  <a:pt x="6879" y="631"/>
                </a:lnTo>
                <a:lnTo>
                  <a:pt x="6883" y="634"/>
                </a:lnTo>
                <a:lnTo>
                  <a:pt x="6887" y="637"/>
                </a:lnTo>
                <a:lnTo>
                  <a:pt x="6919" y="680"/>
                </a:lnTo>
                <a:lnTo>
                  <a:pt x="6920" y="681"/>
                </a:lnTo>
                <a:lnTo>
                  <a:pt x="6922" y="682"/>
                </a:lnTo>
                <a:lnTo>
                  <a:pt x="6925" y="683"/>
                </a:lnTo>
                <a:lnTo>
                  <a:pt x="6929" y="682"/>
                </a:lnTo>
                <a:lnTo>
                  <a:pt x="6932" y="680"/>
                </a:lnTo>
                <a:lnTo>
                  <a:pt x="6941" y="667"/>
                </a:lnTo>
                <a:lnTo>
                  <a:pt x="6946" y="662"/>
                </a:lnTo>
                <a:lnTo>
                  <a:pt x="6952" y="656"/>
                </a:lnTo>
                <a:lnTo>
                  <a:pt x="6963" y="645"/>
                </a:lnTo>
                <a:lnTo>
                  <a:pt x="6970" y="640"/>
                </a:lnTo>
                <a:lnTo>
                  <a:pt x="6977" y="635"/>
                </a:lnTo>
                <a:lnTo>
                  <a:pt x="6984" y="631"/>
                </a:lnTo>
                <a:lnTo>
                  <a:pt x="6992" y="627"/>
                </a:lnTo>
                <a:lnTo>
                  <a:pt x="7001" y="623"/>
                </a:lnTo>
                <a:lnTo>
                  <a:pt x="7010" y="620"/>
                </a:lnTo>
                <a:lnTo>
                  <a:pt x="7014" y="619"/>
                </a:lnTo>
                <a:lnTo>
                  <a:pt x="7019" y="618"/>
                </a:lnTo>
                <a:lnTo>
                  <a:pt x="7029" y="616"/>
                </a:lnTo>
                <a:lnTo>
                  <a:pt x="7040" y="615"/>
                </a:lnTo>
                <a:lnTo>
                  <a:pt x="7052" y="615"/>
                </a:lnTo>
                <a:lnTo>
                  <a:pt x="7064" y="615"/>
                </a:lnTo>
                <a:lnTo>
                  <a:pt x="7076" y="616"/>
                </a:lnTo>
                <a:lnTo>
                  <a:pt x="7088" y="617"/>
                </a:lnTo>
                <a:lnTo>
                  <a:pt x="7099" y="619"/>
                </a:lnTo>
                <a:lnTo>
                  <a:pt x="7110" y="622"/>
                </a:lnTo>
                <a:lnTo>
                  <a:pt x="7122" y="625"/>
                </a:lnTo>
                <a:lnTo>
                  <a:pt x="7133" y="628"/>
                </a:lnTo>
                <a:lnTo>
                  <a:pt x="7143" y="632"/>
                </a:lnTo>
                <a:lnTo>
                  <a:pt x="7154" y="637"/>
                </a:lnTo>
                <a:lnTo>
                  <a:pt x="7164" y="642"/>
                </a:lnTo>
                <a:lnTo>
                  <a:pt x="7173" y="648"/>
                </a:lnTo>
                <a:lnTo>
                  <a:pt x="7183" y="654"/>
                </a:lnTo>
                <a:lnTo>
                  <a:pt x="7192" y="660"/>
                </a:lnTo>
                <a:lnTo>
                  <a:pt x="7201" y="667"/>
                </a:lnTo>
                <a:lnTo>
                  <a:pt x="7210" y="674"/>
                </a:lnTo>
                <a:lnTo>
                  <a:pt x="7218" y="682"/>
                </a:lnTo>
                <a:lnTo>
                  <a:pt x="7226" y="690"/>
                </a:lnTo>
                <a:lnTo>
                  <a:pt x="7233" y="699"/>
                </a:lnTo>
                <a:lnTo>
                  <a:pt x="7241" y="707"/>
                </a:lnTo>
                <a:lnTo>
                  <a:pt x="7247" y="717"/>
                </a:lnTo>
                <a:lnTo>
                  <a:pt x="7254" y="726"/>
                </a:lnTo>
                <a:lnTo>
                  <a:pt x="7260" y="736"/>
                </a:lnTo>
                <a:lnTo>
                  <a:pt x="7265" y="747"/>
                </a:lnTo>
                <a:lnTo>
                  <a:pt x="7270" y="757"/>
                </a:lnTo>
                <a:lnTo>
                  <a:pt x="7275" y="768"/>
                </a:lnTo>
                <a:lnTo>
                  <a:pt x="7279" y="779"/>
                </a:lnTo>
                <a:lnTo>
                  <a:pt x="7283" y="791"/>
                </a:lnTo>
                <a:lnTo>
                  <a:pt x="7286" y="803"/>
                </a:lnTo>
                <a:lnTo>
                  <a:pt x="7289" y="815"/>
                </a:lnTo>
                <a:lnTo>
                  <a:pt x="7292" y="827"/>
                </a:lnTo>
                <a:lnTo>
                  <a:pt x="7293" y="840"/>
                </a:lnTo>
                <a:lnTo>
                  <a:pt x="7295" y="853"/>
                </a:lnTo>
                <a:close/>
                <a:moveTo>
                  <a:pt x="4807" y="1050"/>
                </a:moveTo>
                <a:lnTo>
                  <a:pt x="4810" y="1028"/>
                </a:lnTo>
                <a:lnTo>
                  <a:pt x="4812" y="1004"/>
                </a:lnTo>
                <a:lnTo>
                  <a:pt x="4813" y="978"/>
                </a:lnTo>
                <a:lnTo>
                  <a:pt x="4813" y="951"/>
                </a:lnTo>
                <a:lnTo>
                  <a:pt x="4813" y="924"/>
                </a:lnTo>
                <a:lnTo>
                  <a:pt x="4812" y="898"/>
                </a:lnTo>
                <a:lnTo>
                  <a:pt x="4810" y="873"/>
                </a:lnTo>
                <a:lnTo>
                  <a:pt x="4807" y="851"/>
                </a:lnTo>
                <a:lnTo>
                  <a:pt x="4806" y="842"/>
                </a:lnTo>
                <a:lnTo>
                  <a:pt x="4803" y="833"/>
                </a:lnTo>
                <a:lnTo>
                  <a:pt x="4800" y="825"/>
                </a:lnTo>
                <a:lnTo>
                  <a:pt x="4796" y="818"/>
                </a:lnTo>
                <a:lnTo>
                  <a:pt x="4794" y="814"/>
                </a:lnTo>
                <a:lnTo>
                  <a:pt x="4792" y="811"/>
                </a:lnTo>
                <a:lnTo>
                  <a:pt x="4787" y="804"/>
                </a:lnTo>
                <a:lnTo>
                  <a:pt x="4781" y="799"/>
                </a:lnTo>
                <a:lnTo>
                  <a:pt x="4775" y="794"/>
                </a:lnTo>
                <a:lnTo>
                  <a:pt x="4771" y="791"/>
                </a:lnTo>
                <a:lnTo>
                  <a:pt x="4768" y="789"/>
                </a:lnTo>
                <a:lnTo>
                  <a:pt x="4760" y="785"/>
                </a:lnTo>
                <a:lnTo>
                  <a:pt x="4752" y="782"/>
                </a:lnTo>
                <a:lnTo>
                  <a:pt x="4743" y="779"/>
                </a:lnTo>
                <a:lnTo>
                  <a:pt x="4733" y="777"/>
                </a:lnTo>
                <a:lnTo>
                  <a:pt x="4723" y="775"/>
                </a:lnTo>
                <a:lnTo>
                  <a:pt x="4712" y="774"/>
                </a:lnTo>
                <a:lnTo>
                  <a:pt x="4701" y="774"/>
                </a:lnTo>
                <a:lnTo>
                  <a:pt x="4689" y="774"/>
                </a:lnTo>
                <a:lnTo>
                  <a:pt x="4678" y="775"/>
                </a:lnTo>
                <a:lnTo>
                  <a:pt x="4672" y="776"/>
                </a:lnTo>
                <a:lnTo>
                  <a:pt x="4667" y="777"/>
                </a:lnTo>
                <a:lnTo>
                  <a:pt x="4658" y="779"/>
                </a:lnTo>
                <a:lnTo>
                  <a:pt x="4649" y="781"/>
                </a:lnTo>
                <a:lnTo>
                  <a:pt x="4641" y="784"/>
                </a:lnTo>
                <a:lnTo>
                  <a:pt x="4633" y="788"/>
                </a:lnTo>
                <a:lnTo>
                  <a:pt x="4627" y="792"/>
                </a:lnTo>
                <a:lnTo>
                  <a:pt x="4623" y="795"/>
                </a:lnTo>
                <a:lnTo>
                  <a:pt x="4620" y="797"/>
                </a:lnTo>
                <a:lnTo>
                  <a:pt x="4615" y="803"/>
                </a:lnTo>
                <a:lnTo>
                  <a:pt x="4610" y="809"/>
                </a:lnTo>
                <a:lnTo>
                  <a:pt x="4606" y="816"/>
                </a:lnTo>
                <a:lnTo>
                  <a:pt x="4602" y="824"/>
                </a:lnTo>
                <a:lnTo>
                  <a:pt x="4599" y="833"/>
                </a:lnTo>
                <a:lnTo>
                  <a:pt x="4597" y="842"/>
                </a:lnTo>
                <a:lnTo>
                  <a:pt x="4595" y="851"/>
                </a:lnTo>
                <a:lnTo>
                  <a:pt x="4593" y="873"/>
                </a:lnTo>
                <a:lnTo>
                  <a:pt x="4591" y="898"/>
                </a:lnTo>
                <a:lnTo>
                  <a:pt x="4590" y="924"/>
                </a:lnTo>
                <a:lnTo>
                  <a:pt x="4589" y="951"/>
                </a:lnTo>
                <a:lnTo>
                  <a:pt x="4590" y="978"/>
                </a:lnTo>
                <a:lnTo>
                  <a:pt x="4591" y="1004"/>
                </a:lnTo>
                <a:lnTo>
                  <a:pt x="4593" y="1028"/>
                </a:lnTo>
                <a:lnTo>
                  <a:pt x="4595" y="1050"/>
                </a:lnTo>
                <a:lnTo>
                  <a:pt x="4597" y="1059"/>
                </a:lnTo>
                <a:lnTo>
                  <a:pt x="4599" y="1068"/>
                </a:lnTo>
                <a:lnTo>
                  <a:pt x="4602" y="1076"/>
                </a:lnTo>
                <a:lnTo>
                  <a:pt x="4606" y="1084"/>
                </a:lnTo>
                <a:lnTo>
                  <a:pt x="4610" y="1091"/>
                </a:lnTo>
                <a:lnTo>
                  <a:pt x="4615" y="1097"/>
                </a:lnTo>
                <a:lnTo>
                  <a:pt x="4621" y="1103"/>
                </a:lnTo>
                <a:lnTo>
                  <a:pt x="4627" y="1108"/>
                </a:lnTo>
                <a:lnTo>
                  <a:pt x="4634" y="1112"/>
                </a:lnTo>
                <a:lnTo>
                  <a:pt x="4641" y="1116"/>
                </a:lnTo>
                <a:lnTo>
                  <a:pt x="4649" y="1119"/>
                </a:lnTo>
                <a:lnTo>
                  <a:pt x="4658" y="1122"/>
                </a:lnTo>
                <a:lnTo>
                  <a:pt x="4668" y="1124"/>
                </a:lnTo>
                <a:lnTo>
                  <a:pt x="4678" y="1126"/>
                </a:lnTo>
                <a:lnTo>
                  <a:pt x="4689" y="1127"/>
                </a:lnTo>
                <a:lnTo>
                  <a:pt x="4701" y="1127"/>
                </a:lnTo>
                <a:lnTo>
                  <a:pt x="4712" y="1127"/>
                </a:lnTo>
                <a:lnTo>
                  <a:pt x="4723" y="1126"/>
                </a:lnTo>
                <a:lnTo>
                  <a:pt x="4733" y="1124"/>
                </a:lnTo>
                <a:lnTo>
                  <a:pt x="4738" y="1123"/>
                </a:lnTo>
                <a:lnTo>
                  <a:pt x="4743" y="1122"/>
                </a:lnTo>
                <a:lnTo>
                  <a:pt x="4752" y="1119"/>
                </a:lnTo>
                <a:lnTo>
                  <a:pt x="4760" y="1116"/>
                </a:lnTo>
                <a:lnTo>
                  <a:pt x="4768" y="1112"/>
                </a:lnTo>
                <a:lnTo>
                  <a:pt x="4775" y="1108"/>
                </a:lnTo>
                <a:lnTo>
                  <a:pt x="4778" y="1105"/>
                </a:lnTo>
                <a:lnTo>
                  <a:pt x="4781" y="1102"/>
                </a:lnTo>
                <a:lnTo>
                  <a:pt x="4787" y="1097"/>
                </a:lnTo>
                <a:lnTo>
                  <a:pt x="4792" y="1090"/>
                </a:lnTo>
                <a:lnTo>
                  <a:pt x="4796" y="1083"/>
                </a:lnTo>
                <a:lnTo>
                  <a:pt x="4800" y="1076"/>
                </a:lnTo>
                <a:lnTo>
                  <a:pt x="4802" y="1072"/>
                </a:lnTo>
                <a:lnTo>
                  <a:pt x="4803" y="1068"/>
                </a:lnTo>
                <a:lnTo>
                  <a:pt x="4806" y="1059"/>
                </a:lnTo>
                <a:lnTo>
                  <a:pt x="4807" y="1050"/>
                </a:lnTo>
                <a:close/>
                <a:moveTo>
                  <a:pt x="4701" y="615"/>
                </a:moveTo>
                <a:lnTo>
                  <a:pt x="4714" y="615"/>
                </a:lnTo>
                <a:lnTo>
                  <a:pt x="4727" y="616"/>
                </a:lnTo>
                <a:lnTo>
                  <a:pt x="4740" y="617"/>
                </a:lnTo>
                <a:lnTo>
                  <a:pt x="4753" y="619"/>
                </a:lnTo>
                <a:lnTo>
                  <a:pt x="4766" y="621"/>
                </a:lnTo>
                <a:lnTo>
                  <a:pt x="4778" y="624"/>
                </a:lnTo>
                <a:lnTo>
                  <a:pt x="4790" y="627"/>
                </a:lnTo>
                <a:lnTo>
                  <a:pt x="4801" y="631"/>
                </a:lnTo>
                <a:lnTo>
                  <a:pt x="4812" y="635"/>
                </a:lnTo>
                <a:lnTo>
                  <a:pt x="4823" y="640"/>
                </a:lnTo>
                <a:lnTo>
                  <a:pt x="4834" y="646"/>
                </a:lnTo>
                <a:lnTo>
                  <a:pt x="4844" y="651"/>
                </a:lnTo>
                <a:lnTo>
                  <a:pt x="4854" y="657"/>
                </a:lnTo>
                <a:lnTo>
                  <a:pt x="4864" y="664"/>
                </a:lnTo>
                <a:lnTo>
                  <a:pt x="4873" y="671"/>
                </a:lnTo>
                <a:lnTo>
                  <a:pt x="4882" y="679"/>
                </a:lnTo>
                <a:lnTo>
                  <a:pt x="4890" y="687"/>
                </a:lnTo>
                <a:lnTo>
                  <a:pt x="4898" y="695"/>
                </a:lnTo>
                <a:lnTo>
                  <a:pt x="4906" y="704"/>
                </a:lnTo>
                <a:lnTo>
                  <a:pt x="4913" y="713"/>
                </a:lnTo>
                <a:lnTo>
                  <a:pt x="4920" y="722"/>
                </a:lnTo>
                <a:lnTo>
                  <a:pt x="4926" y="732"/>
                </a:lnTo>
                <a:lnTo>
                  <a:pt x="4932" y="743"/>
                </a:lnTo>
                <a:lnTo>
                  <a:pt x="4938" y="754"/>
                </a:lnTo>
                <a:lnTo>
                  <a:pt x="4943" y="765"/>
                </a:lnTo>
                <a:lnTo>
                  <a:pt x="4948" y="776"/>
                </a:lnTo>
                <a:lnTo>
                  <a:pt x="4952" y="788"/>
                </a:lnTo>
                <a:lnTo>
                  <a:pt x="4954" y="794"/>
                </a:lnTo>
                <a:lnTo>
                  <a:pt x="4956" y="800"/>
                </a:lnTo>
                <a:lnTo>
                  <a:pt x="4960" y="813"/>
                </a:lnTo>
                <a:lnTo>
                  <a:pt x="4962" y="826"/>
                </a:lnTo>
                <a:lnTo>
                  <a:pt x="4965" y="839"/>
                </a:lnTo>
                <a:lnTo>
                  <a:pt x="4967" y="853"/>
                </a:lnTo>
                <a:lnTo>
                  <a:pt x="4969" y="874"/>
                </a:lnTo>
                <a:lnTo>
                  <a:pt x="4970" y="899"/>
                </a:lnTo>
                <a:lnTo>
                  <a:pt x="4971" y="924"/>
                </a:lnTo>
                <a:lnTo>
                  <a:pt x="4972" y="951"/>
                </a:lnTo>
                <a:lnTo>
                  <a:pt x="4971" y="978"/>
                </a:lnTo>
                <a:lnTo>
                  <a:pt x="4970" y="1003"/>
                </a:lnTo>
                <a:lnTo>
                  <a:pt x="4969" y="1027"/>
                </a:lnTo>
                <a:lnTo>
                  <a:pt x="4968" y="1038"/>
                </a:lnTo>
                <a:lnTo>
                  <a:pt x="4967" y="1048"/>
                </a:lnTo>
                <a:lnTo>
                  <a:pt x="4965" y="1062"/>
                </a:lnTo>
                <a:lnTo>
                  <a:pt x="4962" y="1075"/>
                </a:lnTo>
                <a:lnTo>
                  <a:pt x="4960" y="1088"/>
                </a:lnTo>
                <a:lnTo>
                  <a:pt x="4956" y="1101"/>
                </a:lnTo>
                <a:lnTo>
                  <a:pt x="4952" y="1113"/>
                </a:lnTo>
                <a:lnTo>
                  <a:pt x="4948" y="1125"/>
                </a:lnTo>
                <a:lnTo>
                  <a:pt x="4943" y="1136"/>
                </a:lnTo>
                <a:lnTo>
                  <a:pt x="4938" y="1147"/>
                </a:lnTo>
                <a:lnTo>
                  <a:pt x="4933" y="1158"/>
                </a:lnTo>
                <a:lnTo>
                  <a:pt x="4927" y="1169"/>
                </a:lnTo>
                <a:lnTo>
                  <a:pt x="4920" y="1179"/>
                </a:lnTo>
                <a:lnTo>
                  <a:pt x="4913" y="1188"/>
                </a:lnTo>
                <a:lnTo>
                  <a:pt x="4906" y="1197"/>
                </a:lnTo>
                <a:lnTo>
                  <a:pt x="4898" y="1206"/>
                </a:lnTo>
                <a:lnTo>
                  <a:pt x="4890" y="1214"/>
                </a:lnTo>
                <a:lnTo>
                  <a:pt x="4882" y="1222"/>
                </a:lnTo>
                <a:lnTo>
                  <a:pt x="4873" y="1230"/>
                </a:lnTo>
                <a:lnTo>
                  <a:pt x="4864" y="1237"/>
                </a:lnTo>
                <a:lnTo>
                  <a:pt x="4855" y="1244"/>
                </a:lnTo>
                <a:lnTo>
                  <a:pt x="4845" y="1250"/>
                </a:lnTo>
                <a:lnTo>
                  <a:pt x="4835" y="1255"/>
                </a:lnTo>
                <a:lnTo>
                  <a:pt x="4824" y="1261"/>
                </a:lnTo>
                <a:lnTo>
                  <a:pt x="4813" y="1265"/>
                </a:lnTo>
                <a:lnTo>
                  <a:pt x="4802" y="1270"/>
                </a:lnTo>
                <a:lnTo>
                  <a:pt x="4796" y="1272"/>
                </a:lnTo>
                <a:lnTo>
                  <a:pt x="4790" y="1274"/>
                </a:lnTo>
                <a:lnTo>
                  <a:pt x="4779" y="1277"/>
                </a:lnTo>
                <a:lnTo>
                  <a:pt x="4767" y="1280"/>
                </a:lnTo>
                <a:lnTo>
                  <a:pt x="4754" y="1282"/>
                </a:lnTo>
                <a:lnTo>
                  <a:pt x="4741" y="1284"/>
                </a:lnTo>
                <a:lnTo>
                  <a:pt x="4729" y="1285"/>
                </a:lnTo>
                <a:lnTo>
                  <a:pt x="4715" y="1286"/>
                </a:lnTo>
                <a:lnTo>
                  <a:pt x="4702" y="1286"/>
                </a:lnTo>
                <a:lnTo>
                  <a:pt x="4688" y="1286"/>
                </a:lnTo>
                <a:lnTo>
                  <a:pt x="4675" y="1285"/>
                </a:lnTo>
                <a:lnTo>
                  <a:pt x="4662" y="1284"/>
                </a:lnTo>
                <a:lnTo>
                  <a:pt x="4649" y="1282"/>
                </a:lnTo>
                <a:lnTo>
                  <a:pt x="4637" y="1280"/>
                </a:lnTo>
                <a:lnTo>
                  <a:pt x="4625" y="1277"/>
                </a:lnTo>
                <a:lnTo>
                  <a:pt x="4613" y="1274"/>
                </a:lnTo>
                <a:lnTo>
                  <a:pt x="4601" y="1270"/>
                </a:lnTo>
                <a:lnTo>
                  <a:pt x="4590" y="1265"/>
                </a:lnTo>
                <a:lnTo>
                  <a:pt x="4579" y="1261"/>
                </a:lnTo>
                <a:lnTo>
                  <a:pt x="4568" y="1255"/>
                </a:lnTo>
                <a:lnTo>
                  <a:pt x="4558" y="1250"/>
                </a:lnTo>
                <a:lnTo>
                  <a:pt x="4548" y="1244"/>
                </a:lnTo>
                <a:lnTo>
                  <a:pt x="4539" y="1237"/>
                </a:lnTo>
                <a:lnTo>
                  <a:pt x="4530" y="1230"/>
                </a:lnTo>
                <a:lnTo>
                  <a:pt x="4521" y="1222"/>
                </a:lnTo>
                <a:lnTo>
                  <a:pt x="4512" y="1214"/>
                </a:lnTo>
                <a:lnTo>
                  <a:pt x="4504" y="1206"/>
                </a:lnTo>
                <a:lnTo>
                  <a:pt x="4497" y="1197"/>
                </a:lnTo>
                <a:lnTo>
                  <a:pt x="4489" y="1188"/>
                </a:lnTo>
                <a:lnTo>
                  <a:pt x="4482" y="1179"/>
                </a:lnTo>
                <a:lnTo>
                  <a:pt x="4476" y="1169"/>
                </a:lnTo>
                <a:lnTo>
                  <a:pt x="4470" y="1158"/>
                </a:lnTo>
                <a:lnTo>
                  <a:pt x="4464" y="1147"/>
                </a:lnTo>
                <a:lnTo>
                  <a:pt x="4459" y="1136"/>
                </a:lnTo>
                <a:lnTo>
                  <a:pt x="4454" y="1125"/>
                </a:lnTo>
                <a:lnTo>
                  <a:pt x="4450" y="1113"/>
                </a:lnTo>
                <a:lnTo>
                  <a:pt x="4448" y="1107"/>
                </a:lnTo>
                <a:lnTo>
                  <a:pt x="4446" y="1101"/>
                </a:lnTo>
                <a:lnTo>
                  <a:pt x="4443" y="1088"/>
                </a:lnTo>
                <a:lnTo>
                  <a:pt x="4440" y="1075"/>
                </a:lnTo>
                <a:lnTo>
                  <a:pt x="4437" y="1062"/>
                </a:lnTo>
                <a:lnTo>
                  <a:pt x="4436" y="1048"/>
                </a:lnTo>
                <a:lnTo>
                  <a:pt x="4433" y="1027"/>
                </a:lnTo>
                <a:lnTo>
                  <a:pt x="4432" y="1003"/>
                </a:lnTo>
                <a:lnTo>
                  <a:pt x="4431" y="978"/>
                </a:lnTo>
                <a:lnTo>
                  <a:pt x="4431" y="951"/>
                </a:lnTo>
                <a:lnTo>
                  <a:pt x="4431" y="924"/>
                </a:lnTo>
                <a:lnTo>
                  <a:pt x="4432" y="899"/>
                </a:lnTo>
                <a:lnTo>
                  <a:pt x="4433" y="874"/>
                </a:lnTo>
                <a:lnTo>
                  <a:pt x="4434" y="863"/>
                </a:lnTo>
                <a:lnTo>
                  <a:pt x="4436" y="853"/>
                </a:lnTo>
                <a:lnTo>
                  <a:pt x="4437" y="839"/>
                </a:lnTo>
                <a:lnTo>
                  <a:pt x="4440" y="826"/>
                </a:lnTo>
                <a:lnTo>
                  <a:pt x="4443" y="813"/>
                </a:lnTo>
                <a:lnTo>
                  <a:pt x="4446" y="800"/>
                </a:lnTo>
                <a:lnTo>
                  <a:pt x="4450" y="788"/>
                </a:lnTo>
                <a:lnTo>
                  <a:pt x="4454" y="776"/>
                </a:lnTo>
                <a:lnTo>
                  <a:pt x="4459" y="765"/>
                </a:lnTo>
                <a:lnTo>
                  <a:pt x="4464" y="754"/>
                </a:lnTo>
                <a:lnTo>
                  <a:pt x="4470" y="743"/>
                </a:lnTo>
                <a:lnTo>
                  <a:pt x="4476" y="732"/>
                </a:lnTo>
                <a:lnTo>
                  <a:pt x="4482" y="722"/>
                </a:lnTo>
                <a:lnTo>
                  <a:pt x="4489" y="713"/>
                </a:lnTo>
                <a:lnTo>
                  <a:pt x="4496" y="704"/>
                </a:lnTo>
                <a:lnTo>
                  <a:pt x="4504" y="695"/>
                </a:lnTo>
                <a:lnTo>
                  <a:pt x="4512" y="687"/>
                </a:lnTo>
                <a:lnTo>
                  <a:pt x="4520" y="679"/>
                </a:lnTo>
                <a:lnTo>
                  <a:pt x="4529" y="671"/>
                </a:lnTo>
                <a:lnTo>
                  <a:pt x="4538" y="664"/>
                </a:lnTo>
                <a:lnTo>
                  <a:pt x="4548" y="657"/>
                </a:lnTo>
                <a:lnTo>
                  <a:pt x="4558" y="651"/>
                </a:lnTo>
                <a:lnTo>
                  <a:pt x="4568" y="646"/>
                </a:lnTo>
                <a:lnTo>
                  <a:pt x="4578" y="640"/>
                </a:lnTo>
                <a:lnTo>
                  <a:pt x="4589" y="635"/>
                </a:lnTo>
                <a:lnTo>
                  <a:pt x="4600" y="631"/>
                </a:lnTo>
                <a:lnTo>
                  <a:pt x="4606" y="629"/>
                </a:lnTo>
                <a:lnTo>
                  <a:pt x="4612" y="627"/>
                </a:lnTo>
                <a:lnTo>
                  <a:pt x="4624" y="624"/>
                </a:lnTo>
                <a:lnTo>
                  <a:pt x="4636" y="621"/>
                </a:lnTo>
                <a:lnTo>
                  <a:pt x="4648" y="619"/>
                </a:lnTo>
                <a:lnTo>
                  <a:pt x="4661" y="617"/>
                </a:lnTo>
                <a:lnTo>
                  <a:pt x="4674" y="616"/>
                </a:lnTo>
                <a:lnTo>
                  <a:pt x="4687" y="615"/>
                </a:lnTo>
                <a:lnTo>
                  <a:pt x="4701" y="615"/>
                </a:lnTo>
                <a:close/>
                <a:moveTo>
                  <a:pt x="5316" y="615"/>
                </a:moveTo>
                <a:lnTo>
                  <a:pt x="5330" y="615"/>
                </a:lnTo>
                <a:lnTo>
                  <a:pt x="5344" y="616"/>
                </a:lnTo>
                <a:lnTo>
                  <a:pt x="5358" y="617"/>
                </a:lnTo>
                <a:lnTo>
                  <a:pt x="5371" y="619"/>
                </a:lnTo>
                <a:lnTo>
                  <a:pt x="5384" y="622"/>
                </a:lnTo>
                <a:lnTo>
                  <a:pt x="5397" y="625"/>
                </a:lnTo>
                <a:lnTo>
                  <a:pt x="5410" y="629"/>
                </a:lnTo>
                <a:lnTo>
                  <a:pt x="5422" y="633"/>
                </a:lnTo>
                <a:lnTo>
                  <a:pt x="5433" y="638"/>
                </a:lnTo>
                <a:lnTo>
                  <a:pt x="5445" y="643"/>
                </a:lnTo>
                <a:lnTo>
                  <a:pt x="5456" y="649"/>
                </a:lnTo>
                <a:lnTo>
                  <a:pt x="5466" y="655"/>
                </a:lnTo>
                <a:lnTo>
                  <a:pt x="5476" y="662"/>
                </a:lnTo>
                <a:lnTo>
                  <a:pt x="5486" y="669"/>
                </a:lnTo>
                <a:lnTo>
                  <a:pt x="5495" y="677"/>
                </a:lnTo>
                <a:lnTo>
                  <a:pt x="5504" y="685"/>
                </a:lnTo>
                <a:lnTo>
                  <a:pt x="5513" y="693"/>
                </a:lnTo>
                <a:lnTo>
                  <a:pt x="5521" y="702"/>
                </a:lnTo>
                <a:lnTo>
                  <a:pt x="5528" y="711"/>
                </a:lnTo>
                <a:lnTo>
                  <a:pt x="5535" y="721"/>
                </a:lnTo>
                <a:lnTo>
                  <a:pt x="5541" y="731"/>
                </a:lnTo>
                <a:lnTo>
                  <a:pt x="5547" y="742"/>
                </a:lnTo>
                <a:lnTo>
                  <a:pt x="5553" y="753"/>
                </a:lnTo>
                <a:lnTo>
                  <a:pt x="5558" y="764"/>
                </a:lnTo>
                <a:lnTo>
                  <a:pt x="5562" y="775"/>
                </a:lnTo>
                <a:lnTo>
                  <a:pt x="5566" y="787"/>
                </a:lnTo>
                <a:lnTo>
                  <a:pt x="5569" y="800"/>
                </a:lnTo>
                <a:lnTo>
                  <a:pt x="5572" y="812"/>
                </a:lnTo>
                <a:lnTo>
                  <a:pt x="5574" y="825"/>
                </a:lnTo>
                <a:lnTo>
                  <a:pt x="5576" y="838"/>
                </a:lnTo>
                <a:lnTo>
                  <a:pt x="5577" y="851"/>
                </a:lnTo>
                <a:lnTo>
                  <a:pt x="5577" y="865"/>
                </a:lnTo>
                <a:lnTo>
                  <a:pt x="5577" y="873"/>
                </a:lnTo>
                <a:lnTo>
                  <a:pt x="5577" y="876"/>
                </a:lnTo>
                <a:lnTo>
                  <a:pt x="5576" y="879"/>
                </a:lnTo>
                <a:lnTo>
                  <a:pt x="5573" y="883"/>
                </a:lnTo>
                <a:lnTo>
                  <a:pt x="5571" y="885"/>
                </a:lnTo>
                <a:lnTo>
                  <a:pt x="5569" y="886"/>
                </a:lnTo>
                <a:lnTo>
                  <a:pt x="5566" y="887"/>
                </a:lnTo>
                <a:lnTo>
                  <a:pt x="5564" y="887"/>
                </a:lnTo>
                <a:lnTo>
                  <a:pt x="5438" y="887"/>
                </a:lnTo>
                <a:lnTo>
                  <a:pt x="5435" y="887"/>
                </a:lnTo>
                <a:lnTo>
                  <a:pt x="5433" y="886"/>
                </a:lnTo>
                <a:lnTo>
                  <a:pt x="5431" y="885"/>
                </a:lnTo>
                <a:lnTo>
                  <a:pt x="5429" y="884"/>
                </a:lnTo>
                <a:lnTo>
                  <a:pt x="5427" y="882"/>
                </a:lnTo>
                <a:lnTo>
                  <a:pt x="5426" y="880"/>
                </a:lnTo>
                <a:lnTo>
                  <a:pt x="5425" y="877"/>
                </a:lnTo>
                <a:lnTo>
                  <a:pt x="5424" y="874"/>
                </a:lnTo>
                <a:lnTo>
                  <a:pt x="5424" y="870"/>
                </a:lnTo>
                <a:lnTo>
                  <a:pt x="5423" y="859"/>
                </a:lnTo>
                <a:lnTo>
                  <a:pt x="5421" y="848"/>
                </a:lnTo>
                <a:lnTo>
                  <a:pt x="5418" y="838"/>
                </a:lnTo>
                <a:lnTo>
                  <a:pt x="5415" y="829"/>
                </a:lnTo>
                <a:lnTo>
                  <a:pt x="5411" y="820"/>
                </a:lnTo>
                <a:lnTo>
                  <a:pt x="5406" y="812"/>
                </a:lnTo>
                <a:lnTo>
                  <a:pt x="5400" y="805"/>
                </a:lnTo>
                <a:lnTo>
                  <a:pt x="5393" y="799"/>
                </a:lnTo>
                <a:lnTo>
                  <a:pt x="5386" y="793"/>
                </a:lnTo>
                <a:lnTo>
                  <a:pt x="5378" y="788"/>
                </a:lnTo>
                <a:lnTo>
                  <a:pt x="5369" y="784"/>
                </a:lnTo>
                <a:lnTo>
                  <a:pt x="5360" y="780"/>
                </a:lnTo>
                <a:lnTo>
                  <a:pt x="5350" y="778"/>
                </a:lnTo>
                <a:lnTo>
                  <a:pt x="5339" y="776"/>
                </a:lnTo>
                <a:lnTo>
                  <a:pt x="5327" y="775"/>
                </a:lnTo>
                <a:lnTo>
                  <a:pt x="5315" y="774"/>
                </a:lnTo>
                <a:lnTo>
                  <a:pt x="5303" y="774"/>
                </a:lnTo>
                <a:lnTo>
                  <a:pt x="5292" y="775"/>
                </a:lnTo>
                <a:lnTo>
                  <a:pt x="5281" y="777"/>
                </a:lnTo>
                <a:lnTo>
                  <a:pt x="5271" y="779"/>
                </a:lnTo>
                <a:lnTo>
                  <a:pt x="5262" y="781"/>
                </a:lnTo>
                <a:lnTo>
                  <a:pt x="5254" y="785"/>
                </a:lnTo>
                <a:lnTo>
                  <a:pt x="5247" y="788"/>
                </a:lnTo>
                <a:lnTo>
                  <a:pt x="5243" y="790"/>
                </a:lnTo>
                <a:lnTo>
                  <a:pt x="5240" y="793"/>
                </a:lnTo>
                <a:lnTo>
                  <a:pt x="5237" y="795"/>
                </a:lnTo>
                <a:lnTo>
                  <a:pt x="5234" y="798"/>
                </a:lnTo>
                <a:lnTo>
                  <a:pt x="5228" y="804"/>
                </a:lnTo>
                <a:lnTo>
                  <a:pt x="5224" y="810"/>
                </a:lnTo>
                <a:lnTo>
                  <a:pt x="5219" y="817"/>
                </a:lnTo>
                <a:lnTo>
                  <a:pt x="5216" y="825"/>
                </a:lnTo>
                <a:lnTo>
                  <a:pt x="5213" y="833"/>
                </a:lnTo>
                <a:lnTo>
                  <a:pt x="5211" y="842"/>
                </a:lnTo>
                <a:lnTo>
                  <a:pt x="5210" y="847"/>
                </a:lnTo>
                <a:lnTo>
                  <a:pt x="5209" y="852"/>
                </a:lnTo>
                <a:lnTo>
                  <a:pt x="5207" y="873"/>
                </a:lnTo>
                <a:lnTo>
                  <a:pt x="5206" y="886"/>
                </a:lnTo>
                <a:lnTo>
                  <a:pt x="5206" y="898"/>
                </a:lnTo>
                <a:lnTo>
                  <a:pt x="5205" y="924"/>
                </a:lnTo>
                <a:lnTo>
                  <a:pt x="5204" y="951"/>
                </a:lnTo>
                <a:lnTo>
                  <a:pt x="5205" y="978"/>
                </a:lnTo>
                <a:lnTo>
                  <a:pt x="5206" y="1004"/>
                </a:lnTo>
                <a:lnTo>
                  <a:pt x="5207" y="1028"/>
                </a:lnTo>
                <a:lnTo>
                  <a:pt x="5208" y="1039"/>
                </a:lnTo>
                <a:lnTo>
                  <a:pt x="5209" y="1049"/>
                </a:lnTo>
                <a:lnTo>
                  <a:pt x="5210" y="1054"/>
                </a:lnTo>
                <a:lnTo>
                  <a:pt x="5211" y="1059"/>
                </a:lnTo>
                <a:lnTo>
                  <a:pt x="5212" y="1063"/>
                </a:lnTo>
                <a:lnTo>
                  <a:pt x="5213" y="1067"/>
                </a:lnTo>
                <a:lnTo>
                  <a:pt x="5216" y="1076"/>
                </a:lnTo>
                <a:lnTo>
                  <a:pt x="5219" y="1083"/>
                </a:lnTo>
                <a:lnTo>
                  <a:pt x="5224" y="1090"/>
                </a:lnTo>
                <a:lnTo>
                  <a:pt x="5229" y="1097"/>
                </a:lnTo>
                <a:lnTo>
                  <a:pt x="5234" y="1102"/>
                </a:lnTo>
                <a:lnTo>
                  <a:pt x="5240" y="1107"/>
                </a:lnTo>
                <a:lnTo>
                  <a:pt x="5244" y="1110"/>
                </a:lnTo>
                <a:lnTo>
                  <a:pt x="5248" y="1112"/>
                </a:lnTo>
                <a:lnTo>
                  <a:pt x="5255" y="1116"/>
                </a:lnTo>
                <a:lnTo>
                  <a:pt x="5264" y="1119"/>
                </a:lnTo>
                <a:lnTo>
                  <a:pt x="5273" y="1122"/>
                </a:lnTo>
                <a:lnTo>
                  <a:pt x="5283" y="1124"/>
                </a:lnTo>
                <a:lnTo>
                  <a:pt x="5293" y="1126"/>
                </a:lnTo>
                <a:lnTo>
                  <a:pt x="5304" y="1127"/>
                </a:lnTo>
                <a:lnTo>
                  <a:pt x="5316" y="1127"/>
                </a:lnTo>
                <a:lnTo>
                  <a:pt x="5328" y="1127"/>
                </a:lnTo>
                <a:lnTo>
                  <a:pt x="5339" y="1126"/>
                </a:lnTo>
                <a:lnTo>
                  <a:pt x="5350" y="1124"/>
                </a:lnTo>
                <a:lnTo>
                  <a:pt x="5359" y="1121"/>
                </a:lnTo>
                <a:lnTo>
                  <a:pt x="5368" y="1118"/>
                </a:lnTo>
                <a:lnTo>
                  <a:pt x="5377" y="1114"/>
                </a:lnTo>
                <a:lnTo>
                  <a:pt x="5384" y="1110"/>
                </a:lnTo>
                <a:lnTo>
                  <a:pt x="5391" y="1104"/>
                </a:lnTo>
                <a:lnTo>
                  <a:pt x="5397" y="1098"/>
                </a:lnTo>
                <a:lnTo>
                  <a:pt x="5403" y="1091"/>
                </a:lnTo>
                <a:lnTo>
                  <a:pt x="5408" y="1083"/>
                </a:lnTo>
                <a:lnTo>
                  <a:pt x="5412" y="1075"/>
                </a:lnTo>
                <a:lnTo>
                  <a:pt x="5416" y="1065"/>
                </a:lnTo>
                <a:lnTo>
                  <a:pt x="5419" y="1055"/>
                </a:lnTo>
                <a:lnTo>
                  <a:pt x="5422" y="1044"/>
                </a:lnTo>
                <a:lnTo>
                  <a:pt x="5424" y="1031"/>
                </a:lnTo>
                <a:lnTo>
                  <a:pt x="5425" y="1026"/>
                </a:lnTo>
                <a:lnTo>
                  <a:pt x="5426" y="1024"/>
                </a:lnTo>
                <a:lnTo>
                  <a:pt x="5427" y="1021"/>
                </a:lnTo>
                <a:lnTo>
                  <a:pt x="5428" y="1020"/>
                </a:lnTo>
                <a:lnTo>
                  <a:pt x="5429" y="1018"/>
                </a:lnTo>
                <a:lnTo>
                  <a:pt x="5431" y="1017"/>
                </a:lnTo>
                <a:lnTo>
                  <a:pt x="5433" y="1016"/>
                </a:lnTo>
                <a:lnTo>
                  <a:pt x="5438" y="1015"/>
                </a:lnTo>
                <a:lnTo>
                  <a:pt x="5564" y="1015"/>
                </a:lnTo>
                <a:lnTo>
                  <a:pt x="5566" y="1015"/>
                </a:lnTo>
                <a:lnTo>
                  <a:pt x="5569" y="1016"/>
                </a:lnTo>
                <a:lnTo>
                  <a:pt x="5571" y="1017"/>
                </a:lnTo>
                <a:lnTo>
                  <a:pt x="5573" y="1019"/>
                </a:lnTo>
                <a:lnTo>
                  <a:pt x="5575" y="1021"/>
                </a:lnTo>
                <a:lnTo>
                  <a:pt x="5576" y="1023"/>
                </a:lnTo>
                <a:lnTo>
                  <a:pt x="5577" y="1025"/>
                </a:lnTo>
                <a:lnTo>
                  <a:pt x="5577" y="1028"/>
                </a:lnTo>
                <a:lnTo>
                  <a:pt x="5577" y="1036"/>
                </a:lnTo>
                <a:lnTo>
                  <a:pt x="5577" y="1051"/>
                </a:lnTo>
                <a:lnTo>
                  <a:pt x="5576" y="1066"/>
                </a:lnTo>
                <a:lnTo>
                  <a:pt x="5574" y="1080"/>
                </a:lnTo>
                <a:lnTo>
                  <a:pt x="5571" y="1094"/>
                </a:lnTo>
                <a:lnTo>
                  <a:pt x="5568" y="1107"/>
                </a:lnTo>
                <a:lnTo>
                  <a:pt x="5564" y="1120"/>
                </a:lnTo>
                <a:lnTo>
                  <a:pt x="5560" y="1132"/>
                </a:lnTo>
                <a:lnTo>
                  <a:pt x="5554" y="1144"/>
                </a:lnTo>
                <a:lnTo>
                  <a:pt x="5549" y="1156"/>
                </a:lnTo>
                <a:lnTo>
                  <a:pt x="5543" y="1167"/>
                </a:lnTo>
                <a:lnTo>
                  <a:pt x="5536" y="1177"/>
                </a:lnTo>
                <a:lnTo>
                  <a:pt x="5529" y="1187"/>
                </a:lnTo>
                <a:lnTo>
                  <a:pt x="5521" y="1197"/>
                </a:lnTo>
                <a:lnTo>
                  <a:pt x="5517" y="1202"/>
                </a:lnTo>
                <a:lnTo>
                  <a:pt x="5513" y="1206"/>
                </a:lnTo>
                <a:lnTo>
                  <a:pt x="5504" y="1215"/>
                </a:lnTo>
                <a:lnTo>
                  <a:pt x="5495" y="1223"/>
                </a:lnTo>
                <a:lnTo>
                  <a:pt x="5486" y="1230"/>
                </a:lnTo>
                <a:lnTo>
                  <a:pt x="5476" y="1238"/>
                </a:lnTo>
                <a:lnTo>
                  <a:pt x="5466" y="1244"/>
                </a:lnTo>
                <a:lnTo>
                  <a:pt x="5456" y="1250"/>
                </a:lnTo>
                <a:lnTo>
                  <a:pt x="5445" y="1256"/>
                </a:lnTo>
                <a:lnTo>
                  <a:pt x="5434" y="1261"/>
                </a:lnTo>
                <a:lnTo>
                  <a:pt x="5423" y="1266"/>
                </a:lnTo>
                <a:lnTo>
                  <a:pt x="5412" y="1270"/>
                </a:lnTo>
                <a:lnTo>
                  <a:pt x="5400" y="1274"/>
                </a:lnTo>
                <a:lnTo>
                  <a:pt x="5388" y="1277"/>
                </a:lnTo>
                <a:lnTo>
                  <a:pt x="5376" y="1280"/>
                </a:lnTo>
                <a:lnTo>
                  <a:pt x="5364" y="1282"/>
                </a:lnTo>
                <a:lnTo>
                  <a:pt x="5352" y="1284"/>
                </a:lnTo>
                <a:lnTo>
                  <a:pt x="5340" y="1285"/>
                </a:lnTo>
                <a:lnTo>
                  <a:pt x="5328" y="1286"/>
                </a:lnTo>
                <a:lnTo>
                  <a:pt x="5316" y="1286"/>
                </a:lnTo>
                <a:lnTo>
                  <a:pt x="5302" y="1286"/>
                </a:lnTo>
                <a:lnTo>
                  <a:pt x="5289" y="1285"/>
                </a:lnTo>
                <a:lnTo>
                  <a:pt x="5276" y="1284"/>
                </a:lnTo>
                <a:lnTo>
                  <a:pt x="5263" y="1282"/>
                </a:lnTo>
                <a:lnTo>
                  <a:pt x="5251" y="1280"/>
                </a:lnTo>
                <a:lnTo>
                  <a:pt x="5239" y="1277"/>
                </a:lnTo>
                <a:lnTo>
                  <a:pt x="5227" y="1274"/>
                </a:lnTo>
                <a:lnTo>
                  <a:pt x="5215" y="1270"/>
                </a:lnTo>
                <a:lnTo>
                  <a:pt x="5204" y="1265"/>
                </a:lnTo>
                <a:lnTo>
                  <a:pt x="5193" y="1261"/>
                </a:lnTo>
                <a:lnTo>
                  <a:pt x="5183" y="1255"/>
                </a:lnTo>
                <a:lnTo>
                  <a:pt x="5172" y="1250"/>
                </a:lnTo>
                <a:lnTo>
                  <a:pt x="5162" y="1244"/>
                </a:lnTo>
                <a:lnTo>
                  <a:pt x="5153" y="1237"/>
                </a:lnTo>
                <a:lnTo>
                  <a:pt x="5144" y="1230"/>
                </a:lnTo>
                <a:lnTo>
                  <a:pt x="5135" y="1222"/>
                </a:lnTo>
                <a:lnTo>
                  <a:pt x="5126" y="1214"/>
                </a:lnTo>
                <a:lnTo>
                  <a:pt x="5118" y="1206"/>
                </a:lnTo>
                <a:lnTo>
                  <a:pt x="5110" y="1197"/>
                </a:lnTo>
                <a:lnTo>
                  <a:pt x="5102" y="1188"/>
                </a:lnTo>
                <a:lnTo>
                  <a:pt x="5096" y="1179"/>
                </a:lnTo>
                <a:lnTo>
                  <a:pt x="5089" y="1169"/>
                </a:lnTo>
                <a:lnTo>
                  <a:pt x="5083" y="1158"/>
                </a:lnTo>
                <a:lnTo>
                  <a:pt x="5077" y="1147"/>
                </a:lnTo>
                <a:lnTo>
                  <a:pt x="5072" y="1136"/>
                </a:lnTo>
                <a:lnTo>
                  <a:pt x="5068" y="1125"/>
                </a:lnTo>
                <a:lnTo>
                  <a:pt x="5063" y="1113"/>
                </a:lnTo>
                <a:lnTo>
                  <a:pt x="5061" y="1107"/>
                </a:lnTo>
                <a:lnTo>
                  <a:pt x="5059" y="1101"/>
                </a:lnTo>
                <a:lnTo>
                  <a:pt x="5056" y="1088"/>
                </a:lnTo>
                <a:lnTo>
                  <a:pt x="5053" y="1075"/>
                </a:lnTo>
                <a:lnTo>
                  <a:pt x="5051" y="1062"/>
                </a:lnTo>
                <a:lnTo>
                  <a:pt x="5049" y="1048"/>
                </a:lnTo>
                <a:lnTo>
                  <a:pt x="5047" y="1027"/>
                </a:lnTo>
                <a:lnTo>
                  <a:pt x="5045" y="1003"/>
                </a:lnTo>
                <a:lnTo>
                  <a:pt x="5044" y="978"/>
                </a:lnTo>
                <a:lnTo>
                  <a:pt x="5044" y="951"/>
                </a:lnTo>
                <a:lnTo>
                  <a:pt x="5044" y="924"/>
                </a:lnTo>
                <a:lnTo>
                  <a:pt x="5045" y="899"/>
                </a:lnTo>
                <a:lnTo>
                  <a:pt x="5047" y="874"/>
                </a:lnTo>
                <a:lnTo>
                  <a:pt x="5048" y="863"/>
                </a:lnTo>
                <a:lnTo>
                  <a:pt x="5049" y="853"/>
                </a:lnTo>
                <a:lnTo>
                  <a:pt x="5051" y="839"/>
                </a:lnTo>
                <a:lnTo>
                  <a:pt x="5053" y="826"/>
                </a:lnTo>
                <a:lnTo>
                  <a:pt x="5056" y="813"/>
                </a:lnTo>
                <a:lnTo>
                  <a:pt x="5059" y="800"/>
                </a:lnTo>
                <a:lnTo>
                  <a:pt x="5063" y="788"/>
                </a:lnTo>
                <a:lnTo>
                  <a:pt x="5068" y="776"/>
                </a:lnTo>
                <a:lnTo>
                  <a:pt x="5072" y="765"/>
                </a:lnTo>
                <a:lnTo>
                  <a:pt x="5077" y="754"/>
                </a:lnTo>
                <a:lnTo>
                  <a:pt x="5083" y="743"/>
                </a:lnTo>
                <a:lnTo>
                  <a:pt x="5089" y="732"/>
                </a:lnTo>
                <a:lnTo>
                  <a:pt x="5096" y="722"/>
                </a:lnTo>
                <a:lnTo>
                  <a:pt x="5102" y="713"/>
                </a:lnTo>
                <a:lnTo>
                  <a:pt x="5110" y="704"/>
                </a:lnTo>
                <a:lnTo>
                  <a:pt x="5118" y="695"/>
                </a:lnTo>
                <a:lnTo>
                  <a:pt x="5126" y="687"/>
                </a:lnTo>
                <a:lnTo>
                  <a:pt x="5135" y="679"/>
                </a:lnTo>
                <a:lnTo>
                  <a:pt x="5144" y="671"/>
                </a:lnTo>
                <a:lnTo>
                  <a:pt x="5153" y="664"/>
                </a:lnTo>
                <a:lnTo>
                  <a:pt x="5162" y="657"/>
                </a:lnTo>
                <a:lnTo>
                  <a:pt x="5172" y="651"/>
                </a:lnTo>
                <a:lnTo>
                  <a:pt x="5183" y="646"/>
                </a:lnTo>
                <a:lnTo>
                  <a:pt x="5193" y="640"/>
                </a:lnTo>
                <a:lnTo>
                  <a:pt x="5204" y="635"/>
                </a:lnTo>
                <a:lnTo>
                  <a:pt x="5215" y="631"/>
                </a:lnTo>
                <a:lnTo>
                  <a:pt x="5227" y="627"/>
                </a:lnTo>
                <a:lnTo>
                  <a:pt x="5239" y="624"/>
                </a:lnTo>
                <a:lnTo>
                  <a:pt x="5251" y="621"/>
                </a:lnTo>
                <a:lnTo>
                  <a:pt x="5263" y="619"/>
                </a:lnTo>
                <a:lnTo>
                  <a:pt x="5276" y="617"/>
                </a:lnTo>
                <a:lnTo>
                  <a:pt x="5289" y="616"/>
                </a:lnTo>
                <a:lnTo>
                  <a:pt x="5302" y="615"/>
                </a:lnTo>
                <a:lnTo>
                  <a:pt x="5316" y="615"/>
                </a:lnTo>
                <a:close/>
                <a:moveTo>
                  <a:pt x="6026" y="1050"/>
                </a:moveTo>
                <a:lnTo>
                  <a:pt x="6028" y="1028"/>
                </a:lnTo>
                <a:lnTo>
                  <a:pt x="6030" y="1004"/>
                </a:lnTo>
                <a:lnTo>
                  <a:pt x="6031" y="978"/>
                </a:lnTo>
                <a:lnTo>
                  <a:pt x="6032" y="951"/>
                </a:lnTo>
                <a:lnTo>
                  <a:pt x="6031" y="924"/>
                </a:lnTo>
                <a:lnTo>
                  <a:pt x="6030" y="898"/>
                </a:lnTo>
                <a:lnTo>
                  <a:pt x="6028" y="873"/>
                </a:lnTo>
                <a:lnTo>
                  <a:pt x="6026" y="851"/>
                </a:lnTo>
                <a:lnTo>
                  <a:pt x="6024" y="842"/>
                </a:lnTo>
                <a:lnTo>
                  <a:pt x="6022" y="833"/>
                </a:lnTo>
                <a:lnTo>
                  <a:pt x="6018" y="825"/>
                </a:lnTo>
                <a:lnTo>
                  <a:pt x="6015" y="818"/>
                </a:lnTo>
                <a:lnTo>
                  <a:pt x="6013" y="814"/>
                </a:lnTo>
                <a:lnTo>
                  <a:pt x="6010" y="811"/>
                </a:lnTo>
                <a:lnTo>
                  <a:pt x="6005" y="804"/>
                </a:lnTo>
                <a:lnTo>
                  <a:pt x="6000" y="799"/>
                </a:lnTo>
                <a:lnTo>
                  <a:pt x="5993" y="794"/>
                </a:lnTo>
                <a:lnTo>
                  <a:pt x="5990" y="791"/>
                </a:lnTo>
                <a:lnTo>
                  <a:pt x="5986" y="789"/>
                </a:lnTo>
                <a:lnTo>
                  <a:pt x="5979" y="785"/>
                </a:lnTo>
                <a:lnTo>
                  <a:pt x="5970" y="782"/>
                </a:lnTo>
                <a:lnTo>
                  <a:pt x="5961" y="779"/>
                </a:lnTo>
                <a:lnTo>
                  <a:pt x="5952" y="777"/>
                </a:lnTo>
                <a:lnTo>
                  <a:pt x="5941" y="775"/>
                </a:lnTo>
                <a:lnTo>
                  <a:pt x="5931" y="774"/>
                </a:lnTo>
                <a:lnTo>
                  <a:pt x="5919" y="774"/>
                </a:lnTo>
                <a:lnTo>
                  <a:pt x="5907" y="774"/>
                </a:lnTo>
                <a:lnTo>
                  <a:pt x="5896" y="775"/>
                </a:lnTo>
                <a:lnTo>
                  <a:pt x="5891" y="776"/>
                </a:lnTo>
                <a:lnTo>
                  <a:pt x="5886" y="777"/>
                </a:lnTo>
                <a:lnTo>
                  <a:pt x="5876" y="779"/>
                </a:lnTo>
                <a:lnTo>
                  <a:pt x="5867" y="781"/>
                </a:lnTo>
                <a:lnTo>
                  <a:pt x="5859" y="784"/>
                </a:lnTo>
                <a:lnTo>
                  <a:pt x="5852" y="788"/>
                </a:lnTo>
                <a:lnTo>
                  <a:pt x="5845" y="792"/>
                </a:lnTo>
                <a:lnTo>
                  <a:pt x="5842" y="795"/>
                </a:lnTo>
                <a:lnTo>
                  <a:pt x="5839" y="797"/>
                </a:lnTo>
                <a:lnTo>
                  <a:pt x="5834" y="803"/>
                </a:lnTo>
                <a:lnTo>
                  <a:pt x="5829" y="809"/>
                </a:lnTo>
                <a:lnTo>
                  <a:pt x="5825" y="816"/>
                </a:lnTo>
                <a:lnTo>
                  <a:pt x="5821" y="824"/>
                </a:lnTo>
                <a:lnTo>
                  <a:pt x="5818" y="833"/>
                </a:lnTo>
                <a:lnTo>
                  <a:pt x="5816" y="842"/>
                </a:lnTo>
                <a:lnTo>
                  <a:pt x="5814" y="851"/>
                </a:lnTo>
                <a:lnTo>
                  <a:pt x="5811" y="873"/>
                </a:lnTo>
                <a:lnTo>
                  <a:pt x="5809" y="898"/>
                </a:lnTo>
                <a:lnTo>
                  <a:pt x="5808" y="924"/>
                </a:lnTo>
                <a:lnTo>
                  <a:pt x="5808" y="951"/>
                </a:lnTo>
                <a:lnTo>
                  <a:pt x="5808" y="978"/>
                </a:lnTo>
                <a:lnTo>
                  <a:pt x="5809" y="1004"/>
                </a:lnTo>
                <a:lnTo>
                  <a:pt x="5811" y="1028"/>
                </a:lnTo>
                <a:lnTo>
                  <a:pt x="5814" y="1050"/>
                </a:lnTo>
                <a:lnTo>
                  <a:pt x="5815" y="1059"/>
                </a:lnTo>
                <a:lnTo>
                  <a:pt x="5818" y="1068"/>
                </a:lnTo>
                <a:lnTo>
                  <a:pt x="5821" y="1076"/>
                </a:lnTo>
                <a:lnTo>
                  <a:pt x="5824" y="1084"/>
                </a:lnTo>
                <a:lnTo>
                  <a:pt x="5829" y="1091"/>
                </a:lnTo>
                <a:lnTo>
                  <a:pt x="5834" y="1097"/>
                </a:lnTo>
                <a:lnTo>
                  <a:pt x="5839" y="1103"/>
                </a:lnTo>
                <a:lnTo>
                  <a:pt x="5845" y="1108"/>
                </a:lnTo>
                <a:lnTo>
                  <a:pt x="5852" y="1112"/>
                </a:lnTo>
                <a:lnTo>
                  <a:pt x="5860" y="1116"/>
                </a:lnTo>
                <a:lnTo>
                  <a:pt x="5868" y="1119"/>
                </a:lnTo>
                <a:lnTo>
                  <a:pt x="5877" y="1122"/>
                </a:lnTo>
                <a:lnTo>
                  <a:pt x="5886" y="1124"/>
                </a:lnTo>
                <a:lnTo>
                  <a:pt x="5897" y="1126"/>
                </a:lnTo>
                <a:lnTo>
                  <a:pt x="5908" y="1127"/>
                </a:lnTo>
                <a:lnTo>
                  <a:pt x="5919" y="1127"/>
                </a:lnTo>
                <a:lnTo>
                  <a:pt x="5931" y="1127"/>
                </a:lnTo>
                <a:lnTo>
                  <a:pt x="5941" y="1126"/>
                </a:lnTo>
                <a:lnTo>
                  <a:pt x="5952" y="1124"/>
                </a:lnTo>
                <a:lnTo>
                  <a:pt x="5957" y="1123"/>
                </a:lnTo>
                <a:lnTo>
                  <a:pt x="5961" y="1122"/>
                </a:lnTo>
                <a:lnTo>
                  <a:pt x="5970" y="1119"/>
                </a:lnTo>
                <a:lnTo>
                  <a:pt x="5978" y="1116"/>
                </a:lnTo>
                <a:lnTo>
                  <a:pt x="5986" y="1112"/>
                </a:lnTo>
                <a:lnTo>
                  <a:pt x="5993" y="1108"/>
                </a:lnTo>
                <a:lnTo>
                  <a:pt x="5996" y="1105"/>
                </a:lnTo>
                <a:lnTo>
                  <a:pt x="6000" y="1102"/>
                </a:lnTo>
                <a:lnTo>
                  <a:pt x="6005" y="1097"/>
                </a:lnTo>
                <a:lnTo>
                  <a:pt x="6010" y="1090"/>
                </a:lnTo>
                <a:lnTo>
                  <a:pt x="6015" y="1083"/>
                </a:lnTo>
                <a:lnTo>
                  <a:pt x="6018" y="1076"/>
                </a:lnTo>
                <a:lnTo>
                  <a:pt x="6020" y="1072"/>
                </a:lnTo>
                <a:lnTo>
                  <a:pt x="6022" y="1068"/>
                </a:lnTo>
                <a:lnTo>
                  <a:pt x="6024" y="1059"/>
                </a:lnTo>
                <a:lnTo>
                  <a:pt x="6026" y="1050"/>
                </a:lnTo>
                <a:close/>
                <a:moveTo>
                  <a:pt x="5919" y="615"/>
                </a:moveTo>
                <a:lnTo>
                  <a:pt x="5933" y="615"/>
                </a:lnTo>
                <a:lnTo>
                  <a:pt x="5946" y="616"/>
                </a:lnTo>
                <a:lnTo>
                  <a:pt x="5959" y="617"/>
                </a:lnTo>
                <a:lnTo>
                  <a:pt x="5972" y="619"/>
                </a:lnTo>
                <a:lnTo>
                  <a:pt x="5984" y="621"/>
                </a:lnTo>
                <a:lnTo>
                  <a:pt x="5996" y="624"/>
                </a:lnTo>
                <a:lnTo>
                  <a:pt x="6008" y="627"/>
                </a:lnTo>
                <a:lnTo>
                  <a:pt x="6020" y="631"/>
                </a:lnTo>
                <a:lnTo>
                  <a:pt x="6031" y="635"/>
                </a:lnTo>
                <a:lnTo>
                  <a:pt x="6042" y="640"/>
                </a:lnTo>
                <a:lnTo>
                  <a:pt x="6052" y="646"/>
                </a:lnTo>
                <a:lnTo>
                  <a:pt x="6063" y="651"/>
                </a:lnTo>
                <a:lnTo>
                  <a:pt x="6073" y="657"/>
                </a:lnTo>
                <a:lnTo>
                  <a:pt x="6082" y="664"/>
                </a:lnTo>
                <a:lnTo>
                  <a:pt x="6091" y="671"/>
                </a:lnTo>
                <a:lnTo>
                  <a:pt x="6100" y="679"/>
                </a:lnTo>
                <a:lnTo>
                  <a:pt x="6109" y="687"/>
                </a:lnTo>
                <a:lnTo>
                  <a:pt x="6117" y="695"/>
                </a:lnTo>
                <a:lnTo>
                  <a:pt x="6124" y="704"/>
                </a:lnTo>
                <a:lnTo>
                  <a:pt x="6132" y="713"/>
                </a:lnTo>
                <a:lnTo>
                  <a:pt x="6139" y="722"/>
                </a:lnTo>
                <a:lnTo>
                  <a:pt x="6145" y="732"/>
                </a:lnTo>
                <a:lnTo>
                  <a:pt x="6151" y="743"/>
                </a:lnTo>
                <a:lnTo>
                  <a:pt x="6157" y="754"/>
                </a:lnTo>
                <a:lnTo>
                  <a:pt x="6162" y="765"/>
                </a:lnTo>
                <a:lnTo>
                  <a:pt x="6167" y="776"/>
                </a:lnTo>
                <a:lnTo>
                  <a:pt x="6171" y="788"/>
                </a:lnTo>
                <a:lnTo>
                  <a:pt x="6173" y="794"/>
                </a:lnTo>
                <a:lnTo>
                  <a:pt x="6175" y="800"/>
                </a:lnTo>
                <a:lnTo>
                  <a:pt x="6178" y="813"/>
                </a:lnTo>
                <a:lnTo>
                  <a:pt x="6181" y="826"/>
                </a:lnTo>
                <a:lnTo>
                  <a:pt x="6183" y="839"/>
                </a:lnTo>
                <a:lnTo>
                  <a:pt x="6185" y="853"/>
                </a:lnTo>
                <a:lnTo>
                  <a:pt x="6187" y="874"/>
                </a:lnTo>
                <a:lnTo>
                  <a:pt x="6189" y="899"/>
                </a:lnTo>
                <a:lnTo>
                  <a:pt x="6190" y="924"/>
                </a:lnTo>
                <a:lnTo>
                  <a:pt x="6190" y="951"/>
                </a:lnTo>
                <a:lnTo>
                  <a:pt x="6190" y="978"/>
                </a:lnTo>
                <a:lnTo>
                  <a:pt x="6189" y="1003"/>
                </a:lnTo>
                <a:lnTo>
                  <a:pt x="6187" y="1027"/>
                </a:lnTo>
                <a:lnTo>
                  <a:pt x="6186" y="1038"/>
                </a:lnTo>
                <a:lnTo>
                  <a:pt x="6185" y="1048"/>
                </a:lnTo>
                <a:lnTo>
                  <a:pt x="6183" y="1062"/>
                </a:lnTo>
                <a:lnTo>
                  <a:pt x="6181" y="1075"/>
                </a:lnTo>
                <a:lnTo>
                  <a:pt x="6178" y="1088"/>
                </a:lnTo>
                <a:lnTo>
                  <a:pt x="6175" y="1101"/>
                </a:lnTo>
                <a:lnTo>
                  <a:pt x="6171" y="1113"/>
                </a:lnTo>
                <a:lnTo>
                  <a:pt x="6167" y="1125"/>
                </a:lnTo>
                <a:lnTo>
                  <a:pt x="6162" y="1136"/>
                </a:lnTo>
                <a:lnTo>
                  <a:pt x="6157" y="1147"/>
                </a:lnTo>
                <a:lnTo>
                  <a:pt x="6151" y="1158"/>
                </a:lnTo>
                <a:lnTo>
                  <a:pt x="6145" y="1169"/>
                </a:lnTo>
                <a:lnTo>
                  <a:pt x="6139" y="1179"/>
                </a:lnTo>
                <a:lnTo>
                  <a:pt x="6132" y="1188"/>
                </a:lnTo>
                <a:lnTo>
                  <a:pt x="6125" y="1197"/>
                </a:lnTo>
                <a:lnTo>
                  <a:pt x="6117" y="1206"/>
                </a:lnTo>
                <a:lnTo>
                  <a:pt x="6109" y="1214"/>
                </a:lnTo>
                <a:lnTo>
                  <a:pt x="6101" y="1222"/>
                </a:lnTo>
                <a:lnTo>
                  <a:pt x="6092" y="1230"/>
                </a:lnTo>
                <a:lnTo>
                  <a:pt x="6083" y="1237"/>
                </a:lnTo>
                <a:lnTo>
                  <a:pt x="6073" y="1244"/>
                </a:lnTo>
                <a:lnTo>
                  <a:pt x="6063" y="1250"/>
                </a:lnTo>
                <a:lnTo>
                  <a:pt x="6053" y="1255"/>
                </a:lnTo>
                <a:lnTo>
                  <a:pt x="6043" y="1261"/>
                </a:lnTo>
                <a:lnTo>
                  <a:pt x="6032" y="1265"/>
                </a:lnTo>
                <a:lnTo>
                  <a:pt x="6020" y="1270"/>
                </a:lnTo>
                <a:lnTo>
                  <a:pt x="6015" y="1272"/>
                </a:lnTo>
                <a:lnTo>
                  <a:pt x="6009" y="1274"/>
                </a:lnTo>
                <a:lnTo>
                  <a:pt x="5997" y="1277"/>
                </a:lnTo>
                <a:lnTo>
                  <a:pt x="5985" y="1280"/>
                </a:lnTo>
                <a:lnTo>
                  <a:pt x="5973" y="1282"/>
                </a:lnTo>
                <a:lnTo>
                  <a:pt x="5960" y="1284"/>
                </a:lnTo>
                <a:lnTo>
                  <a:pt x="5947" y="1285"/>
                </a:lnTo>
                <a:lnTo>
                  <a:pt x="5934" y="1286"/>
                </a:lnTo>
                <a:lnTo>
                  <a:pt x="5920" y="1286"/>
                </a:lnTo>
                <a:lnTo>
                  <a:pt x="5907" y="1286"/>
                </a:lnTo>
                <a:lnTo>
                  <a:pt x="5893" y="1285"/>
                </a:lnTo>
                <a:lnTo>
                  <a:pt x="5880" y="1284"/>
                </a:lnTo>
                <a:lnTo>
                  <a:pt x="5868" y="1282"/>
                </a:lnTo>
                <a:lnTo>
                  <a:pt x="5855" y="1280"/>
                </a:lnTo>
                <a:lnTo>
                  <a:pt x="5843" y="1277"/>
                </a:lnTo>
                <a:lnTo>
                  <a:pt x="5831" y="1274"/>
                </a:lnTo>
                <a:lnTo>
                  <a:pt x="5820" y="1270"/>
                </a:lnTo>
                <a:lnTo>
                  <a:pt x="5808" y="1265"/>
                </a:lnTo>
                <a:lnTo>
                  <a:pt x="5798" y="1261"/>
                </a:lnTo>
                <a:lnTo>
                  <a:pt x="5787" y="1255"/>
                </a:lnTo>
                <a:lnTo>
                  <a:pt x="5777" y="1250"/>
                </a:lnTo>
                <a:lnTo>
                  <a:pt x="5767" y="1244"/>
                </a:lnTo>
                <a:lnTo>
                  <a:pt x="5757" y="1237"/>
                </a:lnTo>
                <a:lnTo>
                  <a:pt x="5748" y="1230"/>
                </a:lnTo>
                <a:lnTo>
                  <a:pt x="5739" y="1222"/>
                </a:lnTo>
                <a:lnTo>
                  <a:pt x="5731" y="1214"/>
                </a:lnTo>
                <a:lnTo>
                  <a:pt x="5723" y="1206"/>
                </a:lnTo>
                <a:lnTo>
                  <a:pt x="5715" y="1197"/>
                </a:lnTo>
                <a:lnTo>
                  <a:pt x="5708" y="1188"/>
                </a:lnTo>
                <a:lnTo>
                  <a:pt x="5701" y="1179"/>
                </a:lnTo>
                <a:lnTo>
                  <a:pt x="5694" y="1169"/>
                </a:lnTo>
                <a:lnTo>
                  <a:pt x="5688" y="1158"/>
                </a:lnTo>
                <a:lnTo>
                  <a:pt x="5683" y="1147"/>
                </a:lnTo>
                <a:lnTo>
                  <a:pt x="5678" y="1136"/>
                </a:lnTo>
                <a:lnTo>
                  <a:pt x="5673" y="1125"/>
                </a:lnTo>
                <a:lnTo>
                  <a:pt x="5669" y="1113"/>
                </a:lnTo>
                <a:lnTo>
                  <a:pt x="5667" y="1107"/>
                </a:lnTo>
                <a:lnTo>
                  <a:pt x="5665" y="1101"/>
                </a:lnTo>
                <a:lnTo>
                  <a:pt x="5661" y="1088"/>
                </a:lnTo>
                <a:lnTo>
                  <a:pt x="5658" y="1075"/>
                </a:lnTo>
                <a:lnTo>
                  <a:pt x="5656" y="1062"/>
                </a:lnTo>
                <a:lnTo>
                  <a:pt x="5654" y="1048"/>
                </a:lnTo>
                <a:lnTo>
                  <a:pt x="5652" y="1027"/>
                </a:lnTo>
                <a:lnTo>
                  <a:pt x="5650" y="1003"/>
                </a:lnTo>
                <a:lnTo>
                  <a:pt x="5650" y="978"/>
                </a:lnTo>
                <a:lnTo>
                  <a:pt x="5649" y="951"/>
                </a:lnTo>
                <a:lnTo>
                  <a:pt x="5650" y="924"/>
                </a:lnTo>
                <a:lnTo>
                  <a:pt x="5650" y="899"/>
                </a:lnTo>
                <a:lnTo>
                  <a:pt x="5652" y="874"/>
                </a:lnTo>
                <a:lnTo>
                  <a:pt x="5653" y="863"/>
                </a:lnTo>
                <a:lnTo>
                  <a:pt x="5654" y="853"/>
                </a:lnTo>
                <a:lnTo>
                  <a:pt x="5656" y="839"/>
                </a:lnTo>
                <a:lnTo>
                  <a:pt x="5658" y="826"/>
                </a:lnTo>
                <a:lnTo>
                  <a:pt x="5661" y="813"/>
                </a:lnTo>
                <a:lnTo>
                  <a:pt x="5665" y="800"/>
                </a:lnTo>
                <a:lnTo>
                  <a:pt x="5669" y="788"/>
                </a:lnTo>
                <a:lnTo>
                  <a:pt x="5673" y="776"/>
                </a:lnTo>
                <a:lnTo>
                  <a:pt x="5678" y="765"/>
                </a:lnTo>
                <a:lnTo>
                  <a:pt x="5683" y="754"/>
                </a:lnTo>
                <a:lnTo>
                  <a:pt x="5688" y="743"/>
                </a:lnTo>
                <a:lnTo>
                  <a:pt x="5694" y="732"/>
                </a:lnTo>
                <a:lnTo>
                  <a:pt x="5701" y="722"/>
                </a:lnTo>
                <a:lnTo>
                  <a:pt x="5708" y="713"/>
                </a:lnTo>
                <a:lnTo>
                  <a:pt x="5715" y="704"/>
                </a:lnTo>
                <a:lnTo>
                  <a:pt x="5722" y="695"/>
                </a:lnTo>
                <a:lnTo>
                  <a:pt x="5730" y="687"/>
                </a:lnTo>
                <a:lnTo>
                  <a:pt x="5739" y="679"/>
                </a:lnTo>
                <a:lnTo>
                  <a:pt x="5748" y="671"/>
                </a:lnTo>
                <a:lnTo>
                  <a:pt x="5757" y="664"/>
                </a:lnTo>
                <a:lnTo>
                  <a:pt x="5766" y="657"/>
                </a:lnTo>
                <a:lnTo>
                  <a:pt x="5776" y="651"/>
                </a:lnTo>
                <a:lnTo>
                  <a:pt x="5786" y="646"/>
                </a:lnTo>
                <a:lnTo>
                  <a:pt x="5797" y="640"/>
                </a:lnTo>
                <a:lnTo>
                  <a:pt x="5808" y="635"/>
                </a:lnTo>
                <a:lnTo>
                  <a:pt x="5819" y="631"/>
                </a:lnTo>
                <a:lnTo>
                  <a:pt x="5825" y="629"/>
                </a:lnTo>
                <a:lnTo>
                  <a:pt x="5830" y="627"/>
                </a:lnTo>
                <a:lnTo>
                  <a:pt x="5842" y="624"/>
                </a:lnTo>
                <a:lnTo>
                  <a:pt x="5854" y="621"/>
                </a:lnTo>
                <a:lnTo>
                  <a:pt x="5867" y="619"/>
                </a:lnTo>
                <a:lnTo>
                  <a:pt x="5879" y="617"/>
                </a:lnTo>
                <a:lnTo>
                  <a:pt x="5892" y="616"/>
                </a:lnTo>
                <a:lnTo>
                  <a:pt x="5906" y="615"/>
                </a:lnTo>
                <a:lnTo>
                  <a:pt x="5919" y="615"/>
                </a:lnTo>
                <a:close/>
                <a:moveTo>
                  <a:pt x="6675" y="629"/>
                </a:moveTo>
                <a:lnTo>
                  <a:pt x="6678" y="629"/>
                </a:lnTo>
                <a:lnTo>
                  <a:pt x="6680" y="630"/>
                </a:lnTo>
                <a:lnTo>
                  <a:pt x="6684" y="633"/>
                </a:lnTo>
                <a:lnTo>
                  <a:pt x="6686" y="635"/>
                </a:lnTo>
                <a:lnTo>
                  <a:pt x="6687" y="637"/>
                </a:lnTo>
                <a:lnTo>
                  <a:pt x="6688" y="640"/>
                </a:lnTo>
                <a:lnTo>
                  <a:pt x="6688" y="642"/>
                </a:lnTo>
                <a:lnTo>
                  <a:pt x="6688" y="762"/>
                </a:lnTo>
                <a:lnTo>
                  <a:pt x="6688" y="765"/>
                </a:lnTo>
                <a:lnTo>
                  <a:pt x="6687" y="767"/>
                </a:lnTo>
                <a:lnTo>
                  <a:pt x="6684" y="771"/>
                </a:lnTo>
                <a:lnTo>
                  <a:pt x="6682" y="773"/>
                </a:lnTo>
                <a:lnTo>
                  <a:pt x="6680" y="774"/>
                </a:lnTo>
                <a:lnTo>
                  <a:pt x="6678" y="775"/>
                </a:lnTo>
                <a:lnTo>
                  <a:pt x="6675" y="775"/>
                </a:lnTo>
                <a:lnTo>
                  <a:pt x="6622" y="775"/>
                </a:lnTo>
                <a:lnTo>
                  <a:pt x="6602" y="776"/>
                </a:lnTo>
                <a:lnTo>
                  <a:pt x="6583" y="778"/>
                </a:lnTo>
                <a:lnTo>
                  <a:pt x="6574" y="780"/>
                </a:lnTo>
                <a:lnTo>
                  <a:pt x="6564" y="782"/>
                </a:lnTo>
                <a:lnTo>
                  <a:pt x="6547" y="787"/>
                </a:lnTo>
                <a:lnTo>
                  <a:pt x="6539" y="789"/>
                </a:lnTo>
                <a:lnTo>
                  <a:pt x="6532" y="793"/>
                </a:lnTo>
                <a:lnTo>
                  <a:pt x="6524" y="796"/>
                </a:lnTo>
                <a:lnTo>
                  <a:pt x="6517" y="800"/>
                </a:lnTo>
                <a:lnTo>
                  <a:pt x="6511" y="804"/>
                </a:lnTo>
                <a:lnTo>
                  <a:pt x="6504" y="809"/>
                </a:lnTo>
                <a:lnTo>
                  <a:pt x="6498" y="814"/>
                </a:lnTo>
                <a:lnTo>
                  <a:pt x="6492" y="819"/>
                </a:lnTo>
                <a:lnTo>
                  <a:pt x="6487" y="824"/>
                </a:lnTo>
                <a:lnTo>
                  <a:pt x="6482" y="830"/>
                </a:lnTo>
                <a:lnTo>
                  <a:pt x="6477" y="836"/>
                </a:lnTo>
                <a:lnTo>
                  <a:pt x="6472" y="842"/>
                </a:lnTo>
                <a:lnTo>
                  <a:pt x="6464" y="855"/>
                </a:lnTo>
                <a:lnTo>
                  <a:pt x="6461" y="862"/>
                </a:lnTo>
                <a:lnTo>
                  <a:pt x="6458" y="870"/>
                </a:lnTo>
                <a:lnTo>
                  <a:pt x="6455" y="877"/>
                </a:lnTo>
                <a:lnTo>
                  <a:pt x="6453" y="886"/>
                </a:lnTo>
                <a:lnTo>
                  <a:pt x="6451" y="895"/>
                </a:lnTo>
                <a:lnTo>
                  <a:pt x="6449" y="903"/>
                </a:lnTo>
                <a:lnTo>
                  <a:pt x="6448" y="912"/>
                </a:lnTo>
                <a:lnTo>
                  <a:pt x="6447" y="921"/>
                </a:lnTo>
                <a:lnTo>
                  <a:pt x="6446" y="930"/>
                </a:lnTo>
                <a:lnTo>
                  <a:pt x="6446" y="939"/>
                </a:lnTo>
                <a:lnTo>
                  <a:pt x="6446" y="1259"/>
                </a:lnTo>
                <a:lnTo>
                  <a:pt x="6446" y="1261"/>
                </a:lnTo>
                <a:lnTo>
                  <a:pt x="6445" y="1264"/>
                </a:lnTo>
                <a:lnTo>
                  <a:pt x="6442" y="1268"/>
                </a:lnTo>
                <a:lnTo>
                  <a:pt x="6440" y="1270"/>
                </a:lnTo>
                <a:lnTo>
                  <a:pt x="6438" y="1271"/>
                </a:lnTo>
                <a:lnTo>
                  <a:pt x="6435" y="1272"/>
                </a:lnTo>
                <a:lnTo>
                  <a:pt x="6433" y="1272"/>
                </a:lnTo>
                <a:lnTo>
                  <a:pt x="6300" y="1272"/>
                </a:lnTo>
                <a:lnTo>
                  <a:pt x="6297" y="1272"/>
                </a:lnTo>
                <a:lnTo>
                  <a:pt x="6295" y="1271"/>
                </a:lnTo>
                <a:lnTo>
                  <a:pt x="6292" y="1270"/>
                </a:lnTo>
                <a:lnTo>
                  <a:pt x="6291" y="1268"/>
                </a:lnTo>
                <a:lnTo>
                  <a:pt x="6289" y="1266"/>
                </a:lnTo>
                <a:lnTo>
                  <a:pt x="6288" y="1264"/>
                </a:lnTo>
                <a:lnTo>
                  <a:pt x="6287" y="1261"/>
                </a:lnTo>
                <a:lnTo>
                  <a:pt x="6287" y="1259"/>
                </a:lnTo>
                <a:lnTo>
                  <a:pt x="6287" y="642"/>
                </a:lnTo>
                <a:lnTo>
                  <a:pt x="6287" y="640"/>
                </a:lnTo>
                <a:lnTo>
                  <a:pt x="6288" y="637"/>
                </a:lnTo>
                <a:lnTo>
                  <a:pt x="6290" y="633"/>
                </a:lnTo>
                <a:lnTo>
                  <a:pt x="6292" y="631"/>
                </a:lnTo>
                <a:lnTo>
                  <a:pt x="6295" y="630"/>
                </a:lnTo>
                <a:lnTo>
                  <a:pt x="6297" y="629"/>
                </a:lnTo>
                <a:lnTo>
                  <a:pt x="6300" y="629"/>
                </a:lnTo>
                <a:lnTo>
                  <a:pt x="6378" y="629"/>
                </a:lnTo>
                <a:lnTo>
                  <a:pt x="6381" y="629"/>
                </a:lnTo>
                <a:lnTo>
                  <a:pt x="6384" y="630"/>
                </a:lnTo>
                <a:lnTo>
                  <a:pt x="6387" y="631"/>
                </a:lnTo>
                <a:lnTo>
                  <a:pt x="6390" y="633"/>
                </a:lnTo>
                <a:lnTo>
                  <a:pt x="6392" y="635"/>
                </a:lnTo>
                <a:lnTo>
                  <a:pt x="6394" y="637"/>
                </a:lnTo>
                <a:lnTo>
                  <a:pt x="6396" y="640"/>
                </a:lnTo>
                <a:lnTo>
                  <a:pt x="6397" y="643"/>
                </a:lnTo>
                <a:lnTo>
                  <a:pt x="6422" y="717"/>
                </a:lnTo>
                <a:lnTo>
                  <a:pt x="6423" y="719"/>
                </a:lnTo>
                <a:lnTo>
                  <a:pt x="6425" y="720"/>
                </a:lnTo>
                <a:lnTo>
                  <a:pt x="6426" y="721"/>
                </a:lnTo>
                <a:lnTo>
                  <a:pt x="6428" y="722"/>
                </a:lnTo>
                <a:lnTo>
                  <a:pt x="6432" y="722"/>
                </a:lnTo>
                <a:lnTo>
                  <a:pt x="6434" y="721"/>
                </a:lnTo>
                <a:lnTo>
                  <a:pt x="6436" y="720"/>
                </a:lnTo>
                <a:lnTo>
                  <a:pt x="6458" y="698"/>
                </a:lnTo>
                <a:lnTo>
                  <a:pt x="6470" y="687"/>
                </a:lnTo>
                <a:lnTo>
                  <a:pt x="6479" y="678"/>
                </a:lnTo>
                <a:lnTo>
                  <a:pt x="6490" y="670"/>
                </a:lnTo>
                <a:lnTo>
                  <a:pt x="6501" y="662"/>
                </a:lnTo>
                <a:lnTo>
                  <a:pt x="6515" y="654"/>
                </a:lnTo>
                <a:lnTo>
                  <a:pt x="6522" y="650"/>
                </a:lnTo>
                <a:lnTo>
                  <a:pt x="6530" y="646"/>
                </a:lnTo>
                <a:lnTo>
                  <a:pt x="6539" y="642"/>
                </a:lnTo>
                <a:lnTo>
                  <a:pt x="6548" y="639"/>
                </a:lnTo>
                <a:lnTo>
                  <a:pt x="6558" y="636"/>
                </a:lnTo>
                <a:lnTo>
                  <a:pt x="6569" y="634"/>
                </a:lnTo>
                <a:lnTo>
                  <a:pt x="6582" y="632"/>
                </a:lnTo>
                <a:lnTo>
                  <a:pt x="6595" y="630"/>
                </a:lnTo>
                <a:lnTo>
                  <a:pt x="6608" y="629"/>
                </a:lnTo>
                <a:lnTo>
                  <a:pt x="6623" y="629"/>
                </a:lnTo>
                <a:lnTo>
                  <a:pt x="6675" y="629"/>
                </a:lnTo>
                <a:close/>
              </a:path>
            </a:pathLst>
          </a:custGeom>
          <a:solidFill>
            <a:srgbClr val="5D5B5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36B7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cosmin@robocorp.com" TargetMode="External"/><Relationship Id="rId4" Type="http://schemas.openxmlformats.org/officeDocument/2006/relationships/hyperlink" Target="https://robocorp-developers.slack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cmin764/robocorp-debug-demo" TargetMode="External"/><Relationship Id="rId4" Type="http://schemas.openxmlformats.org/officeDocument/2006/relationships/hyperlink" Target="https://robocorp.com/docs/developer-tools/visual-studio-code/extension-featur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idx="12" type="sldNum"/>
          </p:nvPr>
        </p:nvSpPr>
        <p:spPr>
          <a:xfrm>
            <a:off x="11209338" y="6453336"/>
            <a:ext cx="719136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"/>
          <p:cNvSpPr txBox="1"/>
          <p:nvPr>
            <p:ph idx="10" type="dt"/>
          </p:nvPr>
        </p:nvSpPr>
        <p:spPr>
          <a:xfrm>
            <a:off x="2783632" y="6453336"/>
            <a:ext cx="21603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0" lang="en-US"/>
              <a:t>19-Apr-2023</a:t>
            </a:r>
            <a:endParaRPr i="0"/>
          </a:p>
        </p:txBody>
      </p:sp>
      <p:sp>
        <p:nvSpPr>
          <p:cNvPr id="94" name="Google Shape;94;p1"/>
          <p:cNvSpPr txBox="1"/>
          <p:nvPr>
            <p:ph idx="11" type="ftr"/>
          </p:nvPr>
        </p:nvSpPr>
        <p:spPr>
          <a:xfrm>
            <a:off x="4943872" y="6453336"/>
            <a:ext cx="62655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Developing with VSCode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ctrTitle"/>
          </p:nvPr>
        </p:nvSpPr>
        <p:spPr>
          <a:xfrm>
            <a:off x="263525" y="1613718"/>
            <a:ext cx="109458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arlow Condensed SemiBold"/>
              <a:buNone/>
            </a:pPr>
            <a:r>
              <a:rPr b="1" lang="en-US">
                <a:latin typeface="Barlow Condensed"/>
                <a:ea typeface="Barlow Condensed"/>
                <a:cs typeface="Barlow Condensed"/>
                <a:sym typeface="Barlow Condensed"/>
              </a:rPr>
              <a:t>Developing with VSCode</a:t>
            </a:r>
            <a:endParaRPr b="1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11209338" y="6453336"/>
            <a:ext cx="719136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2"/>
          <p:cNvSpPr txBox="1"/>
          <p:nvPr>
            <p:ph type="ctrTitle"/>
          </p:nvPr>
        </p:nvSpPr>
        <p:spPr>
          <a:xfrm>
            <a:off x="1984500" y="3588225"/>
            <a:ext cx="82230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/>
          <a:p>
            <a:pPr indent="-3429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Char char="●"/>
            </a:pPr>
            <a:r>
              <a:rPr lang="en-US" sz="4200">
                <a:solidFill>
                  <a:srgbClr val="666666"/>
                </a:solidFill>
              </a:rPr>
              <a:t>Logging</a:t>
            </a:r>
            <a:endParaRPr sz="42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Char char="●"/>
            </a:pPr>
            <a:r>
              <a:rPr lang="en-US" sz="4200">
                <a:solidFill>
                  <a:srgbClr val="666666"/>
                </a:solidFill>
              </a:rPr>
              <a:t>Debugging</a:t>
            </a:r>
            <a:endParaRPr sz="42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Char char="●"/>
            </a:pPr>
            <a:r>
              <a:rPr lang="en-US" sz="4200">
                <a:solidFill>
                  <a:srgbClr val="666666"/>
                </a:solidFill>
              </a:rPr>
              <a:t>Work Items</a:t>
            </a:r>
            <a:endParaRPr sz="4200">
              <a:solidFill>
                <a:srgbClr val="666666"/>
              </a:solidFill>
            </a:endParaRPr>
          </a:p>
        </p:txBody>
      </p:sp>
      <p:sp>
        <p:nvSpPr>
          <p:cNvPr id="102" name="Google Shape;102;p2"/>
          <p:cNvSpPr txBox="1"/>
          <p:nvPr>
            <p:ph idx="10" type="dt"/>
          </p:nvPr>
        </p:nvSpPr>
        <p:spPr>
          <a:xfrm>
            <a:off x="2783632" y="6453336"/>
            <a:ext cx="21603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0" lang="en-US"/>
              <a:t>19-Apr-2023</a:t>
            </a:r>
            <a:endParaRPr i="0"/>
          </a:p>
        </p:txBody>
      </p:sp>
      <p:sp>
        <p:nvSpPr>
          <p:cNvPr id="103" name="Google Shape;103;p2"/>
          <p:cNvSpPr txBox="1"/>
          <p:nvPr>
            <p:ph idx="11" type="ftr"/>
          </p:nvPr>
        </p:nvSpPr>
        <p:spPr>
          <a:xfrm>
            <a:off x="4943872" y="6453336"/>
            <a:ext cx="62655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Developing with VSCode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623100" y="260350"/>
            <a:ext cx="10945800" cy="1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arlow Condensed SemiBold"/>
              <a:buNone/>
            </a:pPr>
            <a:r>
              <a:rPr b="1" lang="en-US" sz="60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Intro</a:t>
            </a:r>
            <a:endParaRPr/>
          </a:p>
        </p:txBody>
      </p:sp>
      <p:sp>
        <p:nvSpPr>
          <p:cNvPr id="109" name="Google Shape;109;p4"/>
          <p:cNvSpPr txBox="1"/>
          <p:nvPr>
            <p:ph idx="12" type="sldNum"/>
          </p:nvPr>
        </p:nvSpPr>
        <p:spPr>
          <a:xfrm>
            <a:off x="11209338" y="6453336"/>
            <a:ext cx="719136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1668300" y="2329673"/>
            <a:ext cx="8855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●"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Cosmin Poieana -&gt; </a:t>
            </a: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cmin764</a:t>
            </a:r>
            <a:r>
              <a:rPr lang="en-US" sz="2400">
                <a:latin typeface="Inter"/>
                <a:ea typeface="Inter"/>
                <a:cs typeface="Inter"/>
                <a:sym typeface="Inter"/>
              </a:rPr>
              <a:t> (GitHub, LinkedIn etc.)</a:t>
            </a:r>
            <a:endParaRPr sz="2400">
              <a:latin typeface="Inter"/>
              <a:ea typeface="Inter"/>
              <a:cs typeface="Inter"/>
              <a:sym typeface="Inter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○"/>
            </a:pPr>
            <a:r>
              <a:rPr lang="en-US" sz="24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cosmin@robocorp.com</a:t>
            </a:r>
            <a:endParaRPr sz="2400">
              <a:latin typeface="Inter"/>
              <a:ea typeface="Inter"/>
              <a:cs typeface="Inter"/>
              <a:sym typeface="Inter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○"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Cosmin / Robocorp (community </a:t>
            </a:r>
            <a:r>
              <a:rPr lang="en-US" sz="24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Slack</a:t>
            </a:r>
            <a:r>
              <a:rPr lang="en-US" sz="2400">
                <a:latin typeface="Inter"/>
                <a:ea typeface="Inter"/>
                <a:cs typeface="Inter"/>
                <a:sym typeface="Inter"/>
              </a:rPr>
              <a:t>)</a:t>
            </a:r>
            <a:endParaRPr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●"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Joined on Sep 2021</a:t>
            </a:r>
            <a:endParaRPr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●"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Building solutions, library </a:t>
            </a:r>
            <a:r>
              <a:rPr lang="en-US" sz="2400">
                <a:latin typeface="Inter"/>
                <a:ea typeface="Inter"/>
                <a:cs typeface="Inter"/>
                <a:sym typeface="Inter"/>
              </a:rPr>
              <a:t>contributor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1" name="Google Shape;111;p4"/>
          <p:cNvSpPr txBox="1"/>
          <p:nvPr>
            <p:ph idx="10" type="dt"/>
          </p:nvPr>
        </p:nvSpPr>
        <p:spPr>
          <a:xfrm>
            <a:off x="2783632" y="6453336"/>
            <a:ext cx="21603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0" lang="en-US"/>
              <a:t>19-Apr-2023</a:t>
            </a:r>
            <a:endParaRPr i="0"/>
          </a:p>
        </p:txBody>
      </p:sp>
      <p:sp>
        <p:nvSpPr>
          <p:cNvPr id="112" name="Google Shape;112;p4"/>
          <p:cNvSpPr txBox="1"/>
          <p:nvPr>
            <p:ph idx="11" type="ftr"/>
          </p:nvPr>
        </p:nvSpPr>
        <p:spPr>
          <a:xfrm>
            <a:off x="4943872" y="6453336"/>
            <a:ext cx="62655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Developing with VSCode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9c3505379_2_16"/>
          <p:cNvSpPr txBox="1"/>
          <p:nvPr>
            <p:ph type="title"/>
          </p:nvPr>
        </p:nvSpPr>
        <p:spPr>
          <a:xfrm>
            <a:off x="623100" y="260350"/>
            <a:ext cx="10945800" cy="1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arlow Condensed SemiBold"/>
              <a:buNone/>
            </a:pPr>
            <a:r>
              <a:rPr b="1" lang="en-US" sz="60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Logging</a:t>
            </a:r>
            <a:endParaRPr/>
          </a:p>
        </p:txBody>
      </p:sp>
      <p:sp>
        <p:nvSpPr>
          <p:cNvPr id="118" name="Google Shape;118;g219c3505379_2_16"/>
          <p:cNvSpPr txBox="1"/>
          <p:nvPr>
            <p:ph idx="12" type="sldNum"/>
          </p:nvPr>
        </p:nvSpPr>
        <p:spPr>
          <a:xfrm>
            <a:off x="11209338" y="6453336"/>
            <a:ext cx="7191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g219c3505379_2_16"/>
          <p:cNvSpPr txBox="1"/>
          <p:nvPr/>
        </p:nvSpPr>
        <p:spPr>
          <a:xfrm>
            <a:off x="1668300" y="2329673"/>
            <a:ext cx="88554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nter"/>
              <a:buChar char="●"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TERMINAL</a:t>
            </a:r>
            <a:r>
              <a:rPr lang="en-US" sz="2400">
                <a:latin typeface="Inter"/>
                <a:ea typeface="Inter"/>
                <a:cs typeface="Inter"/>
                <a:sym typeface="Inter"/>
              </a:rPr>
              <a:t> and </a:t>
            </a: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ROBOT OUTPUT</a:t>
            </a:r>
            <a:r>
              <a:rPr lang="en-US" sz="2400">
                <a:latin typeface="Inter"/>
                <a:ea typeface="Inter"/>
                <a:cs typeface="Inter"/>
                <a:sym typeface="Inter"/>
              </a:rPr>
              <a:t> tabs</a:t>
            </a:r>
            <a:endParaRPr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●"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Surfing </a:t>
            </a:r>
            <a:r>
              <a:rPr i="1" lang="en-US" sz="2400">
                <a:latin typeface="Inter"/>
                <a:ea typeface="Inter"/>
                <a:cs typeface="Inter"/>
                <a:sym typeface="Inter"/>
              </a:rPr>
              <a:t>log.html</a:t>
            </a:r>
            <a:endParaRPr i="1"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●"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“Log” vs. “Log To Console”</a:t>
            </a:r>
            <a:endParaRPr sz="2400">
              <a:latin typeface="Inter"/>
              <a:ea typeface="Inter"/>
              <a:cs typeface="Inter"/>
              <a:sym typeface="Inter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○"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“Log List”</a:t>
            </a:r>
            <a:endParaRPr sz="2400">
              <a:latin typeface="Inter"/>
              <a:ea typeface="Inter"/>
              <a:cs typeface="Inter"/>
              <a:sym typeface="Inter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○"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“Log Dictionary”</a:t>
            </a:r>
            <a:endParaRPr sz="2400">
              <a:latin typeface="Inter"/>
              <a:ea typeface="Inter"/>
              <a:cs typeface="Inter"/>
              <a:sym typeface="Inter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○"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Logging levels (configure </a:t>
            </a:r>
            <a:r>
              <a:rPr i="1" lang="en-US" sz="2400">
                <a:latin typeface="Inter"/>
                <a:ea typeface="Inter"/>
                <a:cs typeface="Inter"/>
                <a:sym typeface="Inter"/>
              </a:rPr>
              <a:t>robot.yaml</a:t>
            </a:r>
            <a:r>
              <a:rPr lang="en-US" sz="2400">
                <a:latin typeface="Inter"/>
                <a:ea typeface="Inter"/>
                <a:cs typeface="Inter"/>
                <a:sym typeface="Inter"/>
              </a:rPr>
              <a:t>)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0" name="Google Shape;120;g219c3505379_2_16"/>
          <p:cNvSpPr txBox="1"/>
          <p:nvPr>
            <p:ph idx="10" type="dt"/>
          </p:nvPr>
        </p:nvSpPr>
        <p:spPr>
          <a:xfrm>
            <a:off x="2783632" y="6453336"/>
            <a:ext cx="21603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0" lang="en-US"/>
              <a:t>19-Apr-2023</a:t>
            </a:r>
            <a:endParaRPr i="0"/>
          </a:p>
        </p:txBody>
      </p:sp>
      <p:sp>
        <p:nvSpPr>
          <p:cNvPr id="121" name="Google Shape;121;g219c3505379_2_16"/>
          <p:cNvSpPr txBox="1"/>
          <p:nvPr>
            <p:ph idx="11" type="ftr"/>
          </p:nvPr>
        </p:nvSpPr>
        <p:spPr>
          <a:xfrm>
            <a:off x="4943872" y="6453336"/>
            <a:ext cx="62655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Developing with VSCode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c3505379_0_2"/>
          <p:cNvSpPr txBox="1"/>
          <p:nvPr>
            <p:ph type="title"/>
          </p:nvPr>
        </p:nvSpPr>
        <p:spPr>
          <a:xfrm>
            <a:off x="623100" y="260350"/>
            <a:ext cx="10945800" cy="1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arlow Condensed SemiBold"/>
              <a:buNone/>
            </a:pPr>
            <a:r>
              <a:rPr b="1" lang="en-US" sz="60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Debugging</a:t>
            </a:r>
            <a:endParaRPr b="1" sz="60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27" name="Google Shape;127;g219c3505379_0_2"/>
          <p:cNvSpPr txBox="1"/>
          <p:nvPr>
            <p:ph idx="12" type="sldNum"/>
          </p:nvPr>
        </p:nvSpPr>
        <p:spPr>
          <a:xfrm>
            <a:off x="11209338" y="6453336"/>
            <a:ext cx="7191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g219c3505379_0_2"/>
          <p:cNvSpPr txBox="1"/>
          <p:nvPr/>
        </p:nvSpPr>
        <p:spPr>
          <a:xfrm>
            <a:off x="1668300" y="2329673"/>
            <a:ext cx="8855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●"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Robocorp Debug (UI, </a:t>
            </a:r>
            <a:r>
              <a:rPr lang="en-US" sz="2400">
                <a:latin typeface="Inter"/>
                <a:ea typeface="Inter"/>
                <a:cs typeface="Inter"/>
                <a:sym typeface="Inter"/>
              </a:rPr>
              <a:t>command palette</a:t>
            </a:r>
            <a:r>
              <a:rPr lang="en-US" sz="2400">
                <a:latin typeface="Inter"/>
                <a:ea typeface="Inter"/>
                <a:cs typeface="Inter"/>
                <a:sym typeface="Inter"/>
              </a:rPr>
              <a:t>)</a:t>
            </a:r>
            <a:endParaRPr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●"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Breakpoints</a:t>
            </a:r>
            <a:endParaRPr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●"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Variables and watching expressions</a:t>
            </a:r>
            <a:endParaRPr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●"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Interactive Console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" name="Google Shape;129;g219c3505379_0_2"/>
          <p:cNvSpPr txBox="1"/>
          <p:nvPr>
            <p:ph type="title"/>
          </p:nvPr>
        </p:nvSpPr>
        <p:spPr>
          <a:xfrm>
            <a:off x="623100" y="1049750"/>
            <a:ext cx="109458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arlow Condensed SemiBold"/>
              <a:buNone/>
            </a:pPr>
            <a:r>
              <a:rPr lang="en-US" sz="5000">
                <a:solidFill>
                  <a:srgbClr val="B7B7B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Task: Simple Strings</a:t>
            </a:r>
            <a:endParaRPr sz="5000">
              <a:solidFill>
                <a:srgbClr val="B7B7B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0" name="Google Shape;130;g219c3505379_0_2"/>
          <p:cNvSpPr txBox="1"/>
          <p:nvPr>
            <p:ph idx="10" type="dt"/>
          </p:nvPr>
        </p:nvSpPr>
        <p:spPr>
          <a:xfrm>
            <a:off x="2783632" y="6453336"/>
            <a:ext cx="21603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0" lang="en-US"/>
              <a:t>19-Apr-2023</a:t>
            </a:r>
            <a:endParaRPr i="0"/>
          </a:p>
        </p:txBody>
      </p:sp>
      <p:sp>
        <p:nvSpPr>
          <p:cNvPr id="131" name="Google Shape;131;g219c3505379_0_2"/>
          <p:cNvSpPr txBox="1"/>
          <p:nvPr>
            <p:ph idx="11" type="ftr"/>
          </p:nvPr>
        </p:nvSpPr>
        <p:spPr>
          <a:xfrm>
            <a:off x="4943872" y="6453336"/>
            <a:ext cx="62655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Developing with VSCode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9c3505379_0_14"/>
          <p:cNvSpPr txBox="1"/>
          <p:nvPr>
            <p:ph type="title"/>
          </p:nvPr>
        </p:nvSpPr>
        <p:spPr>
          <a:xfrm>
            <a:off x="623100" y="260350"/>
            <a:ext cx="10945800" cy="1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arlow Condensed SemiBold"/>
              <a:buNone/>
            </a:pPr>
            <a:r>
              <a:rPr b="1" lang="en-US" sz="60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Debugging</a:t>
            </a:r>
            <a:endParaRPr b="1" sz="60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7" name="Google Shape;137;g219c3505379_0_14"/>
          <p:cNvSpPr txBox="1"/>
          <p:nvPr>
            <p:ph idx="12" type="sldNum"/>
          </p:nvPr>
        </p:nvSpPr>
        <p:spPr>
          <a:xfrm>
            <a:off x="11209338" y="6453336"/>
            <a:ext cx="7191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g219c3505379_0_14"/>
          <p:cNvSpPr txBox="1"/>
          <p:nvPr/>
        </p:nvSpPr>
        <p:spPr>
          <a:xfrm>
            <a:off x="1668300" y="2329673"/>
            <a:ext cx="8855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●"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Pausing browser automation execution</a:t>
            </a:r>
            <a:endParaRPr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●"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Executing keywords and observing the effect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9" name="Google Shape;139;g219c3505379_0_14"/>
          <p:cNvSpPr txBox="1"/>
          <p:nvPr>
            <p:ph type="title"/>
          </p:nvPr>
        </p:nvSpPr>
        <p:spPr>
          <a:xfrm>
            <a:off x="623100" y="1049750"/>
            <a:ext cx="109458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arlow Condensed SemiBold"/>
              <a:buNone/>
            </a:pPr>
            <a:r>
              <a:rPr lang="en-US" sz="5000">
                <a:solidFill>
                  <a:srgbClr val="B7B7B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Task: Fill A Form</a:t>
            </a:r>
            <a:endParaRPr sz="5000">
              <a:solidFill>
                <a:srgbClr val="B7B7B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40" name="Google Shape;140;g219c3505379_0_14"/>
          <p:cNvSpPr txBox="1"/>
          <p:nvPr>
            <p:ph idx="10" type="dt"/>
          </p:nvPr>
        </p:nvSpPr>
        <p:spPr>
          <a:xfrm>
            <a:off x="2783632" y="6453336"/>
            <a:ext cx="21603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0" lang="en-US"/>
              <a:t>19-Apr-2023</a:t>
            </a:r>
            <a:endParaRPr i="0"/>
          </a:p>
        </p:txBody>
      </p:sp>
      <p:sp>
        <p:nvSpPr>
          <p:cNvPr id="141" name="Google Shape;141;g219c3505379_0_14"/>
          <p:cNvSpPr txBox="1"/>
          <p:nvPr>
            <p:ph idx="11" type="ftr"/>
          </p:nvPr>
        </p:nvSpPr>
        <p:spPr>
          <a:xfrm>
            <a:off x="4943872" y="6453336"/>
            <a:ext cx="62655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Developing with VSCode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9c3505379_0_23"/>
          <p:cNvSpPr txBox="1"/>
          <p:nvPr>
            <p:ph type="title"/>
          </p:nvPr>
        </p:nvSpPr>
        <p:spPr>
          <a:xfrm>
            <a:off x="623100" y="260350"/>
            <a:ext cx="10945800" cy="1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arlow Condensed SemiBold"/>
              <a:buNone/>
            </a:pPr>
            <a:r>
              <a:rPr b="1" lang="en-US" sz="60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Work Items</a:t>
            </a:r>
            <a:endParaRPr b="1" sz="60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47" name="Google Shape;147;g219c3505379_0_23"/>
          <p:cNvSpPr txBox="1"/>
          <p:nvPr>
            <p:ph idx="12" type="sldNum"/>
          </p:nvPr>
        </p:nvSpPr>
        <p:spPr>
          <a:xfrm>
            <a:off x="11209338" y="6453336"/>
            <a:ext cx="7191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g219c3505379_0_23"/>
          <p:cNvSpPr txBox="1"/>
          <p:nvPr/>
        </p:nvSpPr>
        <p:spPr>
          <a:xfrm>
            <a:off x="1668300" y="2329673"/>
            <a:ext cx="88554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●"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Creating </a:t>
            </a: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input</a:t>
            </a:r>
            <a:r>
              <a:rPr lang="en-US" sz="2400">
                <a:latin typeface="Inter"/>
                <a:ea typeface="Inter"/>
                <a:cs typeface="Inter"/>
                <a:sym typeface="Inter"/>
              </a:rPr>
              <a:t> Work Item (from VSCode)</a:t>
            </a:r>
            <a:endParaRPr sz="2400">
              <a:latin typeface="Inter"/>
              <a:ea typeface="Inter"/>
              <a:cs typeface="Inter"/>
              <a:sym typeface="Inter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○"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Payload</a:t>
            </a:r>
            <a:endParaRPr sz="2400">
              <a:latin typeface="Inter"/>
              <a:ea typeface="Inter"/>
              <a:cs typeface="Inter"/>
              <a:sym typeface="Inter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○"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Files</a:t>
            </a:r>
            <a:endParaRPr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●"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Saving </a:t>
            </a: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output</a:t>
            </a:r>
            <a:r>
              <a:rPr lang="en-US" sz="2400">
                <a:latin typeface="Inter"/>
                <a:ea typeface="Inter"/>
                <a:cs typeface="Inter"/>
                <a:sym typeface="Inter"/>
              </a:rPr>
              <a:t> Work Item (within the robot)</a:t>
            </a:r>
            <a:endParaRPr sz="2400">
              <a:latin typeface="Inter"/>
              <a:ea typeface="Inter"/>
              <a:cs typeface="Inter"/>
              <a:sym typeface="Inter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○"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Using it as input for the next run</a:t>
            </a:r>
            <a:endParaRPr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●"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Work Items in Control Room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9" name="Google Shape;149;g219c3505379_0_23"/>
          <p:cNvSpPr txBox="1"/>
          <p:nvPr>
            <p:ph type="title"/>
          </p:nvPr>
        </p:nvSpPr>
        <p:spPr>
          <a:xfrm>
            <a:off x="623100" y="1049750"/>
            <a:ext cx="109458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arlow Condensed SemiBold"/>
              <a:buNone/>
            </a:pPr>
            <a:r>
              <a:rPr lang="en-US" sz="5000">
                <a:solidFill>
                  <a:srgbClr val="B7B7B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Task: Excel To PDF</a:t>
            </a:r>
            <a:endParaRPr sz="5000">
              <a:solidFill>
                <a:srgbClr val="B7B7B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50" name="Google Shape;150;g219c3505379_0_23"/>
          <p:cNvSpPr txBox="1"/>
          <p:nvPr>
            <p:ph idx="10" type="dt"/>
          </p:nvPr>
        </p:nvSpPr>
        <p:spPr>
          <a:xfrm>
            <a:off x="2783632" y="6453336"/>
            <a:ext cx="21603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0" lang="en-US"/>
              <a:t>19-Apr-2023</a:t>
            </a:r>
            <a:endParaRPr i="0"/>
          </a:p>
        </p:txBody>
      </p:sp>
      <p:sp>
        <p:nvSpPr>
          <p:cNvPr id="151" name="Google Shape;151;g219c3505379_0_23"/>
          <p:cNvSpPr txBox="1"/>
          <p:nvPr>
            <p:ph idx="11" type="ftr"/>
          </p:nvPr>
        </p:nvSpPr>
        <p:spPr>
          <a:xfrm>
            <a:off x="4943872" y="6453336"/>
            <a:ext cx="62655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Developing with VSCode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idx="12" type="sldNum"/>
          </p:nvPr>
        </p:nvSpPr>
        <p:spPr>
          <a:xfrm>
            <a:off x="11209338" y="6453336"/>
            <a:ext cx="719136" cy="14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8"/>
          <p:cNvSpPr txBox="1"/>
          <p:nvPr>
            <p:ph type="title"/>
          </p:nvPr>
        </p:nvSpPr>
        <p:spPr>
          <a:xfrm>
            <a:off x="982675" y="260350"/>
            <a:ext cx="10226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Barlow Condensed SemiBold"/>
              <a:buNone/>
            </a:pPr>
            <a:r>
              <a:rPr lang="en-US"/>
              <a:t>Takeaways</a:t>
            </a:r>
            <a:endParaRPr/>
          </a:p>
        </p:txBody>
      </p:sp>
      <p:sp>
        <p:nvSpPr>
          <p:cNvPr id="158" name="Google Shape;158;p8"/>
          <p:cNvSpPr txBox="1"/>
          <p:nvPr/>
        </p:nvSpPr>
        <p:spPr>
          <a:xfrm>
            <a:off x="1474500" y="1187358"/>
            <a:ext cx="9243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Condensed"/>
              <a:buAutoNum type="arabicPeriod"/>
            </a:pPr>
            <a:r>
              <a:rPr b="1" lang="en-US" sz="2400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VSCode</a:t>
            </a:r>
            <a:r>
              <a:rPr lang="en-US" sz="2400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can debug robot code and provides an interactive console to test with.</a:t>
            </a:r>
            <a:endParaRPr i="0" sz="2400" u="none" cap="none" strike="noStrike"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Condensed"/>
              <a:buAutoNum type="arabicPeriod"/>
            </a:pPr>
            <a:r>
              <a:rPr b="1" lang="en-US" sz="2400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Work Items</a:t>
            </a:r>
            <a:r>
              <a:rPr lang="en-US" sz="2400">
                <a:solidFill>
                  <a:schemeClr val="lt2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 can be managed within the extension and simulate the flow from the cloud.</a:t>
            </a:r>
            <a:endParaRPr sz="2400">
              <a:solidFill>
                <a:schemeClr val="lt2"/>
              </a:solidFill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sp>
        <p:nvSpPr>
          <p:cNvPr id="159" name="Google Shape;159;p8"/>
          <p:cNvSpPr txBox="1"/>
          <p:nvPr>
            <p:ph type="title"/>
          </p:nvPr>
        </p:nvSpPr>
        <p:spPr>
          <a:xfrm>
            <a:off x="982675" y="3721200"/>
            <a:ext cx="10226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Barlow Condensed SemiBold"/>
              <a:buNone/>
            </a:pPr>
            <a:r>
              <a:rPr lang="en-US"/>
              <a:t>Q &amp; A</a:t>
            </a:r>
            <a:endParaRPr/>
          </a:p>
        </p:txBody>
      </p:sp>
      <p:sp>
        <p:nvSpPr>
          <p:cNvPr id="160" name="Google Shape;160;p8"/>
          <p:cNvSpPr txBox="1"/>
          <p:nvPr>
            <p:ph idx="10" type="dt"/>
          </p:nvPr>
        </p:nvSpPr>
        <p:spPr>
          <a:xfrm>
            <a:off x="2783632" y="6453336"/>
            <a:ext cx="21603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0" lang="en-US"/>
              <a:t>19-Apr-2023</a:t>
            </a:r>
            <a:endParaRPr i="0"/>
          </a:p>
        </p:txBody>
      </p:sp>
      <p:sp>
        <p:nvSpPr>
          <p:cNvPr id="161" name="Google Shape;161;p8"/>
          <p:cNvSpPr txBox="1"/>
          <p:nvPr>
            <p:ph idx="11" type="ftr"/>
          </p:nvPr>
        </p:nvSpPr>
        <p:spPr>
          <a:xfrm>
            <a:off x="4943872" y="6453336"/>
            <a:ext cx="62655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Developing with VSCode</a:t>
            </a:r>
            <a:endParaRPr/>
          </a:p>
        </p:txBody>
      </p:sp>
      <p:sp>
        <p:nvSpPr>
          <p:cNvPr id="162" name="Google Shape;162;p8"/>
          <p:cNvSpPr txBox="1"/>
          <p:nvPr/>
        </p:nvSpPr>
        <p:spPr>
          <a:xfrm>
            <a:off x="1539625" y="2562875"/>
            <a:ext cx="9112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Condensed Medium"/>
              <a:buChar char="●"/>
            </a:pPr>
            <a:r>
              <a:rPr lang="en-US" sz="2400">
                <a:solidFill>
                  <a:schemeClr val="lt2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Demo robot code: </a:t>
            </a:r>
            <a:r>
              <a:rPr lang="en-US" sz="2400" u="sng">
                <a:solidFill>
                  <a:schemeClr val="accent1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https://github.com/cmin764/robocorp-debug-demo</a:t>
            </a:r>
            <a:endParaRPr sz="2400">
              <a:solidFill>
                <a:schemeClr val="lt2"/>
              </a:solidFill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Condensed Medium"/>
              <a:buChar char="●"/>
            </a:pPr>
            <a:r>
              <a:rPr lang="en-US" sz="2400">
                <a:solidFill>
                  <a:schemeClr val="lt2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Extension </a:t>
            </a:r>
            <a:r>
              <a:rPr lang="en-US" sz="2400" u="sng">
                <a:solidFill>
                  <a:schemeClr val="accent1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features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bocorp Basic">
  <a:themeElements>
    <a:clrScheme name="Robocorp">
      <a:dk1>
        <a:srgbClr val="1B151B"/>
      </a:dk1>
      <a:lt1>
        <a:srgbClr val="FFFFFF"/>
      </a:lt1>
      <a:dk2>
        <a:srgbClr val="2E282E"/>
      </a:dk2>
      <a:lt2>
        <a:srgbClr val="EAE8E4"/>
      </a:lt2>
      <a:accent1>
        <a:srgbClr val="7850FA"/>
      </a:accent1>
      <a:accent2>
        <a:srgbClr val="F6BF45"/>
      </a:accent2>
      <a:accent3>
        <a:srgbClr val="FF5C61"/>
      </a:accent3>
      <a:accent4>
        <a:srgbClr val="0DCFC7"/>
      </a:accent4>
      <a:accent5>
        <a:srgbClr val="33D157"/>
      </a:accent5>
      <a:accent6>
        <a:srgbClr val="F00021"/>
      </a:accent6>
      <a:hlink>
        <a:srgbClr val="7850FA"/>
      </a:hlink>
      <a:folHlink>
        <a:srgbClr val="7850F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Robocorp">
      <a:dk1>
        <a:srgbClr val="1B151B"/>
      </a:dk1>
      <a:lt1>
        <a:srgbClr val="FFFFFF"/>
      </a:lt1>
      <a:dk2>
        <a:srgbClr val="2E282E"/>
      </a:dk2>
      <a:lt2>
        <a:srgbClr val="EAE8E4"/>
      </a:lt2>
      <a:accent1>
        <a:srgbClr val="7850FA"/>
      </a:accent1>
      <a:accent2>
        <a:srgbClr val="F6BF45"/>
      </a:accent2>
      <a:accent3>
        <a:srgbClr val="FF5C61"/>
      </a:accent3>
      <a:accent4>
        <a:srgbClr val="0DCFC7"/>
      </a:accent4>
      <a:accent5>
        <a:srgbClr val="33D157"/>
      </a:accent5>
      <a:accent6>
        <a:srgbClr val="F00021"/>
      </a:accent6>
      <a:hlink>
        <a:srgbClr val="7850FA"/>
      </a:hlink>
      <a:folHlink>
        <a:srgbClr val="7850F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