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1" r:id="rId2"/>
    <p:sldId id="282" r:id="rId3"/>
    <p:sldId id="295" r:id="rId4"/>
    <p:sldId id="286" r:id="rId5"/>
    <p:sldId id="284" r:id="rId6"/>
    <p:sldId id="296" r:id="rId7"/>
    <p:sldId id="285" r:id="rId8"/>
    <p:sldId id="297" r:id="rId9"/>
    <p:sldId id="287" r:id="rId10"/>
    <p:sldId id="288" r:id="rId11"/>
    <p:sldId id="290" r:id="rId12"/>
    <p:sldId id="291" r:id="rId13"/>
    <p:sldId id="294" r:id="rId14"/>
    <p:sldId id="293" r:id="rId15"/>
    <p:sldId id="289" r:id="rId16"/>
    <p:sldId id="299" r:id="rId17"/>
    <p:sldId id="292" r:id="rId18"/>
    <p:sldId id="2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006699"/>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6" autoAdjust="0"/>
    <p:restoredTop sz="69966" autoAdjust="0"/>
  </p:normalViewPr>
  <p:slideViewPr>
    <p:cSldViewPr snapToGrid="0">
      <p:cViewPr varScale="1">
        <p:scale>
          <a:sx n="53" d="100"/>
          <a:sy n="53" d="100"/>
        </p:scale>
        <p:origin x="396"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54B827-9BFF-42D5-9997-BEE7842D0791}" type="doc">
      <dgm:prSet loTypeId="urn:microsoft.com/office/officeart/2005/8/layout/hList7" loCatId="process" qsTypeId="urn:microsoft.com/office/officeart/2005/8/quickstyle/simple1" qsCatId="simple" csTypeId="urn:microsoft.com/office/officeart/2005/8/colors/colorful1" csCatId="colorful" phldr="1"/>
      <dgm:spPr/>
      <dgm:t>
        <a:bodyPr/>
        <a:lstStyle/>
        <a:p>
          <a:endParaRPr lang="en-US"/>
        </a:p>
      </dgm:t>
    </dgm:pt>
    <dgm:pt modelId="{37817E7A-A871-4508-8876-DCBC783DB9D7}">
      <dgm:prSet phldrT="[Text]"/>
      <dgm:spPr/>
      <dgm:t>
        <a:bodyPr/>
        <a:lstStyle/>
        <a:p>
          <a:r>
            <a:rPr lang="en-US" b="1" dirty="0" smtClean="0">
              <a:solidFill>
                <a:schemeClr val="bg1"/>
              </a:solidFill>
              <a:latin typeface="Liberation Sans Narrow" panose="020B0606020202030204" pitchFamily="34" charset="0"/>
            </a:rPr>
            <a:t>10K</a:t>
          </a:r>
          <a:br>
            <a:rPr lang="en-US" b="1" dirty="0" smtClean="0">
              <a:solidFill>
                <a:schemeClr val="bg1"/>
              </a:solidFill>
              <a:latin typeface="Liberation Sans Narrow" panose="020B0606020202030204" pitchFamily="34" charset="0"/>
            </a:rPr>
          </a:br>
          <a:r>
            <a:rPr lang="en-US" b="1" dirty="0" smtClean="0">
              <a:solidFill>
                <a:schemeClr val="bg1"/>
              </a:solidFill>
              <a:latin typeface="Liberation Sans Narrow" panose="020B0606020202030204" pitchFamily="34" charset="0"/>
            </a:rPr>
            <a:t>Customers worldwide</a:t>
          </a:r>
          <a:endParaRPr lang="en-US" dirty="0">
            <a:latin typeface="Liberation Sans Narrow" panose="020B0606020202030204" pitchFamily="34" charset="0"/>
          </a:endParaRPr>
        </a:p>
      </dgm:t>
    </dgm:pt>
    <dgm:pt modelId="{E147111C-5A7A-42EA-B1E7-A59549CAB1AD}" type="parTrans" cxnId="{4EFF4CFF-C4E0-4442-9B26-43FD857C68C0}">
      <dgm:prSet/>
      <dgm:spPr/>
      <dgm:t>
        <a:bodyPr/>
        <a:lstStyle/>
        <a:p>
          <a:endParaRPr lang="en-US">
            <a:latin typeface="Liberation Sans Narrow" panose="020B0606020202030204" pitchFamily="34" charset="0"/>
          </a:endParaRPr>
        </a:p>
      </dgm:t>
    </dgm:pt>
    <dgm:pt modelId="{981331CA-F09C-4F8F-8116-EEF8F8CFBAA0}" type="sibTrans" cxnId="{4EFF4CFF-C4E0-4442-9B26-43FD857C68C0}">
      <dgm:prSet/>
      <dgm:spPr/>
      <dgm:t>
        <a:bodyPr/>
        <a:lstStyle/>
        <a:p>
          <a:endParaRPr lang="en-US">
            <a:latin typeface="Liberation Sans Narrow" panose="020B0606020202030204" pitchFamily="34" charset="0"/>
          </a:endParaRPr>
        </a:p>
      </dgm:t>
    </dgm:pt>
    <dgm:pt modelId="{5EC59C90-47AF-4D32-81E2-613770DED212}">
      <dgm:prSet phldrT="[Text]"/>
      <dgm:spPr/>
      <dgm:t>
        <a:bodyPr/>
        <a:lstStyle/>
        <a:p>
          <a:r>
            <a:rPr lang="en-US" b="1" dirty="0" smtClean="0">
              <a:solidFill>
                <a:schemeClr val="bg1"/>
              </a:solidFill>
              <a:latin typeface="Liberation Sans Narrow" panose="020B0606020202030204" pitchFamily="34" charset="0"/>
            </a:rPr>
            <a:t>60%</a:t>
          </a:r>
        </a:p>
        <a:p>
          <a:r>
            <a:rPr lang="en-US" b="1" dirty="0" smtClean="0">
              <a:solidFill>
                <a:schemeClr val="bg1"/>
              </a:solidFill>
              <a:latin typeface="Liberation Sans Narrow" panose="020B0606020202030204" pitchFamily="34" charset="0"/>
            </a:rPr>
            <a:t>Of fortune 100 companies</a:t>
          </a:r>
          <a:endParaRPr lang="en-US" dirty="0">
            <a:latin typeface="Liberation Sans Narrow" panose="020B0606020202030204" pitchFamily="34" charset="0"/>
          </a:endParaRPr>
        </a:p>
      </dgm:t>
    </dgm:pt>
    <dgm:pt modelId="{39D85948-A693-4CD0-8BF5-A52A84518935}" type="parTrans" cxnId="{B9EA63ED-0648-42D4-89AD-2FB152E29D67}">
      <dgm:prSet/>
      <dgm:spPr/>
      <dgm:t>
        <a:bodyPr/>
        <a:lstStyle/>
        <a:p>
          <a:endParaRPr lang="en-US">
            <a:latin typeface="Liberation Sans Narrow" panose="020B0606020202030204" pitchFamily="34" charset="0"/>
          </a:endParaRPr>
        </a:p>
      </dgm:t>
    </dgm:pt>
    <dgm:pt modelId="{E9556E63-D1B4-4A5C-9244-E091E21D07D7}" type="sibTrans" cxnId="{B9EA63ED-0648-42D4-89AD-2FB152E29D67}">
      <dgm:prSet/>
      <dgm:spPr/>
      <dgm:t>
        <a:bodyPr/>
        <a:lstStyle/>
        <a:p>
          <a:endParaRPr lang="en-US">
            <a:latin typeface="Liberation Sans Narrow" panose="020B0606020202030204" pitchFamily="34" charset="0"/>
          </a:endParaRPr>
        </a:p>
      </dgm:t>
    </dgm:pt>
    <dgm:pt modelId="{828DABA7-C275-4B53-967A-A3E8B185EB39}">
      <dgm:prSet phldrT="[Text]"/>
      <dgm:spPr/>
      <dgm:t>
        <a:bodyPr/>
        <a:lstStyle/>
        <a:p>
          <a:r>
            <a:rPr lang="en-US" b="1" dirty="0" smtClean="0">
              <a:solidFill>
                <a:schemeClr val="bg1"/>
              </a:solidFill>
              <a:latin typeface="Liberation Sans Narrow" panose="020B0606020202030204" pitchFamily="34" charset="0"/>
            </a:rPr>
            <a:t>2M</a:t>
          </a:r>
        </a:p>
        <a:p>
          <a:r>
            <a:rPr lang="en-US" b="1" dirty="0" err="1" smtClean="0">
              <a:solidFill>
                <a:schemeClr val="bg1"/>
              </a:solidFill>
              <a:latin typeface="Liberation Sans Narrow" panose="020B0606020202030204" pitchFamily="34" charset="0"/>
            </a:rPr>
            <a:t>Sencha</a:t>
          </a:r>
          <a:r>
            <a:rPr lang="en-US" b="1" dirty="0" smtClean="0">
              <a:solidFill>
                <a:schemeClr val="bg1"/>
              </a:solidFill>
              <a:latin typeface="Liberation Sans Narrow" panose="020B0606020202030204" pitchFamily="34" charset="0"/>
            </a:rPr>
            <a:t> </a:t>
          </a:r>
          <a:r>
            <a:rPr lang="en-US" b="1" dirty="0" err="1" smtClean="0">
              <a:solidFill>
                <a:schemeClr val="bg1"/>
              </a:solidFill>
              <a:latin typeface="Liberation Sans Narrow" panose="020B0606020202030204" pitchFamily="34" charset="0"/>
            </a:rPr>
            <a:t>devs</a:t>
          </a:r>
          <a:r>
            <a:rPr lang="en-US" b="1" dirty="0" smtClean="0">
              <a:solidFill>
                <a:schemeClr val="bg1"/>
              </a:solidFill>
              <a:latin typeface="Liberation Sans Narrow" panose="020B0606020202030204" pitchFamily="34" charset="0"/>
            </a:rPr>
            <a:t> </a:t>
          </a:r>
          <a:r>
            <a:rPr lang="en-US" b="1" dirty="0" err="1" smtClean="0">
              <a:solidFill>
                <a:schemeClr val="bg1"/>
              </a:solidFill>
              <a:latin typeface="Liberation Sans Narrow" panose="020B0606020202030204" pitchFamily="34" charset="0"/>
            </a:rPr>
            <a:t>wordwide</a:t>
          </a:r>
          <a:endParaRPr lang="en-US" dirty="0">
            <a:latin typeface="Liberation Sans Narrow" panose="020B0606020202030204" pitchFamily="34" charset="0"/>
          </a:endParaRPr>
        </a:p>
      </dgm:t>
    </dgm:pt>
    <dgm:pt modelId="{82F67F97-E997-428F-BD4D-17878D59E4B2}" type="parTrans" cxnId="{A94238B5-DF0D-4342-BB18-014497DF12F9}">
      <dgm:prSet/>
      <dgm:spPr/>
      <dgm:t>
        <a:bodyPr/>
        <a:lstStyle/>
        <a:p>
          <a:endParaRPr lang="en-US">
            <a:latin typeface="Liberation Sans Narrow" panose="020B0606020202030204" pitchFamily="34" charset="0"/>
          </a:endParaRPr>
        </a:p>
      </dgm:t>
    </dgm:pt>
    <dgm:pt modelId="{67C641EA-AD31-445B-8FE0-FDC3B7D25C60}" type="sibTrans" cxnId="{A94238B5-DF0D-4342-BB18-014497DF12F9}">
      <dgm:prSet/>
      <dgm:spPr/>
      <dgm:t>
        <a:bodyPr/>
        <a:lstStyle/>
        <a:p>
          <a:endParaRPr lang="en-US">
            <a:latin typeface="Liberation Sans Narrow" panose="020B0606020202030204" pitchFamily="34" charset="0"/>
          </a:endParaRPr>
        </a:p>
      </dgm:t>
    </dgm:pt>
    <dgm:pt modelId="{E3CEAE3C-6BC0-46EE-8D82-DD0440EAD018}">
      <dgm:prSet phldrT="[Text]"/>
      <dgm:spPr/>
      <dgm:t>
        <a:bodyPr/>
        <a:lstStyle/>
        <a:p>
          <a:r>
            <a:rPr lang="en-US" b="1" dirty="0" smtClean="0">
              <a:solidFill>
                <a:schemeClr val="bg1"/>
              </a:solidFill>
              <a:latin typeface="Liberation Sans Narrow" panose="020B0606020202030204" pitchFamily="34" charset="0"/>
            </a:rPr>
            <a:t>7.2M</a:t>
          </a:r>
        </a:p>
        <a:p>
          <a:r>
            <a:rPr lang="en-US" b="1" dirty="0" smtClean="0">
              <a:solidFill>
                <a:schemeClr val="bg1"/>
              </a:solidFill>
              <a:latin typeface="Liberation Sans Narrow" panose="020B0606020202030204" pitchFamily="34" charset="0"/>
            </a:rPr>
            <a:t>Product download</a:t>
          </a:r>
          <a:endParaRPr lang="en-US" dirty="0">
            <a:latin typeface="Liberation Sans Narrow" panose="020B0606020202030204" pitchFamily="34" charset="0"/>
          </a:endParaRPr>
        </a:p>
      </dgm:t>
    </dgm:pt>
    <dgm:pt modelId="{3624D888-DA2D-4182-87B0-839960353F22}" type="parTrans" cxnId="{C3E5EDEE-B8FF-4CE7-B9E1-85CB11DF7C96}">
      <dgm:prSet/>
      <dgm:spPr/>
      <dgm:t>
        <a:bodyPr/>
        <a:lstStyle/>
        <a:p>
          <a:endParaRPr lang="en-US">
            <a:latin typeface="Liberation Sans Narrow" panose="020B0606020202030204" pitchFamily="34" charset="0"/>
          </a:endParaRPr>
        </a:p>
      </dgm:t>
    </dgm:pt>
    <dgm:pt modelId="{9DA74F03-31D9-4D60-A266-BFC31D2DB704}" type="sibTrans" cxnId="{C3E5EDEE-B8FF-4CE7-B9E1-85CB11DF7C96}">
      <dgm:prSet/>
      <dgm:spPr/>
      <dgm:t>
        <a:bodyPr/>
        <a:lstStyle/>
        <a:p>
          <a:endParaRPr lang="en-US">
            <a:latin typeface="Liberation Sans Narrow" panose="020B0606020202030204" pitchFamily="34" charset="0"/>
          </a:endParaRPr>
        </a:p>
      </dgm:t>
    </dgm:pt>
    <dgm:pt modelId="{51A9F329-FDE0-46AB-B674-364171697724}">
      <dgm:prSet phldrT="[Text]"/>
      <dgm:spPr/>
      <dgm:t>
        <a:bodyPr/>
        <a:lstStyle/>
        <a:p>
          <a:r>
            <a:rPr lang="en-US" b="1" dirty="0" smtClean="0">
              <a:solidFill>
                <a:schemeClr val="bg1"/>
              </a:solidFill>
              <a:latin typeface="Liberation Sans Narrow" panose="020B0606020202030204" pitchFamily="34" charset="0"/>
            </a:rPr>
            <a:t>500K</a:t>
          </a:r>
        </a:p>
        <a:p>
          <a:r>
            <a:rPr lang="en-US" b="1" dirty="0" smtClean="0">
              <a:solidFill>
                <a:schemeClr val="bg1"/>
              </a:solidFill>
              <a:latin typeface="Liberation Sans Narrow" panose="020B0606020202030204" pitchFamily="34" charset="0"/>
            </a:rPr>
            <a:t>Active forum members</a:t>
          </a:r>
          <a:endParaRPr lang="en-US" dirty="0">
            <a:latin typeface="Liberation Sans Narrow" panose="020B0606020202030204" pitchFamily="34" charset="0"/>
          </a:endParaRPr>
        </a:p>
      </dgm:t>
    </dgm:pt>
    <dgm:pt modelId="{AF41B522-DA38-48EE-8130-A926FFA810EF}" type="parTrans" cxnId="{105F03DF-D451-4560-BB05-FB533BBE9CA5}">
      <dgm:prSet/>
      <dgm:spPr/>
      <dgm:t>
        <a:bodyPr/>
        <a:lstStyle/>
        <a:p>
          <a:endParaRPr lang="en-US">
            <a:latin typeface="Liberation Sans Narrow" panose="020B0606020202030204" pitchFamily="34" charset="0"/>
          </a:endParaRPr>
        </a:p>
      </dgm:t>
    </dgm:pt>
    <dgm:pt modelId="{CE18D50A-3712-4C3F-972B-348F84279C8E}" type="sibTrans" cxnId="{105F03DF-D451-4560-BB05-FB533BBE9CA5}">
      <dgm:prSet/>
      <dgm:spPr/>
      <dgm:t>
        <a:bodyPr/>
        <a:lstStyle/>
        <a:p>
          <a:endParaRPr lang="en-US">
            <a:latin typeface="Liberation Sans Narrow" panose="020B0606020202030204" pitchFamily="34" charset="0"/>
          </a:endParaRPr>
        </a:p>
      </dgm:t>
    </dgm:pt>
    <dgm:pt modelId="{AC2BDCBB-855F-43DF-8EB9-9BE6DE73D4D7}" type="pres">
      <dgm:prSet presAssocID="{8E54B827-9BFF-42D5-9997-BEE7842D0791}" presName="Name0" presStyleCnt="0">
        <dgm:presLayoutVars>
          <dgm:dir/>
          <dgm:resizeHandles val="exact"/>
        </dgm:presLayoutVars>
      </dgm:prSet>
      <dgm:spPr/>
      <dgm:t>
        <a:bodyPr/>
        <a:lstStyle/>
        <a:p>
          <a:endParaRPr lang="en-US"/>
        </a:p>
      </dgm:t>
    </dgm:pt>
    <dgm:pt modelId="{A06D5A23-BB60-44AF-98EF-5532C90E83D9}" type="pres">
      <dgm:prSet presAssocID="{8E54B827-9BFF-42D5-9997-BEE7842D0791}" presName="fgShape" presStyleLbl="fgShp" presStyleIdx="0" presStyleCnt="1"/>
      <dgm:spPr/>
    </dgm:pt>
    <dgm:pt modelId="{F90A64A7-CCDD-4F52-8A13-6A6EA3FA1665}" type="pres">
      <dgm:prSet presAssocID="{8E54B827-9BFF-42D5-9997-BEE7842D0791}" presName="linComp" presStyleCnt="0"/>
      <dgm:spPr/>
    </dgm:pt>
    <dgm:pt modelId="{02CB9638-0EE4-4046-8EB7-3F5A14DD1D4B}" type="pres">
      <dgm:prSet presAssocID="{37817E7A-A871-4508-8876-DCBC783DB9D7}" presName="compNode" presStyleCnt="0"/>
      <dgm:spPr/>
    </dgm:pt>
    <dgm:pt modelId="{112303D3-22E9-4BFB-93D6-6006FF4CA578}" type="pres">
      <dgm:prSet presAssocID="{37817E7A-A871-4508-8876-DCBC783DB9D7}" presName="bkgdShape" presStyleLbl="node1" presStyleIdx="0" presStyleCnt="5"/>
      <dgm:spPr/>
      <dgm:t>
        <a:bodyPr/>
        <a:lstStyle/>
        <a:p>
          <a:endParaRPr lang="en-US"/>
        </a:p>
      </dgm:t>
    </dgm:pt>
    <dgm:pt modelId="{E5AFD505-BA63-4A0C-AA8D-57DB068A4BE4}" type="pres">
      <dgm:prSet presAssocID="{37817E7A-A871-4508-8876-DCBC783DB9D7}" presName="nodeTx" presStyleLbl="node1" presStyleIdx="0" presStyleCnt="5">
        <dgm:presLayoutVars>
          <dgm:bulletEnabled val="1"/>
        </dgm:presLayoutVars>
      </dgm:prSet>
      <dgm:spPr/>
      <dgm:t>
        <a:bodyPr/>
        <a:lstStyle/>
        <a:p>
          <a:endParaRPr lang="en-US"/>
        </a:p>
      </dgm:t>
    </dgm:pt>
    <dgm:pt modelId="{5B9CC697-6CB7-42CB-B9DA-0069DDB53C3F}" type="pres">
      <dgm:prSet presAssocID="{37817E7A-A871-4508-8876-DCBC783DB9D7}" presName="invisiNode" presStyleLbl="node1" presStyleIdx="0" presStyleCnt="5"/>
      <dgm:spPr/>
    </dgm:pt>
    <dgm:pt modelId="{B60D153C-BA1D-4F45-A631-36CE534DCE6B}" type="pres">
      <dgm:prSet presAssocID="{37817E7A-A871-4508-8876-DCBC783DB9D7}" presName="imagNode" presStyleLbl="fgImgPlace1" presStyleIdx="0" presStyleCnt="5"/>
      <dgm:spPr/>
    </dgm:pt>
    <dgm:pt modelId="{9B7E6EBD-2985-4A67-8160-4A734604DBFE}" type="pres">
      <dgm:prSet presAssocID="{981331CA-F09C-4F8F-8116-EEF8F8CFBAA0}" presName="sibTrans" presStyleLbl="sibTrans2D1" presStyleIdx="0" presStyleCnt="0"/>
      <dgm:spPr/>
      <dgm:t>
        <a:bodyPr/>
        <a:lstStyle/>
        <a:p>
          <a:endParaRPr lang="en-US"/>
        </a:p>
      </dgm:t>
    </dgm:pt>
    <dgm:pt modelId="{B276AAF4-C34C-43EC-AD7A-ADF46D22AEEC}" type="pres">
      <dgm:prSet presAssocID="{5EC59C90-47AF-4D32-81E2-613770DED212}" presName="compNode" presStyleCnt="0"/>
      <dgm:spPr/>
    </dgm:pt>
    <dgm:pt modelId="{F09FE7CE-6F26-4097-83CB-08A80E1D6E26}" type="pres">
      <dgm:prSet presAssocID="{5EC59C90-47AF-4D32-81E2-613770DED212}" presName="bkgdShape" presStyleLbl="node1" presStyleIdx="1" presStyleCnt="5"/>
      <dgm:spPr/>
      <dgm:t>
        <a:bodyPr/>
        <a:lstStyle/>
        <a:p>
          <a:endParaRPr lang="en-US"/>
        </a:p>
      </dgm:t>
    </dgm:pt>
    <dgm:pt modelId="{3B677D2A-3A61-4BC0-9E06-6715CF6CB71D}" type="pres">
      <dgm:prSet presAssocID="{5EC59C90-47AF-4D32-81E2-613770DED212}" presName="nodeTx" presStyleLbl="node1" presStyleIdx="1" presStyleCnt="5">
        <dgm:presLayoutVars>
          <dgm:bulletEnabled val="1"/>
        </dgm:presLayoutVars>
      </dgm:prSet>
      <dgm:spPr/>
      <dgm:t>
        <a:bodyPr/>
        <a:lstStyle/>
        <a:p>
          <a:endParaRPr lang="en-US"/>
        </a:p>
      </dgm:t>
    </dgm:pt>
    <dgm:pt modelId="{16885A10-1141-405B-B0CD-72907EFA9053}" type="pres">
      <dgm:prSet presAssocID="{5EC59C90-47AF-4D32-81E2-613770DED212}" presName="invisiNode" presStyleLbl="node1" presStyleIdx="1" presStyleCnt="5"/>
      <dgm:spPr/>
    </dgm:pt>
    <dgm:pt modelId="{57FA926F-F0DD-4C6C-9103-5973A59EF39B}" type="pres">
      <dgm:prSet presAssocID="{5EC59C90-47AF-4D32-81E2-613770DED212}" presName="imagNode" presStyleLbl="fgImgPlace1" presStyleIdx="1" presStyleCnt="5"/>
      <dgm:spPr/>
    </dgm:pt>
    <dgm:pt modelId="{DB67636F-B43B-49E0-BD44-A111A830E2B4}" type="pres">
      <dgm:prSet presAssocID="{E9556E63-D1B4-4A5C-9244-E091E21D07D7}" presName="sibTrans" presStyleLbl="sibTrans2D1" presStyleIdx="0" presStyleCnt="0"/>
      <dgm:spPr/>
      <dgm:t>
        <a:bodyPr/>
        <a:lstStyle/>
        <a:p>
          <a:endParaRPr lang="en-US"/>
        </a:p>
      </dgm:t>
    </dgm:pt>
    <dgm:pt modelId="{984123F0-4482-464B-ADC6-ED26BDB9F552}" type="pres">
      <dgm:prSet presAssocID="{828DABA7-C275-4B53-967A-A3E8B185EB39}" presName="compNode" presStyleCnt="0"/>
      <dgm:spPr/>
    </dgm:pt>
    <dgm:pt modelId="{E2D06573-2EBA-4992-944D-601D0B313A58}" type="pres">
      <dgm:prSet presAssocID="{828DABA7-C275-4B53-967A-A3E8B185EB39}" presName="bkgdShape" presStyleLbl="node1" presStyleIdx="2" presStyleCnt="5" custLinFactNeighborY="-1105"/>
      <dgm:spPr/>
      <dgm:t>
        <a:bodyPr/>
        <a:lstStyle/>
        <a:p>
          <a:endParaRPr lang="en-US"/>
        </a:p>
      </dgm:t>
    </dgm:pt>
    <dgm:pt modelId="{FB30BB8C-8AC3-4508-A0E4-927D061D37ED}" type="pres">
      <dgm:prSet presAssocID="{828DABA7-C275-4B53-967A-A3E8B185EB39}" presName="nodeTx" presStyleLbl="node1" presStyleIdx="2" presStyleCnt="5">
        <dgm:presLayoutVars>
          <dgm:bulletEnabled val="1"/>
        </dgm:presLayoutVars>
      </dgm:prSet>
      <dgm:spPr/>
      <dgm:t>
        <a:bodyPr/>
        <a:lstStyle/>
        <a:p>
          <a:endParaRPr lang="en-US"/>
        </a:p>
      </dgm:t>
    </dgm:pt>
    <dgm:pt modelId="{8C614304-C278-46DD-B6D0-A93277B98A78}" type="pres">
      <dgm:prSet presAssocID="{828DABA7-C275-4B53-967A-A3E8B185EB39}" presName="invisiNode" presStyleLbl="node1" presStyleIdx="2" presStyleCnt="5"/>
      <dgm:spPr/>
    </dgm:pt>
    <dgm:pt modelId="{90B55CF0-3D2B-4380-A9E7-B2C6073C6C74}" type="pres">
      <dgm:prSet presAssocID="{828DABA7-C275-4B53-967A-A3E8B185EB39}" presName="imagNode" presStyleLbl="fgImgPlace1" presStyleIdx="2" presStyleCnt="5"/>
      <dgm:spPr/>
    </dgm:pt>
    <dgm:pt modelId="{DDC8D67B-44F9-4B0C-9A2A-997419BC70FA}" type="pres">
      <dgm:prSet presAssocID="{67C641EA-AD31-445B-8FE0-FDC3B7D25C60}" presName="sibTrans" presStyleLbl="sibTrans2D1" presStyleIdx="0" presStyleCnt="0"/>
      <dgm:spPr/>
      <dgm:t>
        <a:bodyPr/>
        <a:lstStyle/>
        <a:p>
          <a:endParaRPr lang="en-US"/>
        </a:p>
      </dgm:t>
    </dgm:pt>
    <dgm:pt modelId="{8717B6F6-B5D5-452D-895F-B58B4F9D9996}" type="pres">
      <dgm:prSet presAssocID="{E3CEAE3C-6BC0-46EE-8D82-DD0440EAD018}" presName="compNode" presStyleCnt="0"/>
      <dgm:spPr/>
    </dgm:pt>
    <dgm:pt modelId="{42451ED6-DB0E-427F-956C-C78E634DCC91}" type="pres">
      <dgm:prSet presAssocID="{E3CEAE3C-6BC0-46EE-8D82-DD0440EAD018}" presName="bkgdShape" presStyleLbl="node1" presStyleIdx="3" presStyleCnt="5"/>
      <dgm:spPr/>
      <dgm:t>
        <a:bodyPr/>
        <a:lstStyle/>
        <a:p>
          <a:endParaRPr lang="en-US"/>
        </a:p>
      </dgm:t>
    </dgm:pt>
    <dgm:pt modelId="{1F0372C3-5D35-46E9-B9BE-68FCA7A5CD4A}" type="pres">
      <dgm:prSet presAssocID="{E3CEAE3C-6BC0-46EE-8D82-DD0440EAD018}" presName="nodeTx" presStyleLbl="node1" presStyleIdx="3" presStyleCnt="5">
        <dgm:presLayoutVars>
          <dgm:bulletEnabled val="1"/>
        </dgm:presLayoutVars>
      </dgm:prSet>
      <dgm:spPr/>
      <dgm:t>
        <a:bodyPr/>
        <a:lstStyle/>
        <a:p>
          <a:endParaRPr lang="en-US"/>
        </a:p>
      </dgm:t>
    </dgm:pt>
    <dgm:pt modelId="{A7539F1C-A840-4D0F-9B5D-32E35D201776}" type="pres">
      <dgm:prSet presAssocID="{E3CEAE3C-6BC0-46EE-8D82-DD0440EAD018}" presName="invisiNode" presStyleLbl="node1" presStyleIdx="3" presStyleCnt="5"/>
      <dgm:spPr/>
    </dgm:pt>
    <dgm:pt modelId="{6D06D0DB-9867-49F3-9A61-F25437ACC9F9}" type="pres">
      <dgm:prSet presAssocID="{E3CEAE3C-6BC0-46EE-8D82-DD0440EAD018}" presName="imagNode" presStyleLbl="fgImgPlace1" presStyleIdx="3" presStyleCnt="5"/>
      <dgm:spPr/>
    </dgm:pt>
    <dgm:pt modelId="{1A20902A-CB80-49B2-8D1D-7C8E81B18109}" type="pres">
      <dgm:prSet presAssocID="{9DA74F03-31D9-4D60-A266-BFC31D2DB704}" presName="sibTrans" presStyleLbl="sibTrans2D1" presStyleIdx="0" presStyleCnt="0"/>
      <dgm:spPr/>
      <dgm:t>
        <a:bodyPr/>
        <a:lstStyle/>
        <a:p>
          <a:endParaRPr lang="en-US"/>
        </a:p>
      </dgm:t>
    </dgm:pt>
    <dgm:pt modelId="{796378B3-40A2-4871-8983-505EAA6C3A2F}" type="pres">
      <dgm:prSet presAssocID="{51A9F329-FDE0-46AB-B674-364171697724}" presName="compNode" presStyleCnt="0"/>
      <dgm:spPr/>
    </dgm:pt>
    <dgm:pt modelId="{9E906562-B2D5-4228-9A60-7368A98BB9F7}" type="pres">
      <dgm:prSet presAssocID="{51A9F329-FDE0-46AB-B674-364171697724}" presName="bkgdShape" presStyleLbl="node1" presStyleIdx="4" presStyleCnt="5"/>
      <dgm:spPr/>
      <dgm:t>
        <a:bodyPr/>
        <a:lstStyle/>
        <a:p>
          <a:endParaRPr lang="en-US"/>
        </a:p>
      </dgm:t>
    </dgm:pt>
    <dgm:pt modelId="{ECC71F61-E5FC-4612-8BE2-D388A0EF5CBF}" type="pres">
      <dgm:prSet presAssocID="{51A9F329-FDE0-46AB-B674-364171697724}" presName="nodeTx" presStyleLbl="node1" presStyleIdx="4" presStyleCnt="5">
        <dgm:presLayoutVars>
          <dgm:bulletEnabled val="1"/>
        </dgm:presLayoutVars>
      </dgm:prSet>
      <dgm:spPr/>
      <dgm:t>
        <a:bodyPr/>
        <a:lstStyle/>
        <a:p>
          <a:endParaRPr lang="en-US"/>
        </a:p>
      </dgm:t>
    </dgm:pt>
    <dgm:pt modelId="{921B4B59-52F2-4FB5-BDB7-9B85826190E7}" type="pres">
      <dgm:prSet presAssocID="{51A9F329-FDE0-46AB-B674-364171697724}" presName="invisiNode" presStyleLbl="node1" presStyleIdx="4" presStyleCnt="5"/>
      <dgm:spPr/>
    </dgm:pt>
    <dgm:pt modelId="{E885A9BF-9880-48DB-9CA0-6B7E82711B2F}" type="pres">
      <dgm:prSet presAssocID="{51A9F329-FDE0-46AB-B674-364171697724}" presName="imagNode" presStyleLbl="fgImgPlace1" presStyleIdx="4" presStyleCnt="5"/>
      <dgm:spPr/>
    </dgm:pt>
  </dgm:ptLst>
  <dgm:cxnLst>
    <dgm:cxn modelId="{344E7AEF-7044-4EDA-AF9D-98A229334D14}" type="presOf" srcId="{5EC59C90-47AF-4D32-81E2-613770DED212}" destId="{3B677D2A-3A61-4BC0-9E06-6715CF6CB71D}" srcOrd="1" destOrd="0" presId="urn:microsoft.com/office/officeart/2005/8/layout/hList7"/>
    <dgm:cxn modelId="{105F03DF-D451-4560-BB05-FB533BBE9CA5}" srcId="{8E54B827-9BFF-42D5-9997-BEE7842D0791}" destId="{51A9F329-FDE0-46AB-B674-364171697724}" srcOrd="4" destOrd="0" parTransId="{AF41B522-DA38-48EE-8130-A926FFA810EF}" sibTransId="{CE18D50A-3712-4C3F-972B-348F84279C8E}"/>
    <dgm:cxn modelId="{EF288190-7C18-4BAE-BDDA-6B630343EF51}" type="presOf" srcId="{828DABA7-C275-4B53-967A-A3E8B185EB39}" destId="{FB30BB8C-8AC3-4508-A0E4-927D061D37ED}" srcOrd="1" destOrd="0" presId="urn:microsoft.com/office/officeart/2005/8/layout/hList7"/>
    <dgm:cxn modelId="{B54CADE6-AB40-4CAB-A81E-6D2F524641A2}" type="presOf" srcId="{E3CEAE3C-6BC0-46EE-8D82-DD0440EAD018}" destId="{42451ED6-DB0E-427F-956C-C78E634DCC91}" srcOrd="0" destOrd="0" presId="urn:microsoft.com/office/officeart/2005/8/layout/hList7"/>
    <dgm:cxn modelId="{4EFF4CFF-C4E0-4442-9B26-43FD857C68C0}" srcId="{8E54B827-9BFF-42D5-9997-BEE7842D0791}" destId="{37817E7A-A871-4508-8876-DCBC783DB9D7}" srcOrd="0" destOrd="0" parTransId="{E147111C-5A7A-42EA-B1E7-A59549CAB1AD}" sibTransId="{981331CA-F09C-4F8F-8116-EEF8F8CFBAA0}"/>
    <dgm:cxn modelId="{E58975F3-62B5-42C5-A4C7-85B6F5627D69}" type="presOf" srcId="{67C641EA-AD31-445B-8FE0-FDC3B7D25C60}" destId="{DDC8D67B-44F9-4B0C-9A2A-997419BC70FA}" srcOrd="0" destOrd="0" presId="urn:microsoft.com/office/officeart/2005/8/layout/hList7"/>
    <dgm:cxn modelId="{78349FBD-2369-4734-9684-598D08E9A097}" type="presOf" srcId="{37817E7A-A871-4508-8876-DCBC783DB9D7}" destId="{E5AFD505-BA63-4A0C-AA8D-57DB068A4BE4}" srcOrd="1" destOrd="0" presId="urn:microsoft.com/office/officeart/2005/8/layout/hList7"/>
    <dgm:cxn modelId="{2E0D8834-05DA-4F11-A1F2-943BACF08B7E}" type="presOf" srcId="{981331CA-F09C-4F8F-8116-EEF8F8CFBAA0}" destId="{9B7E6EBD-2985-4A67-8160-4A734604DBFE}" srcOrd="0" destOrd="0" presId="urn:microsoft.com/office/officeart/2005/8/layout/hList7"/>
    <dgm:cxn modelId="{B9EA63ED-0648-42D4-89AD-2FB152E29D67}" srcId="{8E54B827-9BFF-42D5-9997-BEE7842D0791}" destId="{5EC59C90-47AF-4D32-81E2-613770DED212}" srcOrd="1" destOrd="0" parTransId="{39D85948-A693-4CD0-8BF5-A52A84518935}" sibTransId="{E9556E63-D1B4-4A5C-9244-E091E21D07D7}"/>
    <dgm:cxn modelId="{A94238B5-DF0D-4342-BB18-014497DF12F9}" srcId="{8E54B827-9BFF-42D5-9997-BEE7842D0791}" destId="{828DABA7-C275-4B53-967A-A3E8B185EB39}" srcOrd="2" destOrd="0" parTransId="{82F67F97-E997-428F-BD4D-17878D59E4B2}" sibTransId="{67C641EA-AD31-445B-8FE0-FDC3B7D25C60}"/>
    <dgm:cxn modelId="{6CAF4236-943E-4E8F-978E-BD2CB37256BD}" type="presOf" srcId="{9DA74F03-31D9-4D60-A266-BFC31D2DB704}" destId="{1A20902A-CB80-49B2-8D1D-7C8E81B18109}" srcOrd="0" destOrd="0" presId="urn:microsoft.com/office/officeart/2005/8/layout/hList7"/>
    <dgm:cxn modelId="{4F263E76-1E14-4B34-A7F5-0A820D9AB84E}" type="presOf" srcId="{5EC59C90-47AF-4D32-81E2-613770DED212}" destId="{F09FE7CE-6F26-4097-83CB-08A80E1D6E26}" srcOrd="0" destOrd="0" presId="urn:microsoft.com/office/officeart/2005/8/layout/hList7"/>
    <dgm:cxn modelId="{EA3F20E1-4211-4EEB-AF9E-CA9212B8A50C}" type="presOf" srcId="{E9556E63-D1B4-4A5C-9244-E091E21D07D7}" destId="{DB67636F-B43B-49E0-BD44-A111A830E2B4}" srcOrd="0" destOrd="0" presId="urn:microsoft.com/office/officeart/2005/8/layout/hList7"/>
    <dgm:cxn modelId="{2900F833-ED6A-4927-AB06-7691FA59F285}" type="presOf" srcId="{E3CEAE3C-6BC0-46EE-8D82-DD0440EAD018}" destId="{1F0372C3-5D35-46E9-B9BE-68FCA7A5CD4A}" srcOrd="1" destOrd="0" presId="urn:microsoft.com/office/officeart/2005/8/layout/hList7"/>
    <dgm:cxn modelId="{36DF1173-7737-4C0D-ADAE-664C94F7FF16}" type="presOf" srcId="{828DABA7-C275-4B53-967A-A3E8B185EB39}" destId="{E2D06573-2EBA-4992-944D-601D0B313A58}" srcOrd="0" destOrd="0" presId="urn:microsoft.com/office/officeart/2005/8/layout/hList7"/>
    <dgm:cxn modelId="{CA51EC0E-1321-4FBD-9591-988B55A4ED44}" type="presOf" srcId="{8E54B827-9BFF-42D5-9997-BEE7842D0791}" destId="{AC2BDCBB-855F-43DF-8EB9-9BE6DE73D4D7}" srcOrd="0" destOrd="0" presId="urn:microsoft.com/office/officeart/2005/8/layout/hList7"/>
    <dgm:cxn modelId="{C025CE6B-511E-4833-A6F6-324D1086EE2C}" type="presOf" srcId="{51A9F329-FDE0-46AB-B674-364171697724}" destId="{9E906562-B2D5-4228-9A60-7368A98BB9F7}" srcOrd="0" destOrd="0" presId="urn:microsoft.com/office/officeart/2005/8/layout/hList7"/>
    <dgm:cxn modelId="{3633974A-C338-430E-A3F7-D16B724E96A6}" type="presOf" srcId="{37817E7A-A871-4508-8876-DCBC783DB9D7}" destId="{112303D3-22E9-4BFB-93D6-6006FF4CA578}" srcOrd="0" destOrd="0" presId="urn:microsoft.com/office/officeart/2005/8/layout/hList7"/>
    <dgm:cxn modelId="{C3E5EDEE-B8FF-4CE7-B9E1-85CB11DF7C96}" srcId="{8E54B827-9BFF-42D5-9997-BEE7842D0791}" destId="{E3CEAE3C-6BC0-46EE-8D82-DD0440EAD018}" srcOrd="3" destOrd="0" parTransId="{3624D888-DA2D-4182-87B0-839960353F22}" sibTransId="{9DA74F03-31D9-4D60-A266-BFC31D2DB704}"/>
    <dgm:cxn modelId="{1EAF8374-2A58-4F10-91B1-F0AF6F26542A}" type="presOf" srcId="{51A9F329-FDE0-46AB-B674-364171697724}" destId="{ECC71F61-E5FC-4612-8BE2-D388A0EF5CBF}" srcOrd="1" destOrd="0" presId="urn:microsoft.com/office/officeart/2005/8/layout/hList7"/>
    <dgm:cxn modelId="{FA0793AF-8740-47B7-9DB5-063F5B1B8E52}" type="presParOf" srcId="{AC2BDCBB-855F-43DF-8EB9-9BE6DE73D4D7}" destId="{A06D5A23-BB60-44AF-98EF-5532C90E83D9}" srcOrd="0" destOrd="0" presId="urn:microsoft.com/office/officeart/2005/8/layout/hList7"/>
    <dgm:cxn modelId="{DD2DC0D8-F64F-4122-8463-951ED9B2C443}" type="presParOf" srcId="{AC2BDCBB-855F-43DF-8EB9-9BE6DE73D4D7}" destId="{F90A64A7-CCDD-4F52-8A13-6A6EA3FA1665}" srcOrd="1" destOrd="0" presId="urn:microsoft.com/office/officeart/2005/8/layout/hList7"/>
    <dgm:cxn modelId="{BB2C0902-48D3-4182-AA81-6E86701C4423}" type="presParOf" srcId="{F90A64A7-CCDD-4F52-8A13-6A6EA3FA1665}" destId="{02CB9638-0EE4-4046-8EB7-3F5A14DD1D4B}" srcOrd="0" destOrd="0" presId="urn:microsoft.com/office/officeart/2005/8/layout/hList7"/>
    <dgm:cxn modelId="{306F726E-3AD9-4B82-B99D-D9DCE47FFCF3}" type="presParOf" srcId="{02CB9638-0EE4-4046-8EB7-3F5A14DD1D4B}" destId="{112303D3-22E9-4BFB-93D6-6006FF4CA578}" srcOrd="0" destOrd="0" presId="urn:microsoft.com/office/officeart/2005/8/layout/hList7"/>
    <dgm:cxn modelId="{99EA922A-C8E5-432D-98E3-67CECDBBFE13}" type="presParOf" srcId="{02CB9638-0EE4-4046-8EB7-3F5A14DD1D4B}" destId="{E5AFD505-BA63-4A0C-AA8D-57DB068A4BE4}" srcOrd="1" destOrd="0" presId="urn:microsoft.com/office/officeart/2005/8/layout/hList7"/>
    <dgm:cxn modelId="{F07936FC-22DF-437D-947B-C61CF1FC8E02}" type="presParOf" srcId="{02CB9638-0EE4-4046-8EB7-3F5A14DD1D4B}" destId="{5B9CC697-6CB7-42CB-B9DA-0069DDB53C3F}" srcOrd="2" destOrd="0" presId="urn:microsoft.com/office/officeart/2005/8/layout/hList7"/>
    <dgm:cxn modelId="{B8129B82-0222-4538-B9DB-2B6B660A7D22}" type="presParOf" srcId="{02CB9638-0EE4-4046-8EB7-3F5A14DD1D4B}" destId="{B60D153C-BA1D-4F45-A631-36CE534DCE6B}" srcOrd="3" destOrd="0" presId="urn:microsoft.com/office/officeart/2005/8/layout/hList7"/>
    <dgm:cxn modelId="{8085AADC-6AE1-496E-B3C7-530DF04ADCF3}" type="presParOf" srcId="{F90A64A7-CCDD-4F52-8A13-6A6EA3FA1665}" destId="{9B7E6EBD-2985-4A67-8160-4A734604DBFE}" srcOrd="1" destOrd="0" presId="urn:microsoft.com/office/officeart/2005/8/layout/hList7"/>
    <dgm:cxn modelId="{FFF86DFD-59D6-4339-8F01-F89E03E30099}" type="presParOf" srcId="{F90A64A7-CCDD-4F52-8A13-6A6EA3FA1665}" destId="{B276AAF4-C34C-43EC-AD7A-ADF46D22AEEC}" srcOrd="2" destOrd="0" presId="urn:microsoft.com/office/officeart/2005/8/layout/hList7"/>
    <dgm:cxn modelId="{63685008-7DEB-4CE4-AC38-31AEAAB7B23A}" type="presParOf" srcId="{B276AAF4-C34C-43EC-AD7A-ADF46D22AEEC}" destId="{F09FE7CE-6F26-4097-83CB-08A80E1D6E26}" srcOrd="0" destOrd="0" presId="urn:microsoft.com/office/officeart/2005/8/layout/hList7"/>
    <dgm:cxn modelId="{3EBB2409-08FA-401C-8877-EDFABB02B246}" type="presParOf" srcId="{B276AAF4-C34C-43EC-AD7A-ADF46D22AEEC}" destId="{3B677D2A-3A61-4BC0-9E06-6715CF6CB71D}" srcOrd="1" destOrd="0" presId="urn:microsoft.com/office/officeart/2005/8/layout/hList7"/>
    <dgm:cxn modelId="{95F69FA0-A6FE-48B0-B430-FD67F367AD46}" type="presParOf" srcId="{B276AAF4-C34C-43EC-AD7A-ADF46D22AEEC}" destId="{16885A10-1141-405B-B0CD-72907EFA9053}" srcOrd="2" destOrd="0" presId="urn:microsoft.com/office/officeart/2005/8/layout/hList7"/>
    <dgm:cxn modelId="{DC9B1949-0F05-4523-AE2B-9FED4BDC5A58}" type="presParOf" srcId="{B276AAF4-C34C-43EC-AD7A-ADF46D22AEEC}" destId="{57FA926F-F0DD-4C6C-9103-5973A59EF39B}" srcOrd="3" destOrd="0" presId="urn:microsoft.com/office/officeart/2005/8/layout/hList7"/>
    <dgm:cxn modelId="{67DB3DA7-7222-461A-9B7E-AAE72C31F6B9}" type="presParOf" srcId="{F90A64A7-CCDD-4F52-8A13-6A6EA3FA1665}" destId="{DB67636F-B43B-49E0-BD44-A111A830E2B4}" srcOrd="3" destOrd="0" presId="urn:microsoft.com/office/officeart/2005/8/layout/hList7"/>
    <dgm:cxn modelId="{17072F64-2FDE-4AD6-9BF1-947DE0B64496}" type="presParOf" srcId="{F90A64A7-CCDD-4F52-8A13-6A6EA3FA1665}" destId="{984123F0-4482-464B-ADC6-ED26BDB9F552}" srcOrd="4" destOrd="0" presId="urn:microsoft.com/office/officeart/2005/8/layout/hList7"/>
    <dgm:cxn modelId="{5E4677CA-9C6A-4D55-A70A-D4C6D8377F0E}" type="presParOf" srcId="{984123F0-4482-464B-ADC6-ED26BDB9F552}" destId="{E2D06573-2EBA-4992-944D-601D0B313A58}" srcOrd="0" destOrd="0" presId="urn:microsoft.com/office/officeart/2005/8/layout/hList7"/>
    <dgm:cxn modelId="{48AE7ECC-6529-40D8-8D89-0ABD3270C047}" type="presParOf" srcId="{984123F0-4482-464B-ADC6-ED26BDB9F552}" destId="{FB30BB8C-8AC3-4508-A0E4-927D061D37ED}" srcOrd="1" destOrd="0" presId="urn:microsoft.com/office/officeart/2005/8/layout/hList7"/>
    <dgm:cxn modelId="{CE5F8E83-CED5-444E-B81E-50344B7ED093}" type="presParOf" srcId="{984123F0-4482-464B-ADC6-ED26BDB9F552}" destId="{8C614304-C278-46DD-B6D0-A93277B98A78}" srcOrd="2" destOrd="0" presId="urn:microsoft.com/office/officeart/2005/8/layout/hList7"/>
    <dgm:cxn modelId="{8C001F6D-04E8-4C99-8C4F-67CE76507452}" type="presParOf" srcId="{984123F0-4482-464B-ADC6-ED26BDB9F552}" destId="{90B55CF0-3D2B-4380-A9E7-B2C6073C6C74}" srcOrd="3" destOrd="0" presId="urn:microsoft.com/office/officeart/2005/8/layout/hList7"/>
    <dgm:cxn modelId="{810B3AA4-2AE0-49A2-9A83-9076ED1EB5D6}" type="presParOf" srcId="{F90A64A7-CCDD-4F52-8A13-6A6EA3FA1665}" destId="{DDC8D67B-44F9-4B0C-9A2A-997419BC70FA}" srcOrd="5" destOrd="0" presId="urn:microsoft.com/office/officeart/2005/8/layout/hList7"/>
    <dgm:cxn modelId="{801C4789-AB6D-47EB-A758-C0DBA489DA6B}" type="presParOf" srcId="{F90A64A7-CCDD-4F52-8A13-6A6EA3FA1665}" destId="{8717B6F6-B5D5-452D-895F-B58B4F9D9996}" srcOrd="6" destOrd="0" presId="urn:microsoft.com/office/officeart/2005/8/layout/hList7"/>
    <dgm:cxn modelId="{7B895931-1999-4F0A-89EF-C7E6F4A73EB8}" type="presParOf" srcId="{8717B6F6-B5D5-452D-895F-B58B4F9D9996}" destId="{42451ED6-DB0E-427F-956C-C78E634DCC91}" srcOrd="0" destOrd="0" presId="urn:microsoft.com/office/officeart/2005/8/layout/hList7"/>
    <dgm:cxn modelId="{C5E07246-9B60-4453-BA52-95956CC8B68C}" type="presParOf" srcId="{8717B6F6-B5D5-452D-895F-B58B4F9D9996}" destId="{1F0372C3-5D35-46E9-B9BE-68FCA7A5CD4A}" srcOrd="1" destOrd="0" presId="urn:microsoft.com/office/officeart/2005/8/layout/hList7"/>
    <dgm:cxn modelId="{16C65C55-5662-4877-B921-2EFC519D01D8}" type="presParOf" srcId="{8717B6F6-B5D5-452D-895F-B58B4F9D9996}" destId="{A7539F1C-A840-4D0F-9B5D-32E35D201776}" srcOrd="2" destOrd="0" presId="urn:microsoft.com/office/officeart/2005/8/layout/hList7"/>
    <dgm:cxn modelId="{8CBC1A8E-8A56-43A2-8280-74E2931F1DDF}" type="presParOf" srcId="{8717B6F6-B5D5-452D-895F-B58B4F9D9996}" destId="{6D06D0DB-9867-49F3-9A61-F25437ACC9F9}" srcOrd="3" destOrd="0" presId="urn:microsoft.com/office/officeart/2005/8/layout/hList7"/>
    <dgm:cxn modelId="{842306B2-9799-470F-92D9-40C7DE8F85CA}" type="presParOf" srcId="{F90A64A7-CCDD-4F52-8A13-6A6EA3FA1665}" destId="{1A20902A-CB80-49B2-8D1D-7C8E81B18109}" srcOrd="7" destOrd="0" presId="urn:microsoft.com/office/officeart/2005/8/layout/hList7"/>
    <dgm:cxn modelId="{4A919FF6-B347-43FA-92F9-B4349C6E81C2}" type="presParOf" srcId="{F90A64A7-CCDD-4F52-8A13-6A6EA3FA1665}" destId="{796378B3-40A2-4871-8983-505EAA6C3A2F}" srcOrd="8" destOrd="0" presId="urn:microsoft.com/office/officeart/2005/8/layout/hList7"/>
    <dgm:cxn modelId="{D10924DA-5789-439F-AEFB-F80450050E2B}" type="presParOf" srcId="{796378B3-40A2-4871-8983-505EAA6C3A2F}" destId="{9E906562-B2D5-4228-9A60-7368A98BB9F7}" srcOrd="0" destOrd="0" presId="urn:microsoft.com/office/officeart/2005/8/layout/hList7"/>
    <dgm:cxn modelId="{ADEE66F4-C865-496D-9E69-B5ABB05A945B}" type="presParOf" srcId="{796378B3-40A2-4871-8983-505EAA6C3A2F}" destId="{ECC71F61-E5FC-4612-8BE2-D388A0EF5CBF}" srcOrd="1" destOrd="0" presId="urn:microsoft.com/office/officeart/2005/8/layout/hList7"/>
    <dgm:cxn modelId="{C3582CB7-68D6-49B6-8338-F4CA0B715272}" type="presParOf" srcId="{796378B3-40A2-4871-8983-505EAA6C3A2F}" destId="{921B4B59-52F2-4FB5-BDB7-9B85826190E7}" srcOrd="2" destOrd="0" presId="urn:microsoft.com/office/officeart/2005/8/layout/hList7"/>
    <dgm:cxn modelId="{A2831B1E-8892-4F03-8111-4D9DBA687DD7}" type="presParOf" srcId="{796378B3-40A2-4871-8983-505EAA6C3A2F}" destId="{E885A9BF-9880-48DB-9CA0-6B7E82711B2F}"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4667F7-520B-4E36-909A-545F63F753E9}"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en-US"/>
        </a:p>
      </dgm:t>
    </dgm:pt>
    <dgm:pt modelId="{85C60BE3-B17C-4822-AC6A-C3511D937B91}">
      <dgm:prSet phldrT="[Text]"/>
      <dgm:spPr/>
      <dgm:t>
        <a:bodyPr/>
        <a:lstStyle/>
        <a:p>
          <a:r>
            <a:rPr lang="en-US" dirty="0" smtClean="0">
              <a:latin typeface="Liberation Sans Narrow" panose="020B0606020202030204" pitchFamily="34" charset="0"/>
            </a:rPr>
            <a:t>EXT JS 5</a:t>
          </a:r>
          <a:endParaRPr lang="en-US" dirty="0">
            <a:latin typeface="Liberation Sans Narrow" panose="020B0606020202030204" pitchFamily="34" charset="0"/>
          </a:endParaRPr>
        </a:p>
      </dgm:t>
    </dgm:pt>
    <dgm:pt modelId="{4BF86C4D-8B15-49D9-856B-5CBD801765D8}" type="parTrans" cxnId="{46C6945F-12D7-441A-B4AF-A22B50C31AD7}">
      <dgm:prSet/>
      <dgm:spPr/>
      <dgm:t>
        <a:bodyPr/>
        <a:lstStyle/>
        <a:p>
          <a:endParaRPr lang="en-US">
            <a:latin typeface="Liberation Sans Narrow" panose="020B0606020202030204" pitchFamily="34" charset="0"/>
          </a:endParaRPr>
        </a:p>
      </dgm:t>
    </dgm:pt>
    <dgm:pt modelId="{AF6E8934-1C11-4BE7-BC38-8D9D02F3CA69}" type="sibTrans" cxnId="{46C6945F-12D7-441A-B4AF-A22B50C31AD7}">
      <dgm:prSet/>
      <dgm:spPr/>
      <dgm:t>
        <a:bodyPr/>
        <a:lstStyle/>
        <a:p>
          <a:endParaRPr lang="en-US">
            <a:latin typeface="Liberation Sans Narrow" panose="020B0606020202030204" pitchFamily="34" charset="0"/>
          </a:endParaRPr>
        </a:p>
      </dgm:t>
    </dgm:pt>
    <dgm:pt modelId="{1C72A5D3-8FA8-41CB-A217-B6DFE7BAA316}">
      <dgm:prSet phldrT="[Text]"/>
      <dgm:spPr/>
      <dgm:t>
        <a:bodyPr/>
        <a:lstStyle/>
        <a:p>
          <a:r>
            <a:rPr lang="en-US" dirty="0" smtClean="0">
              <a:latin typeface="Liberation Sans Narrow" panose="020B0606020202030204" pitchFamily="34" charset="0"/>
            </a:rPr>
            <a:t>Crip theme</a:t>
          </a:r>
          <a:endParaRPr lang="en-US" dirty="0">
            <a:latin typeface="Liberation Sans Narrow" panose="020B0606020202030204" pitchFamily="34" charset="0"/>
          </a:endParaRPr>
        </a:p>
      </dgm:t>
    </dgm:pt>
    <dgm:pt modelId="{54FDC63A-70BA-4E8A-A723-1D9EAE19CEBD}" type="parTrans" cxnId="{CC10AC78-5C78-471C-9385-6A99E5A4FADF}">
      <dgm:prSet/>
      <dgm:spPr/>
      <dgm:t>
        <a:bodyPr/>
        <a:lstStyle/>
        <a:p>
          <a:endParaRPr lang="en-US">
            <a:latin typeface="Liberation Sans Narrow" panose="020B0606020202030204" pitchFamily="34" charset="0"/>
          </a:endParaRPr>
        </a:p>
      </dgm:t>
    </dgm:pt>
    <dgm:pt modelId="{C672D146-C4A8-47AB-A6D7-42AE7706A5F6}" type="sibTrans" cxnId="{CC10AC78-5C78-471C-9385-6A99E5A4FADF}">
      <dgm:prSet/>
      <dgm:spPr/>
      <dgm:t>
        <a:bodyPr/>
        <a:lstStyle/>
        <a:p>
          <a:endParaRPr lang="en-US">
            <a:latin typeface="Liberation Sans Narrow" panose="020B0606020202030204" pitchFamily="34" charset="0"/>
          </a:endParaRPr>
        </a:p>
      </dgm:t>
    </dgm:pt>
    <dgm:pt modelId="{47BFF7CD-4923-477F-B6E3-CF175C234C2D}">
      <dgm:prSet phldrT="[Text]"/>
      <dgm:spPr/>
      <dgm:t>
        <a:bodyPr/>
        <a:lstStyle/>
        <a:p>
          <a:r>
            <a:rPr lang="en-US" dirty="0" smtClean="0">
              <a:latin typeface="Liberation Sans Narrow" panose="020B0606020202030204" pitchFamily="34" charset="0"/>
            </a:rPr>
            <a:t>Routing</a:t>
          </a:r>
          <a:endParaRPr lang="en-US" dirty="0">
            <a:latin typeface="Liberation Sans Narrow" panose="020B0606020202030204" pitchFamily="34" charset="0"/>
          </a:endParaRPr>
        </a:p>
      </dgm:t>
    </dgm:pt>
    <dgm:pt modelId="{33B3CD9E-C7FC-48DD-8511-E9AB98AD6F33}" type="parTrans" cxnId="{2F040C4A-64F9-461D-B097-C90819F02356}">
      <dgm:prSet/>
      <dgm:spPr/>
      <dgm:t>
        <a:bodyPr/>
        <a:lstStyle/>
        <a:p>
          <a:endParaRPr lang="en-US">
            <a:latin typeface="Liberation Sans Narrow" panose="020B0606020202030204" pitchFamily="34" charset="0"/>
          </a:endParaRPr>
        </a:p>
      </dgm:t>
    </dgm:pt>
    <dgm:pt modelId="{2798BE3A-9177-4FC2-BCD7-179F59E053BA}" type="sibTrans" cxnId="{2F040C4A-64F9-461D-B097-C90819F02356}">
      <dgm:prSet/>
      <dgm:spPr/>
      <dgm:t>
        <a:bodyPr/>
        <a:lstStyle/>
        <a:p>
          <a:endParaRPr lang="en-US">
            <a:latin typeface="Liberation Sans Narrow" panose="020B0606020202030204" pitchFamily="34" charset="0"/>
          </a:endParaRPr>
        </a:p>
      </dgm:t>
    </dgm:pt>
    <dgm:pt modelId="{099C3190-BB69-43C6-8064-0F72A5F16791}">
      <dgm:prSet phldrT="[Text]"/>
      <dgm:spPr/>
      <dgm:t>
        <a:bodyPr/>
        <a:lstStyle/>
        <a:p>
          <a:r>
            <a:rPr lang="en-US" dirty="0" smtClean="0">
              <a:latin typeface="Liberation Sans Narrow" panose="020B0606020202030204" pitchFamily="34" charset="0"/>
            </a:rPr>
            <a:t>New MVVM AA</a:t>
          </a:r>
          <a:endParaRPr lang="en-US" dirty="0">
            <a:latin typeface="Liberation Sans Narrow" panose="020B0606020202030204" pitchFamily="34" charset="0"/>
          </a:endParaRPr>
        </a:p>
      </dgm:t>
    </dgm:pt>
    <dgm:pt modelId="{D8C4448D-3688-4BAD-B159-89F01DA180E9}" type="parTrans" cxnId="{1F2654F2-7CA1-4B77-915E-97D10E440B1B}">
      <dgm:prSet/>
      <dgm:spPr/>
      <dgm:t>
        <a:bodyPr/>
        <a:lstStyle/>
        <a:p>
          <a:endParaRPr lang="en-US">
            <a:latin typeface="Liberation Sans Narrow" panose="020B0606020202030204" pitchFamily="34" charset="0"/>
          </a:endParaRPr>
        </a:p>
      </dgm:t>
    </dgm:pt>
    <dgm:pt modelId="{8F1D60FE-8932-45DF-B41E-82A35CD5461B}" type="sibTrans" cxnId="{1F2654F2-7CA1-4B77-915E-97D10E440B1B}">
      <dgm:prSet/>
      <dgm:spPr/>
      <dgm:t>
        <a:bodyPr/>
        <a:lstStyle/>
        <a:p>
          <a:endParaRPr lang="en-US">
            <a:latin typeface="Liberation Sans Narrow" panose="020B0606020202030204" pitchFamily="34" charset="0"/>
          </a:endParaRPr>
        </a:p>
      </dgm:t>
    </dgm:pt>
    <dgm:pt modelId="{6EA61D0C-C660-4775-A4D4-C95AFBB62476}">
      <dgm:prSet phldrT="[Text]"/>
      <dgm:spPr/>
      <dgm:t>
        <a:bodyPr/>
        <a:lstStyle/>
        <a:p>
          <a:r>
            <a:rPr lang="en-US" dirty="0" smtClean="0">
              <a:latin typeface="Liberation Sans Narrow" panose="020B0606020202030204" pitchFamily="34" charset="0"/>
            </a:rPr>
            <a:t>Widget and Widget Column</a:t>
          </a:r>
          <a:endParaRPr lang="en-US" dirty="0">
            <a:latin typeface="Liberation Sans Narrow" panose="020B0606020202030204" pitchFamily="34" charset="0"/>
          </a:endParaRPr>
        </a:p>
      </dgm:t>
    </dgm:pt>
    <dgm:pt modelId="{37FB7020-44BD-4E1A-BBE0-C5299F3C5B1D}" type="parTrans" cxnId="{65CF4889-2D48-4FB6-B853-7C4B12215209}">
      <dgm:prSet/>
      <dgm:spPr/>
      <dgm:t>
        <a:bodyPr/>
        <a:lstStyle/>
        <a:p>
          <a:endParaRPr lang="en-US">
            <a:latin typeface="Liberation Sans Narrow" panose="020B0606020202030204" pitchFamily="34" charset="0"/>
          </a:endParaRPr>
        </a:p>
      </dgm:t>
    </dgm:pt>
    <dgm:pt modelId="{87A45736-BA00-4995-991E-5B8A7D9E7D4C}" type="sibTrans" cxnId="{65CF4889-2D48-4FB6-B853-7C4B12215209}">
      <dgm:prSet/>
      <dgm:spPr/>
      <dgm:t>
        <a:bodyPr/>
        <a:lstStyle/>
        <a:p>
          <a:endParaRPr lang="en-US">
            <a:latin typeface="Liberation Sans Narrow" panose="020B0606020202030204" pitchFamily="34" charset="0"/>
          </a:endParaRPr>
        </a:p>
      </dgm:t>
    </dgm:pt>
    <dgm:pt modelId="{D207C60E-E3D1-4D3C-86F2-F8BDD5A09347}">
      <dgm:prSet phldrT="[Text]"/>
      <dgm:spPr/>
      <dgm:t>
        <a:bodyPr/>
        <a:lstStyle/>
        <a:p>
          <a:r>
            <a:rPr lang="en-US" dirty="0" smtClean="0">
              <a:latin typeface="Liberation Sans Narrow" panose="020B0606020202030204" pitchFamily="34" charset="0"/>
            </a:rPr>
            <a:t>Tablet support</a:t>
          </a:r>
          <a:endParaRPr lang="en-US" dirty="0">
            <a:latin typeface="Liberation Sans Narrow" panose="020B0606020202030204" pitchFamily="34" charset="0"/>
          </a:endParaRPr>
        </a:p>
      </dgm:t>
    </dgm:pt>
    <dgm:pt modelId="{878E2F1F-DD2C-414F-A053-F98C24A717BA}" type="parTrans" cxnId="{975C41DB-3929-46BB-8456-A3534124600A}">
      <dgm:prSet/>
      <dgm:spPr/>
      <dgm:t>
        <a:bodyPr/>
        <a:lstStyle/>
        <a:p>
          <a:endParaRPr lang="en-US">
            <a:latin typeface="Liberation Sans Narrow" panose="020B0606020202030204" pitchFamily="34" charset="0"/>
          </a:endParaRPr>
        </a:p>
      </dgm:t>
    </dgm:pt>
    <dgm:pt modelId="{4A9E8930-FF82-4FD7-B1FA-38C37D5C6498}" type="sibTrans" cxnId="{975C41DB-3929-46BB-8456-A3534124600A}">
      <dgm:prSet/>
      <dgm:spPr/>
      <dgm:t>
        <a:bodyPr/>
        <a:lstStyle/>
        <a:p>
          <a:endParaRPr lang="en-US">
            <a:latin typeface="Liberation Sans Narrow" panose="020B0606020202030204" pitchFamily="34" charset="0"/>
          </a:endParaRPr>
        </a:p>
      </dgm:t>
    </dgm:pt>
    <dgm:pt modelId="{8EC62B0E-3F4A-4163-8DF0-D6A31D9BA6B4}">
      <dgm:prSet phldrT="[Text]"/>
      <dgm:spPr/>
      <dgm:t>
        <a:bodyPr/>
        <a:lstStyle/>
        <a:p>
          <a:r>
            <a:rPr lang="en-US" dirty="0" smtClean="0">
              <a:latin typeface="Liberation Sans Narrow" panose="020B0606020202030204" pitchFamily="34" charset="0"/>
            </a:rPr>
            <a:t>Two-way data-binding</a:t>
          </a:r>
          <a:endParaRPr lang="en-US" dirty="0">
            <a:latin typeface="Liberation Sans Narrow" panose="020B0606020202030204" pitchFamily="34" charset="0"/>
          </a:endParaRPr>
        </a:p>
      </dgm:t>
    </dgm:pt>
    <dgm:pt modelId="{EAF043CF-C351-4E71-AA77-0242E0701A6A}" type="parTrans" cxnId="{7CB0A7C5-A5B2-4BE4-8039-3D51CE8DD0E2}">
      <dgm:prSet/>
      <dgm:spPr/>
      <dgm:t>
        <a:bodyPr/>
        <a:lstStyle/>
        <a:p>
          <a:endParaRPr lang="en-US">
            <a:latin typeface="Liberation Sans Narrow" panose="020B0606020202030204" pitchFamily="34" charset="0"/>
          </a:endParaRPr>
        </a:p>
      </dgm:t>
    </dgm:pt>
    <dgm:pt modelId="{EB9C6975-305F-4DE3-95E7-4ADCC803E980}" type="sibTrans" cxnId="{7CB0A7C5-A5B2-4BE4-8039-3D51CE8DD0E2}">
      <dgm:prSet/>
      <dgm:spPr/>
      <dgm:t>
        <a:bodyPr/>
        <a:lstStyle/>
        <a:p>
          <a:endParaRPr lang="en-US">
            <a:latin typeface="Liberation Sans Narrow" panose="020B0606020202030204" pitchFamily="34" charset="0"/>
          </a:endParaRPr>
        </a:p>
      </dgm:t>
    </dgm:pt>
    <dgm:pt modelId="{E8F2F1DA-11F3-4EDF-AE46-BE2E18E27216}" type="pres">
      <dgm:prSet presAssocID="{F54667F7-520B-4E36-909A-545F63F753E9}" presName="Name0" presStyleCnt="0">
        <dgm:presLayoutVars>
          <dgm:chMax val="1"/>
          <dgm:dir/>
          <dgm:animLvl val="ctr"/>
          <dgm:resizeHandles val="exact"/>
        </dgm:presLayoutVars>
      </dgm:prSet>
      <dgm:spPr/>
      <dgm:t>
        <a:bodyPr/>
        <a:lstStyle/>
        <a:p>
          <a:endParaRPr lang="en-US"/>
        </a:p>
      </dgm:t>
    </dgm:pt>
    <dgm:pt modelId="{D091E45C-27BC-4C5B-B782-EE1F7AAD07F2}" type="pres">
      <dgm:prSet presAssocID="{85C60BE3-B17C-4822-AC6A-C3511D937B91}" presName="centerShape" presStyleLbl="node0" presStyleIdx="0" presStyleCnt="1"/>
      <dgm:spPr/>
      <dgm:t>
        <a:bodyPr/>
        <a:lstStyle/>
        <a:p>
          <a:endParaRPr lang="en-US"/>
        </a:p>
      </dgm:t>
    </dgm:pt>
    <dgm:pt modelId="{7538092C-2D16-4736-9609-AFAA56A7CA2C}" type="pres">
      <dgm:prSet presAssocID="{54FDC63A-70BA-4E8A-A723-1D9EAE19CEBD}" presName="parTrans" presStyleLbl="sibTrans2D1" presStyleIdx="0" presStyleCnt="6"/>
      <dgm:spPr/>
      <dgm:t>
        <a:bodyPr/>
        <a:lstStyle/>
        <a:p>
          <a:endParaRPr lang="en-US"/>
        </a:p>
      </dgm:t>
    </dgm:pt>
    <dgm:pt modelId="{D57CE0BC-290D-4D0E-8EFF-76C5275D7B13}" type="pres">
      <dgm:prSet presAssocID="{54FDC63A-70BA-4E8A-A723-1D9EAE19CEBD}" presName="connectorText" presStyleLbl="sibTrans2D1" presStyleIdx="0" presStyleCnt="6"/>
      <dgm:spPr/>
      <dgm:t>
        <a:bodyPr/>
        <a:lstStyle/>
        <a:p>
          <a:endParaRPr lang="en-US"/>
        </a:p>
      </dgm:t>
    </dgm:pt>
    <dgm:pt modelId="{01ABE467-CF99-4D73-9732-65D59994C77F}" type="pres">
      <dgm:prSet presAssocID="{1C72A5D3-8FA8-41CB-A217-B6DFE7BAA316}" presName="node" presStyleLbl="node1" presStyleIdx="0" presStyleCnt="6">
        <dgm:presLayoutVars>
          <dgm:bulletEnabled val="1"/>
        </dgm:presLayoutVars>
      </dgm:prSet>
      <dgm:spPr/>
      <dgm:t>
        <a:bodyPr/>
        <a:lstStyle/>
        <a:p>
          <a:endParaRPr lang="en-US"/>
        </a:p>
      </dgm:t>
    </dgm:pt>
    <dgm:pt modelId="{7E44990B-0FB9-420D-93C0-6FF776AB52AB}" type="pres">
      <dgm:prSet presAssocID="{878E2F1F-DD2C-414F-A053-F98C24A717BA}" presName="parTrans" presStyleLbl="sibTrans2D1" presStyleIdx="1" presStyleCnt="6"/>
      <dgm:spPr/>
      <dgm:t>
        <a:bodyPr/>
        <a:lstStyle/>
        <a:p>
          <a:endParaRPr lang="en-US"/>
        </a:p>
      </dgm:t>
    </dgm:pt>
    <dgm:pt modelId="{029E5CF3-B81C-45E7-BF10-B22DCE7FD3A9}" type="pres">
      <dgm:prSet presAssocID="{878E2F1F-DD2C-414F-A053-F98C24A717BA}" presName="connectorText" presStyleLbl="sibTrans2D1" presStyleIdx="1" presStyleCnt="6"/>
      <dgm:spPr/>
      <dgm:t>
        <a:bodyPr/>
        <a:lstStyle/>
        <a:p>
          <a:endParaRPr lang="en-US"/>
        </a:p>
      </dgm:t>
    </dgm:pt>
    <dgm:pt modelId="{43A6C725-2481-4569-A5B3-74FCBE7D23E1}" type="pres">
      <dgm:prSet presAssocID="{D207C60E-E3D1-4D3C-86F2-F8BDD5A09347}" presName="node" presStyleLbl="node1" presStyleIdx="1" presStyleCnt="6">
        <dgm:presLayoutVars>
          <dgm:bulletEnabled val="1"/>
        </dgm:presLayoutVars>
      </dgm:prSet>
      <dgm:spPr/>
      <dgm:t>
        <a:bodyPr/>
        <a:lstStyle/>
        <a:p>
          <a:endParaRPr lang="en-US"/>
        </a:p>
      </dgm:t>
    </dgm:pt>
    <dgm:pt modelId="{5DB61FC0-C69E-448E-A880-AF3384816507}" type="pres">
      <dgm:prSet presAssocID="{EAF043CF-C351-4E71-AA77-0242E0701A6A}" presName="parTrans" presStyleLbl="sibTrans2D1" presStyleIdx="2" presStyleCnt="6"/>
      <dgm:spPr/>
      <dgm:t>
        <a:bodyPr/>
        <a:lstStyle/>
        <a:p>
          <a:endParaRPr lang="en-US"/>
        </a:p>
      </dgm:t>
    </dgm:pt>
    <dgm:pt modelId="{50E0E4DB-7ED0-45F9-9F3D-99916A3D41FB}" type="pres">
      <dgm:prSet presAssocID="{EAF043CF-C351-4E71-AA77-0242E0701A6A}" presName="connectorText" presStyleLbl="sibTrans2D1" presStyleIdx="2" presStyleCnt="6"/>
      <dgm:spPr/>
      <dgm:t>
        <a:bodyPr/>
        <a:lstStyle/>
        <a:p>
          <a:endParaRPr lang="en-US"/>
        </a:p>
      </dgm:t>
    </dgm:pt>
    <dgm:pt modelId="{1550ED76-44B7-4A17-9154-23F76EF0F558}" type="pres">
      <dgm:prSet presAssocID="{8EC62B0E-3F4A-4163-8DF0-D6A31D9BA6B4}" presName="node" presStyleLbl="node1" presStyleIdx="2" presStyleCnt="6">
        <dgm:presLayoutVars>
          <dgm:bulletEnabled val="1"/>
        </dgm:presLayoutVars>
      </dgm:prSet>
      <dgm:spPr/>
      <dgm:t>
        <a:bodyPr/>
        <a:lstStyle/>
        <a:p>
          <a:endParaRPr lang="en-US"/>
        </a:p>
      </dgm:t>
    </dgm:pt>
    <dgm:pt modelId="{B29637BE-2155-4AD3-9353-1B801BCC8422}" type="pres">
      <dgm:prSet presAssocID="{33B3CD9E-C7FC-48DD-8511-E9AB98AD6F33}" presName="parTrans" presStyleLbl="sibTrans2D1" presStyleIdx="3" presStyleCnt="6"/>
      <dgm:spPr/>
      <dgm:t>
        <a:bodyPr/>
        <a:lstStyle/>
        <a:p>
          <a:endParaRPr lang="en-US"/>
        </a:p>
      </dgm:t>
    </dgm:pt>
    <dgm:pt modelId="{359AAFC1-9F4D-4635-A0ED-E69CEAD80EF7}" type="pres">
      <dgm:prSet presAssocID="{33B3CD9E-C7FC-48DD-8511-E9AB98AD6F33}" presName="connectorText" presStyleLbl="sibTrans2D1" presStyleIdx="3" presStyleCnt="6"/>
      <dgm:spPr/>
      <dgm:t>
        <a:bodyPr/>
        <a:lstStyle/>
        <a:p>
          <a:endParaRPr lang="en-US"/>
        </a:p>
      </dgm:t>
    </dgm:pt>
    <dgm:pt modelId="{159C365A-CF18-441B-831A-C0410C6716CA}" type="pres">
      <dgm:prSet presAssocID="{47BFF7CD-4923-477F-B6E3-CF175C234C2D}" presName="node" presStyleLbl="node1" presStyleIdx="3" presStyleCnt="6">
        <dgm:presLayoutVars>
          <dgm:bulletEnabled val="1"/>
        </dgm:presLayoutVars>
      </dgm:prSet>
      <dgm:spPr/>
      <dgm:t>
        <a:bodyPr/>
        <a:lstStyle/>
        <a:p>
          <a:endParaRPr lang="en-US"/>
        </a:p>
      </dgm:t>
    </dgm:pt>
    <dgm:pt modelId="{DC348B1D-8CEB-4291-9651-5EAFDE19BF1E}" type="pres">
      <dgm:prSet presAssocID="{D8C4448D-3688-4BAD-B159-89F01DA180E9}" presName="parTrans" presStyleLbl="sibTrans2D1" presStyleIdx="4" presStyleCnt="6"/>
      <dgm:spPr/>
      <dgm:t>
        <a:bodyPr/>
        <a:lstStyle/>
        <a:p>
          <a:endParaRPr lang="en-US"/>
        </a:p>
      </dgm:t>
    </dgm:pt>
    <dgm:pt modelId="{17B208B9-0041-4E2C-AA7B-1E07EEBCAC28}" type="pres">
      <dgm:prSet presAssocID="{D8C4448D-3688-4BAD-B159-89F01DA180E9}" presName="connectorText" presStyleLbl="sibTrans2D1" presStyleIdx="4" presStyleCnt="6"/>
      <dgm:spPr/>
      <dgm:t>
        <a:bodyPr/>
        <a:lstStyle/>
        <a:p>
          <a:endParaRPr lang="en-US"/>
        </a:p>
      </dgm:t>
    </dgm:pt>
    <dgm:pt modelId="{47E8E5F9-B5F2-4AD2-B34F-E36544F07840}" type="pres">
      <dgm:prSet presAssocID="{099C3190-BB69-43C6-8064-0F72A5F16791}" presName="node" presStyleLbl="node1" presStyleIdx="4" presStyleCnt="6">
        <dgm:presLayoutVars>
          <dgm:bulletEnabled val="1"/>
        </dgm:presLayoutVars>
      </dgm:prSet>
      <dgm:spPr/>
      <dgm:t>
        <a:bodyPr/>
        <a:lstStyle/>
        <a:p>
          <a:endParaRPr lang="en-US"/>
        </a:p>
      </dgm:t>
    </dgm:pt>
    <dgm:pt modelId="{57BF9800-2B11-4CA8-8AA6-A783D109B2A2}" type="pres">
      <dgm:prSet presAssocID="{37FB7020-44BD-4E1A-BBE0-C5299F3C5B1D}" presName="parTrans" presStyleLbl="sibTrans2D1" presStyleIdx="5" presStyleCnt="6"/>
      <dgm:spPr/>
      <dgm:t>
        <a:bodyPr/>
        <a:lstStyle/>
        <a:p>
          <a:endParaRPr lang="en-US"/>
        </a:p>
      </dgm:t>
    </dgm:pt>
    <dgm:pt modelId="{38DCC6FC-6ABD-429C-8738-D538C97E41CA}" type="pres">
      <dgm:prSet presAssocID="{37FB7020-44BD-4E1A-BBE0-C5299F3C5B1D}" presName="connectorText" presStyleLbl="sibTrans2D1" presStyleIdx="5" presStyleCnt="6"/>
      <dgm:spPr/>
      <dgm:t>
        <a:bodyPr/>
        <a:lstStyle/>
        <a:p>
          <a:endParaRPr lang="en-US"/>
        </a:p>
      </dgm:t>
    </dgm:pt>
    <dgm:pt modelId="{090B2D2B-0EAA-4061-A3EF-CD1A7F348183}" type="pres">
      <dgm:prSet presAssocID="{6EA61D0C-C660-4775-A4D4-C95AFBB62476}" presName="node" presStyleLbl="node1" presStyleIdx="5" presStyleCnt="6">
        <dgm:presLayoutVars>
          <dgm:bulletEnabled val="1"/>
        </dgm:presLayoutVars>
      </dgm:prSet>
      <dgm:spPr/>
      <dgm:t>
        <a:bodyPr/>
        <a:lstStyle/>
        <a:p>
          <a:endParaRPr lang="en-US"/>
        </a:p>
      </dgm:t>
    </dgm:pt>
  </dgm:ptLst>
  <dgm:cxnLst>
    <dgm:cxn modelId="{2EEA2E34-4F79-41A3-8BB8-D20D918891F2}" type="presOf" srcId="{D8C4448D-3688-4BAD-B159-89F01DA180E9}" destId="{17B208B9-0041-4E2C-AA7B-1E07EEBCAC28}" srcOrd="1" destOrd="0" presId="urn:microsoft.com/office/officeart/2005/8/layout/radial5"/>
    <dgm:cxn modelId="{613EC5D0-FA12-43F6-8FEE-2C8D5DE4BFEE}" type="presOf" srcId="{8EC62B0E-3F4A-4163-8DF0-D6A31D9BA6B4}" destId="{1550ED76-44B7-4A17-9154-23F76EF0F558}" srcOrd="0" destOrd="0" presId="urn:microsoft.com/office/officeart/2005/8/layout/radial5"/>
    <dgm:cxn modelId="{DD6DF836-0113-4DC9-8E15-88C510CD106C}" type="presOf" srcId="{EAF043CF-C351-4E71-AA77-0242E0701A6A}" destId="{50E0E4DB-7ED0-45F9-9F3D-99916A3D41FB}" srcOrd="1" destOrd="0" presId="urn:microsoft.com/office/officeart/2005/8/layout/radial5"/>
    <dgm:cxn modelId="{8F988B79-9BC6-4E1D-AA66-2B63FCEAF128}" type="presOf" srcId="{54FDC63A-70BA-4E8A-A723-1D9EAE19CEBD}" destId="{7538092C-2D16-4736-9609-AFAA56A7CA2C}" srcOrd="0" destOrd="0" presId="urn:microsoft.com/office/officeart/2005/8/layout/radial5"/>
    <dgm:cxn modelId="{8D48C14B-1F59-41CB-8BC0-C04B3107DA00}" type="presOf" srcId="{33B3CD9E-C7FC-48DD-8511-E9AB98AD6F33}" destId="{359AAFC1-9F4D-4635-A0ED-E69CEAD80EF7}" srcOrd="1" destOrd="0" presId="urn:microsoft.com/office/officeart/2005/8/layout/radial5"/>
    <dgm:cxn modelId="{CC10AC78-5C78-471C-9385-6A99E5A4FADF}" srcId="{85C60BE3-B17C-4822-AC6A-C3511D937B91}" destId="{1C72A5D3-8FA8-41CB-A217-B6DFE7BAA316}" srcOrd="0" destOrd="0" parTransId="{54FDC63A-70BA-4E8A-A723-1D9EAE19CEBD}" sibTransId="{C672D146-C4A8-47AB-A6D7-42AE7706A5F6}"/>
    <dgm:cxn modelId="{E8593B0C-B132-4FA9-8FFB-2514659B9C7E}" type="presOf" srcId="{F54667F7-520B-4E36-909A-545F63F753E9}" destId="{E8F2F1DA-11F3-4EDF-AE46-BE2E18E27216}" srcOrd="0" destOrd="0" presId="urn:microsoft.com/office/officeart/2005/8/layout/radial5"/>
    <dgm:cxn modelId="{74C2519B-E51D-465E-BAA3-E0DCD4354953}" type="presOf" srcId="{878E2F1F-DD2C-414F-A053-F98C24A717BA}" destId="{029E5CF3-B81C-45E7-BF10-B22DCE7FD3A9}" srcOrd="1" destOrd="0" presId="urn:microsoft.com/office/officeart/2005/8/layout/radial5"/>
    <dgm:cxn modelId="{1F2654F2-7CA1-4B77-915E-97D10E440B1B}" srcId="{85C60BE3-B17C-4822-AC6A-C3511D937B91}" destId="{099C3190-BB69-43C6-8064-0F72A5F16791}" srcOrd="4" destOrd="0" parTransId="{D8C4448D-3688-4BAD-B159-89F01DA180E9}" sibTransId="{8F1D60FE-8932-45DF-B41E-82A35CD5461B}"/>
    <dgm:cxn modelId="{92A28D3F-0979-4ABD-A181-B4A88282AE1D}" type="presOf" srcId="{85C60BE3-B17C-4822-AC6A-C3511D937B91}" destId="{D091E45C-27BC-4C5B-B782-EE1F7AAD07F2}" srcOrd="0" destOrd="0" presId="urn:microsoft.com/office/officeart/2005/8/layout/radial5"/>
    <dgm:cxn modelId="{A7341787-8DE9-4289-8EDF-B08FB3AC0C35}" type="presOf" srcId="{33B3CD9E-C7FC-48DD-8511-E9AB98AD6F33}" destId="{B29637BE-2155-4AD3-9353-1B801BCC8422}" srcOrd="0" destOrd="0" presId="urn:microsoft.com/office/officeart/2005/8/layout/radial5"/>
    <dgm:cxn modelId="{87A212F7-26F5-4CA2-8221-3DEEBD0EF64F}" type="presOf" srcId="{EAF043CF-C351-4E71-AA77-0242E0701A6A}" destId="{5DB61FC0-C69E-448E-A880-AF3384816507}" srcOrd="0" destOrd="0" presId="urn:microsoft.com/office/officeart/2005/8/layout/radial5"/>
    <dgm:cxn modelId="{46C6945F-12D7-441A-B4AF-A22B50C31AD7}" srcId="{F54667F7-520B-4E36-909A-545F63F753E9}" destId="{85C60BE3-B17C-4822-AC6A-C3511D937B91}" srcOrd="0" destOrd="0" parTransId="{4BF86C4D-8B15-49D9-856B-5CBD801765D8}" sibTransId="{AF6E8934-1C11-4BE7-BC38-8D9D02F3CA69}"/>
    <dgm:cxn modelId="{6C5655E3-F539-4561-92E2-99C0BA2DAA20}" type="presOf" srcId="{37FB7020-44BD-4E1A-BBE0-C5299F3C5B1D}" destId="{57BF9800-2B11-4CA8-8AA6-A783D109B2A2}" srcOrd="0" destOrd="0" presId="urn:microsoft.com/office/officeart/2005/8/layout/radial5"/>
    <dgm:cxn modelId="{1C0BE715-D0DB-4761-9C2A-BDC6AF5E60FD}" type="presOf" srcId="{54FDC63A-70BA-4E8A-A723-1D9EAE19CEBD}" destId="{D57CE0BC-290D-4D0E-8EFF-76C5275D7B13}" srcOrd="1" destOrd="0" presId="urn:microsoft.com/office/officeart/2005/8/layout/radial5"/>
    <dgm:cxn modelId="{7CB0A7C5-A5B2-4BE4-8039-3D51CE8DD0E2}" srcId="{85C60BE3-B17C-4822-AC6A-C3511D937B91}" destId="{8EC62B0E-3F4A-4163-8DF0-D6A31D9BA6B4}" srcOrd="2" destOrd="0" parTransId="{EAF043CF-C351-4E71-AA77-0242E0701A6A}" sibTransId="{EB9C6975-305F-4DE3-95E7-4ADCC803E980}"/>
    <dgm:cxn modelId="{FFF59B09-D798-498E-A0FD-76321C23F863}" type="presOf" srcId="{6EA61D0C-C660-4775-A4D4-C95AFBB62476}" destId="{090B2D2B-0EAA-4061-A3EF-CD1A7F348183}" srcOrd="0" destOrd="0" presId="urn:microsoft.com/office/officeart/2005/8/layout/radial5"/>
    <dgm:cxn modelId="{029CD5F5-B242-4785-BBF6-36B3704F3C4D}" type="presOf" srcId="{1C72A5D3-8FA8-41CB-A217-B6DFE7BAA316}" destId="{01ABE467-CF99-4D73-9732-65D59994C77F}" srcOrd="0" destOrd="0" presId="urn:microsoft.com/office/officeart/2005/8/layout/radial5"/>
    <dgm:cxn modelId="{975C41DB-3929-46BB-8456-A3534124600A}" srcId="{85C60BE3-B17C-4822-AC6A-C3511D937B91}" destId="{D207C60E-E3D1-4D3C-86F2-F8BDD5A09347}" srcOrd="1" destOrd="0" parTransId="{878E2F1F-DD2C-414F-A053-F98C24A717BA}" sibTransId="{4A9E8930-FF82-4FD7-B1FA-38C37D5C6498}"/>
    <dgm:cxn modelId="{561A96B6-8512-43F0-B9C8-8BAD0717BF1E}" type="presOf" srcId="{47BFF7CD-4923-477F-B6E3-CF175C234C2D}" destId="{159C365A-CF18-441B-831A-C0410C6716CA}" srcOrd="0" destOrd="0" presId="urn:microsoft.com/office/officeart/2005/8/layout/radial5"/>
    <dgm:cxn modelId="{65CF4889-2D48-4FB6-B853-7C4B12215209}" srcId="{85C60BE3-B17C-4822-AC6A-C3511D937B91}" destId="{6EA61D0C-C660-4775-A4D4-C95AFBB62476}" srcOrd="5" destOrd="0" parTransId="{37FB7020-44BD-4E1A-BBE0-C5299F3C5B1D}" sibTransId="{87A45736-BA00-4995-991E-5B8A7D9E7D4C}"/>
    <dgm:cxn modelId="{A6321566-6728-4517-AAFF-56003582BA00}" type="presOf" srcId="{878E2F1F-DD2C-414F-A053-F98C24A717BA}" destId="{7E44990B-0FB9-420D-93C0-6FF776AB52AB}" srcOrd="0" destOrd="0" presId="urn:microsoft.com/office/officeart/2005/8/layout/radial5"/>
    <dgm:cxn modelId="{2F040C4A-64F9-461D-B097-C90819F02356}" srcId="{85C60BE3-B17C-4822-AC6A-C3511D937B91}" destId="{47BFF7CD-4923-477F-B6E3-CF175C234C2D}" srcOrd="3" destOrd="0" parTransId="{33B3CD9E-C7FC-48DD-8511-E9AB98AD6F33}" sibTransId="{2798BE3A-9177-4FC2-BCD7-179F59E053BA}"/>
    <dgm:cxn modelId="{75D68343-F2B1-4AAA-A142-A4729987EEB5}" type="presOf" srcId="{D207C60E-E3D1-4D3C-86F2-F8BDD5A09347}" destId="{43A6C725-2481-4569-A5B3-74FCBE7D23E1}" srcOrd="0" destOrd="0" presId="urn:microsoft.com/office/officeart/2005/8/layout/radial5"/>
    <dgm:cxn modelId="{AD38413F-57DA-4823-B6E4-C09E63C4E465}" type="presOf" srcId="{37FB7020-44BD-4E1A-BBE0-C5299F3C5B1D}" destId="{38DCC6FC-6ABD-429C-8738-D538C97E41CA}" srcOrd="1" destOrd="0" presId="urn:microsoft.com/office/officeart/2005/8/layout/radial5"/>
    <dgm:cxn modelId="{FC0D93B2-9E6F-4836-92EA-B2E4680C7575}" type="presOf" srcId="{D8C4448D-3688-4BAD-B159-89F01DA180E9}" destId="{DC348B1D-8CEB-4291-9651-5EAFDE19BF1E}" srcOrd="0" destOrd="0" presId="urn:microsoft.com/office/officeart/2005/8/layout/radial5"/>
    <dgm:cxn modelId="{2C2D37C9-D825-4500-AA95-7FD4430476C2}" type="presOf" srcId="{099C3190-BB69-43C6-8064-0F72A5F16791}" destId="{47E8E5F9-B5F2-4AD2-B34F-E36544F07840}" srcOrd="0" destOrd="0" presId="urn:microsoft.com/office/officeart/2005/8/layout/radial5"/>
    <dgm:cxn modelId="{8A3A8519-DD1E-4AE2-9634-A0BD6EFF374F}" type="presParOf" srcId="{E8F2F1DA-11F3-4EDF-AE46-BE2E18E27216}" destId="{D091E45C-27BC-4C5B-B782-EE1F7AAD07F2}" srcOrd="0" destOrd="0" presId="urn:microsoft.com/office/officeart/2005/8/layout/radial5"/>
    <dgm:cxn modelId="{F5E54822-8219-4A18-95FA-F20C7B9C57BB}" type="presParOf" srcId="{E8F2F1DA-11F3-4EDF-AE46-BE2E18E27216}" destId="{7538092C-2D16-4736-9609-AFAA56A7CA2C}" srcOrd="1" destOrd="0" presId="urn:microsoft.com/office/officeart/2005/8/layout/radial5"/>
    <dgm:cxn modelId="{0F8CE591-B538-4B98-AF85-0F6FCAE28CC7}" type="presParOf" srcId="{7538092C-2D16-4736-9609-AFAA56A7CA2C}" destId="{D57CE0BC-290D-4D0E-8EFF-76C5275D7B13}" srcOrd="0" destOrd="0" presId="urn:microsoft.com/office/officeart/2005/8/layout/radial5"/>
    <dgm:cxn modelId="{EF295816-150C-4578-AF2C-6C8DFA0D1C41}" type="presParOf" srcId="{E8F2F1DA-11F3-4EDF-AE46-BE2E18E27216}" destId="{01ABE467-CF99-4D73-9732-65D59994C77F}" srcOrd="2" destOrd="0" presId="urn:microsoft.com/office/officeart/2005/8/layout/radial5"/>
    <dgm:cxn modelId="{87C525B8-F2BE-4660-BDB7-3BC8C8E7CBE7}" type="presParOf" srcId="{E8F2F1DA-11F3-4EDF-AE46-BE2E18E27216}" destId="{7E44990B-0FB9-420D-93C0-6FF776AB52AB}" srcOrd="3" destOrd="0" presId="urn:microsoft.com/office/officeart/2005/8/layout/radial5"/>
    <dgm:cxn modelId="{E2B50B20-7877-41B6-94DD-F73852F4A16B}" type="presParOf" srcId="{7E44990B-0FB9-420D-93C0-6FF776AB52AB}" destId="{029E5CF3-B81C-45E7-BF10-B22DCE7FD3A9}" srcOrd="0" destOrd="0" presId="urn:microsoft.com/office/officeart/2005/8/layout/radial5"/>
    <dgm:cxn modelId="{97AE9158-96C9-4EEF-9E48-31C4576D48AC}" type="presParOf" srcId="{E8F2F1DA-11F3-4EDF-AE46-BE2E18E27216}" destId="{43A6C725-2481-4569-A5B3-74FCBE7D23E1}" srcOrd="4" destOrd="0" presId="urn:microsoft.com/office/officeart/2005/8/layout/radial5"/>
    <dgm:cxn modelId="{5247FAD4-F9D1-4E57-8E0F-C59466E318A0}" type="presParOf" srcId="{E8F2F1DA-11F3-4EDF-AE46-BE2E18E27216}" destId="{5DB61FC0-C69E-448E-A880-AF3384816507}" srcOrd="5" destOrd="0" presId="urn:microsoft.com/office/officeart/2005/8/layout/radial5"/>
    <dgm:cxn modelId="{FD67ABF4-72F0-4949-A593-BEE621D211A1}" type="presParOf" srcId="{5DB61FC0-C69E-448E-A880-AF3384816507}" destId="{50E0E4DB-7ED0-45F9-9F3D-99916A3D41FB}" srcOrd="0" destOrd="0" presId="urn:microsoft.com/office/officeart/2005/8/layout/radial5"/>
    <dgm:cxn modelId="{03E1E49F-CAB0-4573-8272-06FEF279C521}" type="presParOf" srcId="{E8F2F1DA-11F3-4EDF-AE46-BE2E18E27216}" destId="{1550ED76-44B7-4A17-9154-23F76EF0F558}" srcOrd="6" destOrd="0" presId="urn:microsoft.com/office/officeart/2005/8/layout/radial5"/>
    <dgm:cxn modelId="{505F9805-8F37-43D1-A45F-8D1C3917AF07}" type="presParOf" srcId="{E8F2F1DA-11F3-4EDF-AE46-BE2E18E27216}" destId="{B29637BE-2155-4AD3-9353-1B801BCC8422}" srcOrd="7" destOrd="0" presId="urn:microsoft.com/office/officeart/2005/8/layout/radial5"/>
    <dgm:cxn modelId="{5A25ACA8-4227-4A89-A9F1-95E312033F2E}" type="presParOf" srcId="{B29637BE-2155-4AD3-9353-1B801BCC8422}" destId="{359AAFC1-9F4D-4635-A0ED-E69CEAD80EF7}" srcOrd="0" destOrd="0" presId="urn:microsoft.com/office/officeart/2005/8/layout/radial5"/>
    <dgm:cxn modelId="{C7D0A597-CCB3-4465-BD59-7195C8A18AEE}" type="presParOf" srcId="{E8F2F1DA-11F3-4EDF-AE46-BE2E18E27216}" destId="{159C365A-CF18-441B-831A-C0410C6716CA}" srcOrd="8" destOrd="0" presId="urn:microsoft.com/office/officeart/2005/8/layout/radial5"/>
    <dgm:cxn modelId="{CE510399-13F8-4EB0-8195-DA2C42348DF9}" type="presParOf" srcId="{E8F2F1DA-11F3-4EDF-AE46-BE2E18E27216}" destId="{DC348B1D-8CEB-4291-9651-5EAFDE19BF1E}" srcOrd="9" destOrd="0" presId="urn:microsoft.com/office/officeart/2005/8/layout/radial5"/>
    <dgm:cxn modelId="{4F73B0B8-E727-4304-B88E-0E3614CB4911}" type="presParOf" srcId="{DC348B1D-8CEB-4291-9651-5EAFDE19BF1E}" destId="{17B208B9-0041-4E2C-AA7B-1E07EEBCAC28}" srcOrd="0" destOrd="0" presId="urn:microsoft.com/office/officeart/2005/8/layout/radial5"/>
    <dgm:cxn modelId="{503F631F-79F4-4B12-80B9-805FD9E8739F}" type="presParOf" srcId="{E8F2F1DA-11F3-4EDF-AE46-BE2E18E27216}" destId="{47E8E5F9-B5F2-4AD2-B34F-E36544F07840}" srcOrd="10" destOrd="0" presId="urn:microsoft.com/office/officeart/2005/8/layout/radial5"/>
    <dgm:cxn modelId="{1F08DE79-E01D-4C18-8A0D-313A9F53DA12}" type="presParOf" srcId="{E8F2F1DA-11F3-4EDF-AE46-BE2E18E27216}" destId="{57BF9800-2B11-4CA8-8AA6-A783D109B2A2}" srcOrd="11" destOrd="0" presId="urn:microsoft.com/office/officeart/2005/8/layout/radial5"/>
    <dgm:cxn modelId="{9C173C3F-D198-476B-8D58-71447E04613A}" type="presParOf" srcId="{57BF9800-2B11-4CA8-8AA6-A783D109B2A2}" destId="{38DCC6FC-6ABD-429C-8738-D538C97E41CA}" srcOrd="0" destOrd="0" presId="urn:microsoft.com/office/officeart/2005/8/layout/radial5"/>
    <dgm:cxn modelId="{04420373-EEC1-42D7-8216-BFFD680BA4EA}" type="presParOf" srcId="{E8F2F1DA-11F3-4EDF-AE46-BE2E18E27216}" destId="{090B2D2B-0EAA-4061-A3EF-CD1A7F348183}" srcOrd="12"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8D5BF6-B7CB-4236-B6CA-F0E362F50766}"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61CCC5A3-AE8F-4B83-B259-E3C556964A37}">
      <dgm:prSet phldrT="[Text]"/>
      <dgm:spPr/>
      <dgm:t>
        <a:bodyPr/>
        <a:lstStyle/>
        <a:p>
          <a:r>
            <a:rPr lang="en-US" dirty="0" smtClean="0">
              <a:latin typeface="Liberation Sans Narrow" panose="020B0606020202030204" pitchFamily="34" charset="0"/>
            </a:rPr>
            <a:t>IE 8+, IE 10+ / Win8</a:t>
          </a:r>
          <a:endParaRPr lang="en-US" dirty="0">
            <a:latin typeface="Liberation Sans Narrow" panose="020B0606020202030204" pitchFamily="34" charset="0"/>
          </a:endParaRPr>
        </a:p>
      </dgm:t>
    </dgm:pt>
    <dgm:pt modelId="{6DC2A151-DF21-49AA-A915-C0840E3C9F41}" type="parTrans" cxnId="{ACA12DA4-9443-4336-A71F-0FDC864B84A7}">
      <dgm:prSet/>
      <dgm:spPr/>
      <dgm:t>
        <a:bodyPr/>
        <a:lstStyle/>
        <a:p>
          <a:endParaRPr lang="en-US">
            <a:latin typeface="Liberation Sans Narrow" panose="020B0606020202030204" pitchFamily="34" charset="0"/>
          </a:endParaRPr>
        </a:p>
      </dgm:t>
    </dgm:pt>
    <dgm:pt modelId="{D1697E5E-A7CA-47D5-A338-660C4C721EF1}" type="sibTrans" cxnId="{ACA12DA4-9443-4336-A71F-0FDC864B84A7}">
      <dgm:prSet/>
      <dgm:spPr/>
      <dgm:t>
        <a:bodyPr/>
        <a:lstStyle/>
        <a:p>
          <a:endParaRPr lang="en-US">
            <a:latin typeface="Liberation Sans Narrow" panose="020B0606020202030204" pitchFamily="34" charset="0"/>
          </a:endParaRPr>
        </a:p>
      </dgm:t>
    </dgm:pt>
    <dgm:pt modelId="{548FC867-E19E-498A-970C-5BBDEB05159F}">
      <dgm:prSet phldrT="[Text]"/>
      <dgm:spPr/>
      <dgm:t>
        <a:bodyPr/>
        <a:lstStyle/>
        <a:p>
          <a:r>
            <a:rPr lang="en-US" dirty="0" smtClean="0">
              <a:latin typeface="Liberation Sans Narrow" panose="020B0606020202030204" pitchFamily="34" charset="0"/>
            </a:rPr>
            <a:t>Chrome Android 4.1+</a:t>
          </a:r>
          <a:endParaRPr lang="en-US" dirty="0">
            <a:latin typeface="Liberation Sans Narrow" panose="020B0606020202030204" pitchFamily="34" charset="0"/>
          </a:endParaRPr>
        </a:p>
      </dgm:t>
    </dgm:pt>
    <dgm:pt modelId="{CF6933B9-2FFF-49AB-8D7F-29DEB74E64B7}" type="parTrans" cxnId="{28700FD9-9975-422A-AE9A-D4D3301CAE75}">
      <dgm:prSet/>
      <dgm:spPr/>
      <dgm:t>
        <a:bodyPr/>
        <a:lstStyle/>
        <a:p>
          <a:endParaRPr lang="en-US">
            <a:latin typeface="Liberation Sans Narrow" panose="020B0606020202030204" pitchFamily="34" charset="0"/>
          </a:endParaRPr>
        </a:p>
      </dgm:t>
    </dgm:pt>
    <dgm:pt modelId="{A5EA9A78-3568-4E70-A253-47BDE2AD1311}" type="sibTrans" cxnId="{28700FD9-9975-422A-AE9A-D4D3301CAE75}">
      <dgm:prSet/>
      <dgm:spPr/>
      <dgm:t>
        <a:bodyPr/>
        <a:lstStyle/>
        <a:p>
          <a:endParaRPr lang="en-US">
            <a:latin typeface="Liberation Sans Narrow" panose="020B0606020202030204" pitchFamily="34" charset="0"/>
          </a:endParaRPr>
        </a:p>
      </dgm:t>
    </dgm:pt>
    <dgm:pt modelId="{0B2F4E17-463E-47CB-80D0-9960CCFD0DCB}">
      <dgm:prSet phldrT="[Text]"/>
      <dgm:spPr/>
      <dgm:t>
        <a:bodyPr/>
        <a:lstStyle/>
        <a:p>
          <a:r>
            <a:rPr lang="en-US" dirty="0" smtClean="0">
              <a:latin typeface="Liberation Sans Narrow" panose="020B0606020202030204" pitchFamily="34" charset="0"/>
            </a:rPr>
            <a:t>Opera 12+ (PC &amp; Mac)</a:t>
          </a:r>
          <a:endParaRPr lang="en-US" dirty="0">
            <a:latin typeface="Liberation Sans Narrow" panose="020B0606020202030204" pitchFamily="34" charset="0"/>
          </a:endParaRPr>
        </a:p>
      </dgm:t>
    </dgm:pt>
    <dgm:pt modelId="{A5007A42-C058-41B0-8A12-AACD93AF4F94}" type="parTrans" cxnId="{76E8A60C-5B8C-4F80-9041-F6A3F3A37D3C}">
      <dgm:prSet/>
      <dgm:spPr/>
      <dgm:t>
        <a:bodyPr/>
        <a:lstStyle/>
        <a:p>
          <a:endParaRPr lang="en-US">
            <a:latin typeface="Liberation Sans Narrow" panose="020B0606020202030204" pitchFamily="34" charset="0"/>
          </a:endParaRPr>
        </a:p>
      </dgm:t>
    </dgm:pt>
    <dgm:pt modelId="{FBF39DBE-8713-405B-9516-24A9E12C5F17}" type="sibTrans" cxnId="{76E8A60C-5B8C-4F80-9041-F6A3F3A37D3C}">
      <dgm:prSet/>
      <dgm:spPr/>
      <dgm:t>
        <a:bodyPr/>
        <a:lstStyle/>
        <a:p>
          <a:endParaRPr lang="en-US">
            <a:latin typeface="Liberation Sans Narrow" panose="020B0606020202030204" pitchFamily="34" charset="0"/>
          </a:endParaRPr>
        </a:p>
      </dgm:t>
    </dgm:pt>
    <dgm:pt modelId="{7A4FDB86-7D47-413C-9153-12D709686772}">
      <dgm:prSet phldrT="[Text]"/>
      <dgm:spPr/>
      <dgm:t>
        <a:bodyPr/>
        <a:lstStyle/>
        <a:p>
          <a:r>
            <a:rPr lang="en-US" dirty="0" smtClean="0">
              <a:latin typeface="Liberation Sans Narrow" panose="020B0606020202030204" pitchFamily="34" charset="0"/>
            </a:rPr>
            <a:t>Firefox 12 + (PC &amp; Mac)</a:t>
          </a:r>
          <a:endParaRPr lang="en-US" dirty="0">
            <a:latin typeface="Liberation Sans Narrow" panose="020B0606020202030204" pitchFamily="34" charset="0"/>
          </a:endParaRPr>
        </a:p>
      </dgm:t>
    </dgm:pt>
    <dgm:pt modelId="{4B721512-5B9E-41FE-9B01-C229F5A01DBB}" type="parTrans" cxnId="{1D7F800B-E00C-446D-B219-C78F2B524B32}">
      <dgm:prSet/>
      <dgm:spPr/>
      <dgm:t>
        <a:bodyPr/>
        <a:lstStyle/>
        <a:p>
          <a:endParaRPr lang="en-US">
            <a:latin typeface="Liberation Sans Narrow" panose="020B0606020202030204" pitchFamily="34" charset="0"/>
          </a:endParaRPr>
        </a:p>
      </dgm:t>
    </dgm:pt>
    <dgm:pt modelId="{FCE052BF-1019-47E1-A1D7-09FE1F4CE383}" type="sibTrans" cxnId="{1D7F800B-E00C-446D-B219-C78F2B524B32}">
      <dgm:prSet/>
      <dgm:spPr/>
      <dgm:t>
        <a:bodyPr/>
        <a:lstStyle/>
        <a:p>
          <a:endParaRPr lang="en-US">
            <a:latin typeface="Liberation Sans Narrow" panose="020B0606020202030204" pitchFamily="34" charset="0"/>
          </a:endParaRPr>
        </a:p>
      </dgm:t>
    </dgm:pt>
    <dgm:pt modelId="{B71FEB32-5C08-4786-9C17-360AC843BD87}">
      <dgm:prSet phldrT="[Text]"/>
      <dgm:spPr/>
      <dgm:t>
        <a:bodyPr/>
        <a:lstStyle/>
        <a:p>
          <a:r>
            <a:rPr lang="en-US" dirty="0" smtClean="0">
              <a:latin typeface="Liberation Sans Narrow" panose="020B0606020202030204" pitchFamily="34" charset="0"/>
            </a:rPr>
            <a:t>Safari 6+</a:t>
          </a:r>
          <a:endParaRPr lang="en-US" dirty="0">
            <a:latin typeface="Liberation Sans Narrow" panose="020B0606020202030204" pitchFamily="34" charset="0"/>
          </a:endParaRPr>
        </a:p>
      </dgm:t>
    </dgm:pt>
    <dgm:pt modelId="{7166C37D-DB0D-46E7-AB20-3F6DB85E1852}" type="parTrans" cxnId="{DD56841A-88AD-469B-9866-1214BB28ECA9}">
      <dgm:prSet/>
      <dgm:spPr/>
      <dgm:t>
        <a:bodyPr/>
        <a:lstStyle/>
        <a:p>
          <a:endParaRPr lang="en-US">
            <a:latin typeface="Liberation Sans Narrow" panose="020B0606020202030204" pitchFamily="34" charset="0"/>
          </a:endParaRPr>
        </a:p>
      </dgm:t>
    </dgm:pt>
    <dgm:pt modelId="{D345FFEB-066C-4294-8BA9-8BFECBB35BCF}" type="sibTrans" cxnId="{DD56841A-88AD-469B-9866-1214BB28ECA9}">
      <dgm:prSet/>
      <dgm:spPr/>
      <dgm:t>
        <a:bodyPr/>
        <a:lstStyle/>
        <a:p>
          <a:endParaRPr lang="en-US">
            <a:latin typeface="Liberation Sans Narrow" panose="020B0606020202030204" pitchFamily="34" charset="0"/>
          </a:endParaRPr>
        </a:p>
      </dgm:t>
    </dgm:pt>
    <dgm:pt modelId="{291B071A-88FF-4787-BB18-601942E75E1D}" type="pres">
      <dgm:prSet presAssocID="{FA8D5BF6-B7CB-4236-B6CA-F0E362F50766}" presName="Name0" presStyleCnt="0">
        <dgm:presLayoutVars>
          <dgm:chMax val="7"/>
          <dgm:chPref val="7"/>
          <dgm:dir/>
        </dgm:presLayoutVars>
      </dgm:prSet>
      <dgm:spPr/>
      <dgm:t>
        <a:bodyPr/>
        <a:lstStyle/>
        <a:p>
          <a:endParaRPr lang="en-US"/>
        </a:p>
      </dgm:t>
    </dgm:pt>
    <dgm:pt modelId="{391DE481-F43D-4E10-8DE1-6C7475437953}" type="pres">
      <dgm:prSet presAssocID="{FA8D5BF6-B7CB-4236-B6CA-F0E362F50766}" presName="Name1" presStyleCnt="0"/>
      <dgm:spPr/>
    </dgm:pt>
    <dgm:pt modelId="{33C4B215-6E15-412C-8E3C-B59B84A1B5EC}" type="pres">
      <dgm:prSet presAssocID="{FA8D5BF6-B7CB-4236-B6CA-F0E362F50766}" presName="cycle" presStyleCnt="0"/>
      <dgm:spPr/>
    </dgm:pt>
    <dgm:pt modelId="{A9285DEA-2A9F-400F-BD4F-A649B74482CA}" type="pres">
      <dgm:prSet presAssocID="{FA8D5BF6-B7CB-4236-B6CA-F0E362F50766}" presName="srcNode" presStyleLbl="node1" presStyleIdx="0" presStyleCnt="5"/>
      <dgm:spPr/>
    </dgm:pt>
    <dgm:pt modelId="{A9637E86-74E8-4125-828B-59367E0D8165}" type="pres">
      <dgm:prSet presAssocID="{FA8D5BF6-B7CB-4236-B6CA-F0E362F50766}" presName="conn" presStyleLbl="parChTrans1D2" presStyleIdx="0" presStyleCnt="1"/>
      <dgm:spPr/>
      <dgm:t>
        <a:bodyPr/>
        <a:lstStyle/>
        <a:p>
          <a:endParaRPr lang="en-US"/>
        </a:p>
      </dgm:t>
    </dgm:pt>
    <dgm:pt modelId="{CC8FE5D7-D9D5-4AE3-B7C3-928160897E05}" type="pres">
      <dgm:prSet presAssocID="{FA8D5BF6-B7CB-4236-B6CA-F0E362F50766}" presName="extraNode" presStyleLbl="node1" presStyleIdx="0" presStyleCnt="5"/>
      <dgm:spPr/>
    </dgm:pt>
    <dgm:pt modelId="{21D7E8FD-BC73-4E71-AA50-F6895DECCA8B}" type="pres">
      <dgm:prSet presAssocID="{FA8D5BF6-B7CB-4236-B6CA-F0E362F50766}" presName="dstNode" presStyleLbl="node1" presStyleIdx="0" presStyleCnt="5"/>
      <dgm:spPr/>
    </dgm:pt>
    <dgm:pt modelId="{E1F380C7-7C99-4CA7-8D0E-935B58299222}" type="pres">
      <dgm:prSet presAssocID="{61CCC5A3-AE8F-4B83-B259-E3C556964A37}" presName="text_1" presStyleLbl="node1" presStyleIdx="0" presStyleCnt="5">
        <dgm:presLayoutVars>
          <dgm:bulletEnabled val="1"/>
        </dgm:presLayoutVars>
      </dgm:prSet>
      <dgm:spPr/>
      <dgm:t>
        <a:bodyPr/>
        <a:lstStyle/>
        <a:p>
          <a:endParaRPr lang="en-US"/>
        </a:p>
      </dgm:t>
    </dgm:pt>
    <dgm:pt modelId="{0853B039-1804-4936-848B-042E89DAE663}" type="pres">
      <dgm:prSet presAssocID="{61CCC5A3-AE8F-4B83-B259-E3C556964A37}" presName="accent_1" presStyleCnt="0"/>
      <dgm:spPr/>
    </dgm:pt>
    <dgm:pt modelId="{776D3434-F855-418E-B9F0-EB0623196AD5}" type="pres">
      <dgm:prSet presAssocID="{61CCC5A3-AE8F-4B83-B259-E3C556964A37}" presName="accentRepeatNode" presStyleLbl="solidFgAcc1" presStyleIdx="0" presStyleCnt="5"/>
      <dgm:spPr/>
    </dgm:pt>
    <dgm:pt modelId="{1F4E2775-9A82-45E3-AFCD-92AB0E0B9172}" type="pres">
      <dgm:prSet presAssocID="{7A4FDB86-7D47-413C-9153-12D709686772}" presName="text_2" presStyleLbl="node1" presStyleIdx="1" presStyleCnt="5">
        <dgm:presLayoutVars>
          <dgm:bulletEnabled val="1"/>
        </dgm:presLayoutVars>
      </dgm:prSet>
      <dgm:spPr/>
      <dgm:t>
        <a:bodyPr/>
        <a:lstStyle/>
        <a:p>
          <a:endParaRPr lang="en-US"/>
        </a:p>
      </dgm:t>
    </dgm:pt>
    <dgm:pt modelId="{66DBBD27-ECD4-4B61-B378-90E2BFE49946}" type="pres">
      <dgm:prSet presAssocID="{7A4FDB86-7D47-413C-9153-12D709686772}" presName="accent_2" presStyleCnt="0"/>
      <dgm:spPr/>
    </dgm:pt>
    <dgm:pt modelId="{89458A2B-5ED9-487D-847A-030855EAFC98}" type="pres">
      <dgm:prSet presAssocID="{7A4FDB86-7D47-413C-9153-12D709686772}" presName="accentRepeatNode" presStyleLbl="solidFgAcc1" presStyleIdx="1" presStyleCnt="5"/>
      <dgm:spPr/>
    </dgm:pt>
    <dgm:pt modelId="{FCE68B7B-C183-428E-9667-3F9590A5546E}" type="pres">
      <dgm:prSet presAssocID="{B71FEB32-5C08-4786-9C17-360AC843BD87}" presName="text_3" presStyleLbl="node1" presStyleIdx="2" presStyleCnt="5">
        <dgm:presLayoutVars>
          <dgm:bulletEnabled val="1"/>
        </dgm:presLayoutVars>
      </dgm:prSet>
      <dgm:spPr/>
      <dgm:t>
        <a:bodyPr/>
        <a:lstStyle/>
        <a:p>
          <a:endParaRPr lang="en-US"/>
        </a:p>
      </dgm:t>
    </dgm:pt>
    <dgm:pt modelId="{836F0A20-527D-4283-B303-5AEE19F46389}" type="pres">
      <dgm:prSet presAssocID="{B71FEB32-5C08-4786-9C17-360AC843BD87}" presName="accent_3" presStyleCnt="0"/>
      <dgm:spPr/>
    </dgm:pt>
    <dgm:pt modelId="{062DB844-D6E7-4658-BF2D-1C65D754BF7F}" type="pres">
      <dgm:prSet presAssocID="{B71FEB32-5C08-4786-9C17-360AC843BD87}" presName="accentRepeatNode" presStyleLbl="solidFgAcc1" presStyleIdx="2" presStyleCnt="5"/>
      <dgm:spPr/>
    </dgm:pt>
    <dgm:pt modelId="{19410AB6-407A-4E05-B39F-8B66779B7BFA}" type="pres">
      <dgm:prSet presAssocID="{548FC867-E19E-498A-970C-5BBDEB05159F}" presName="text_4" presStyleLbl="node1" presStyleIdx="3" presStyleCnt="5">
        <dgm:presLayoutVars>
          <dgm:bulletEnabled val="1"/>
        </dgm:presLayoutVars>
      </dgm:prSet>
      <dgm:spPr/>
      <dgm:t>
        <a:bodyPr/>
        <a:lstStyle/>
        <a:p>
          <a:endParaRPr lang="en-US"/>
        </a:p>
      </dgm:t>
    </dgm:pt>
    <dgm:pt modelId="{7E2602D1-F270-4D94-8A5E-E822D4D57D32}" type="pres">
      <dgm:prSet presAssocID="{548FC867-E19E-498A-970C-5BBDEB05159F}" presName="accent_4" presStyleCnt="0"/>
      <dgm:spPr/>
    </dgm:pt>
    <dgm:pt modelId="{93509680-E8AF-4BF9-B334-70C4409A46D4}" type="pres">
      <dgm:prSet presAssocID="{548FC867-E19E-498A-970C-5BBDEB05159F}" presName="accentRepeatNode" presStyleLbl="solidFgAcc1" presStyleIdx="3" presStyleCnt="5"/>
      <dgm:spPr/>
    </dgm:pt>
    <dgm:pt modelId="{1FFB4270-7621-47BD-83AE-F76EC3C95122}" type="pres">
      <dgm:prSet presAssocID="{0B2F4E17-463E-47CB-80D0-9960CCFD0DCB}" presName="text_5" presStyleLbl="node1" presStyleIdx="4" presStyleCnt="5">
        <dgm:presLayoutVars>
          <dgm:bulletEnabled val="1"/>
        </dgm:presLayoutVars>
      </dgm:prSet>
      <dgm:spPr/>
      <dgm:t>
        <a:bodyPr/>
        <a:lstStyle/>
        <a:p>
          <a:endParaRPr lang="en-US"/>
        </a:p>
      </dgm:t>
    </dgm:pt>
    <dgm:pt modelId="{0A89B72A-2C95-457B-8400-B52F7F131C9F}" type="pres">
      <dgm:prSet presAssocID="{0B2F4E17-463E-47CB-80D0-9960CCFD0DCB}" presName="accent_5" presStyleCnt="0"/>
      <dgm:spPr/>
    </dgm:pt>
    <dgm:pt modelId="{529DF851-0C46-4013-89B5-A4597044E25E}" type="pres">
      <dgm:prSet presAssocID="{0B2F4E17-463E-47CB-80D0-9960CCFD0DCB}" presName="accentRepeatNode" presStyleLbl="solidFgAcc1" presStyleIdx="4" presStyleCnt="5"/>
      <dgm:spPr/>
    </dgm:pt>
  </dgm:ptLst>
  <dgm:cxnLst>
    <dgm:cxn modelId="{76E8A60C-5B8C-4F80-9041-F6A3F3A37D3C}" srcId="{FA8D5BF6-B7CB-4236-B6CA-F0E362F50766}" destId="{0B2F4E17-463E-47CB-80D0-9960CCFD0DCB}" srcOrd="4" destOrd="0" parTransId="{A5007A42-C058-41B0-8A12-AACD93AF4F94}" sibTransId="{FBF39DBE-8713-405B-9516-24A9E12C5F17}"/>
    <dgm:cxn modelId="{1840B7B8-DA19-4BCF-BB7F-79FBE409BC75}" type="presOf" srcId="{61CCC5A3-AE8F-4B83-B259-E3C556964A37}" destId="{E1F380C7-7C99-4CA7-8D0E-935B58299222}" srcOrd="0" destOrd="0" presId="urn:microsoft.com/office/officeart/2008/layout/VerticalCurvedList"/>
    <dgm:cxn modelId="{2A8FDB29-5C79-41C1-BBB6-4F241DE31E9B}" type="presOf" srcId="{548FC867-E19E-498A-970C-5BBDEB05159F}" destId="{19410AB6-407A-4E05-B39F-8B66779B7BFA}" srcOrd="0" destOrd="0" presId="urn:microsoft.com/office/officeart/2008/layout/VerticalCurvedList"/>
    <dgm:cxn modelId="{742FAC14-C307-4986-A57E-E042EC69DAA7}" type="presOf" srcId="{FA8D5BF6-B7CB-4236-B6CA-F0E362F50766}" destId="{291B071A-88FF-4787-BB18-601942E75E1D}" srcOrd="0" destOrd="0" presId="urn:microsoft.com/office/officeart/2008/layout/VerticalCurvedList"/>
    <dgm:cxn modelId="{28700FD9-9975-422A-AE9A-D4D3301CAE75}" srcId="{FA8D5BF6-B7CB-4236-B6CA-F0E362F50766}" destId="{548FC867-E19E-498A-970C-5BBDEB05159F}" srcOrd="3" destOrd="0" parTransId="{CF6933B9-2FFF-49AB-8D7F-29DEB74E64B7}" sibTransId="{A5EA9A78-3568-4E70-A253-47BDE2AD1311}"/>
    <dgm:cxn modelId="{DD56841A-88AD-469B-9866-1214BB28ECA9}" srcId="{FA8D5BF6-B7CB-4236-B6CA-F0E362F50766}" destId="{B71FEB32-5C08-4786-9C17-360AC843BD87}" srcOrd="2" destOrd="0" parTransId="{7166C37D-DB0D-46E7-AB20-3F6DB85E1852}" sibTransId="{D345FFEB-066C-4294-8BA9-8BFECBB35BCF}"/>
    <dgm:cxn modelId="{1F695496-1F26-4235-8DA4-1F9BB9079521}" type="presOf" srcId="{0B2F4E17-463E-47CB-80D0-9960CCFD0DCB}" destId="{1FFB4270-7621-47BD-83AE-F76EC3C95122}" srcOrd="0" destOrd="0" presId="urn:microsoft.com/office/officeart/2008/layout/VerticalCurvedList"/>
    <dgm:cxn modelId="{ACA12DA4-9443-4336-A71F-0FDC864B84A7}" srcId="{FA8D5BF6-B7CB-4236-B6CA-F0E362F50766}" destId="{61CCC5A3-AE8F-4B83-B259-E3C556964A37}" srcOrd="0" destOrd="0" parTransId="{6DC2A151-DF21-49AA-A915-C0840E3C9F41}" sibTransId="{D1697E5E-A7CA-47D5-A338-660C4C721EF1}"/>
    <dgm:cxn modelId="{DBF7E200-4969-4C89-AEFE-D0C91A8C470A}" type="presOf" srcId="{7A4FDB86-7D47-413C-9153-12D709686772}" destId="{1F4E2775-9A82-45E3-AFCD-92AB0E0B9172}" srcOrd="0" destOrd="0" presId="urn:microsoft.com/office/officeart/2008/layout/VerticalCurvedList"/>
    <dgm:cxn modelId="{1D7F800B-E00C-446D-B219-C78F2B524B32}" srcId="{FA8D5BF6-B7CB-4236-B6CA-F0E362F50766}" destId="{7A4FDB86-7D47-413C-9153-12D709686772}" srcOrd="1" destOrd="0" parTransId="{4B721512-5B9E-41FE-9B01-C229F5A01DBB}" sibTransId="{FCE052BF-1019-47E1-A1D7-09FE1F4CE383}"/>
    <dgm:cxn modelId="{D7D43618-5235-4125-9B7E-CA6DFBA502D9}" type="presOf" srcId="{D1697E5E-A7CA-47D5-A338-660C4C721EF1}" destId="{A9637E86-74E8-4125-828B-59367E0D8165}" srcOrd="0" destOrd="0" presId="urn:microsoft.com/office/officeart/2008/layout/VerticalCurvedList"/>
    <dgm:cxn modelId="{75233EBB-52DD-4A72-AB47-803DD73D861C}" type="presOf" srcId="{B71FEB32-5C08-4786-9C17-360AC843BD87}" destId="{FCE68B7B-C183-428E-9667-3F9590A5546E}" srcOrd="0" destOrd="0" presId="urn:microsoft.com/office/officeart/2008/layout/VerticalCurvedList"/>
    <dgm:cxn modelId="{8616423D-D0B9-45B4-A85E-E566B7AFD4DA}" type="presParOf" srcId="{291B071A-88FF-4787-BB18-601942E75E1D}" destId="{391DE481-F43D-4E10-8DE1-6C7475437953}" srcOrd="0" destOrd="0" presId="urn:microsoft.com/office/officeart/2008/layout/VerticalCurvedList"/>
    <dgm:cxn modelId="{D72015B1-6B43-48E5-A7C2-9EC3287FA066}" type="presParOf" srcId="{391DE481-F43D-4E10-8DE1-6C7475437953}" destId="{33C4B215-6E15-412C-8E3C-B59B84A1B5EC}" srcOrd="0" destOrd="0" presId="urn:microsoft.com/office/officeart/2008/layout/VerticalCurvedList"/>
    <dgm:cxn modelId="{4CE8DAC1-7968-40BA-9EE3-8A0E0FAFB912}" type="presParOf" srcId="{33C4B215-6E15-412C-8E3C-B59B84A1B5EC}" destId="{A9285DEA-2A9F-400F-BD4F-A649B74482CA}" srcOrd="0" destOrd="0" presId="urn:microsoft.com/office/officeart/2008/layout/VerticalCurvedList"/>
    <dgm:cxn modelId="{45944783-9F22-4C4F-9483-C652D21295A9}" type="presParOf" srcId="{33C4B215-6E15-412C-8E3C-B59B84A1B5EC}" destId="{A9637E86-74E8-4125-828B-59367E0D8165}" srcOrd="1" destOrd="0" presId="urn:microsoft.com/office/officeart/2008/layout/VerticalCurvedList"/>
    <dgm:cxn modelId="{A3D7B356-6353-459A-9744-0ADEEC8BCB90}" type="presParOf" srcId="{33C4B215-6E15-412C-8E3C-B59B84A1B5EC}" destId="{CC8FE5D7-D9D5-4AE3-B7C3-928160897E05}" srcOrd="2" destOrd="0" presId="urn:microsoft.com/office/officeart/2008/layout/VerticalCurvedList"/>
    <dgm:cxn modelId="{159FC1CC-8A9B-4AE5-B8FE-1E4B66F44C59}" type="presParOf" srcId="{33C4B215-6E15-412C-8E3C-B59B84A1B5EC}" destId="{21D7E8FD-BC73-4E71-AA50-F6895DECCA8B}" srcOrd="3" destOrd="0" presId="urn:microsoft.com/office/officeart/2008/layout/VerticalCurvedList"/>
    <dgm:cxn modelId="{ED7A8C8D-B533-47AF-98B5-C2865B73422C}" type="presParOf" srcId="{391DE481-F43D-4E10-8DE1-6C7475437953}" destId="{E1F380C7-7C99-4CA7-8D0E-935B58299222}" srcOrd="1" destOrd="0" presId="urn:microsoft.com/office/officeart/2008/layout/VerticalCurvedList"/>
    <dgm:cxn modelId="{3B6E55C7-B055-4D97-A651-1817564449D1}" type="presParOf" srcId="{391DE481-F43D-4E10-8DE1-6C7475437953}" destId="{0853B039-1804-4936-848B-042E89DAE663}" srcOrd="2" destOrd="0" presId="urn:microsoft.com/office/officeart/2008/layout/VerticalCurvedList"/>
    <dgm:cxn modelId="{3C116258-58D5-4D47-9C3D-15BD90544881}" type="presParOf" srcId="{0853B039-1804-4936-848B-042E89DAE663}" destId="{776D3434-F855-418E-B9F0-EB0623196AD5}" srcOrd="0" destOrd="0" presId="urn:microsoft.com/office/officeart/2008/layout/VerticalCurvedList"/>
    <dgm:cxn modelId="{1B5DCCD2-3F5F-4F88-A86F-34B013093B4A}" type="presParOf" srcId="{391DE481-F43D-4E10-8DE1-6C7475437953}" destId="{1F4E2775-9A82-45E3-AFCD-92AB0E0B9172}" srcOrd="3" destOrd="0" presId="urn:microsoft.com/office/officeart/2008/layout/VerticalCurvedList"/>
    <dgm:cxn modelId="{61D1D5DD-5649-441E-8708-B78A470D8C85}" type="presParOf" srcId="{391DE481-F43D-4E10-8DE1-6C7475437953}" destId="{66DBBD27-ECD4-4B61-B378-90E2BFE49946}" srcOrd="4" destOrd="0" presId="urn:microsoft.com/office/officeart/2008/layout/VerticalCurvedList"/>
    <dgm:cxn modelId="{65223EB0-512C-418F-9666-7AE51FF87D19}" type="presParOf" srcId="{66DBBD27-ECD4-4B61-B378-90E2BFE49946}" destId="{89458A2B-5ED9-487D-847A-030855EAFC98}" srcOrd="0" destOrd="0" presId="urn:microsoft.com/office/officeart/2008/layout/VerticalCurvedList"/>
    <dgm:cxn modelId="{54AF280B-3203-4717-AF17-40C34ADF6465}" type="presParOf" srcId="{391DE481-F43D-4E10-8DE1-6C7475437953}" destId="{FCE68B7B-C183-428E-9667-3F9590A5546E}" srcOrd="5" destOrd="0" presId="urn:microsoft.com/office/officeart/2008/layout/VerticalCurvedList"/>
    <dgm:cxn modelId="{5CF848E6-585B-4A09-8362-8CE1E0F505DD}" type="presParOf" srcId="{391DE481-F43D-4E10-8DE1-6C7475437953}" destId="{836F0A20-527D-4283-B303-5AEE19F46389}" srcOrd="6" destOrd="0" presId="urn:microsoft.com/office/officeart/2008/layout/VerticalCurvedList"/>
    <dgm:cxn modelId="{6FD44869-865B-4C2F-A289-8745893DB71A}" type="presParOf" srcId="{836F0A20-527D-4283-B303-5AEE19F46389}" destId="{062DB844-D6E7-4658-BF2D-1C65D754BF7F}" srcOrd="0" destOrd="0" presId="urn:microsoft.com/office/officeart/2008/layout/VerticalCurvedList"/>
    <dgm:cxn modelId="{34EC44FA-717C-41B2-A2FD-159DB4F56BC7}" type="presParOf" srcId="{391DE481-F43D-4E10-8DE1-6C7475437953}" destId="{19410AB6-407A-4E05-B39F-8B66779B7BFA}" srcOrd="7" destOrd="0" presId="urn:microsoft.com/office/officeart/2008/layout/VerticalCurvedList"/>
    <dgm:cxn modelId="{F3F10614-FC50-4EC0-B57A-B8DA37135D18}" type="presParOf" srcId="{391DE481-F43D-4E10-8DE1-6C7475437953}" destId="{7E2602D1-F270-4D94-8A5E-E822D4D57D32}" srcOrd="8" destOrd="0" presId="urn:microsoft.com/office/officeart/2008/layout/VerticalCurvedList"/>
    <dgm:cxn modelId="{BC7D05C4-BB26-499D-8B12-14EA234B0239}" type="presParOf" srcId="{7E2602D1-F270-4D94-8A5E-E822D4D57D32}" destId="{93509680-E8AF-4BF9-B334-70C4409A46D4}" srcOrd="0" destOrd="0" presId="urn:microsoft.com/office/officeart/2008/layout/VerticalCurvedList"/>
    <dgm:cxn modelId="{C7BCB2B1-48CA-4AA5-908C-C8844BE8C721}" type="presParOf" srcId="{391DE481-F43D-4E10-8DE1-6C7475437953}" destId="{1FFB4270-7621-47BD-83AE-F76EC3C95122}" srcOrd="9" destOrd="0" presId="urn:microsoft.com/office/officeart/2008/layout/VerticalCurvedList"/>
    <dgm:cxn modelId="{08D4E106-5BF1-4B45-9A98-9902D613CD1B}" type="presParOf" srcId="{391DE481-F43D-4E10-8DE1-6C7475437953}" destId="{0A89B72A-2C95-457B-8400-B52F7F131C9F}" srcOrd="10" destOrd="0" presId="urn:microsoft.com/office/officeart/2008/layout/VerticalCurvedList"/>
    <dgm:cxn modelId="{122137E8-2249-4B69-8AA6-CF7AEF7CAC12}" type="presParOf" srcId="{0A89B72A-2C95-457B-8400-B52F7F131C9F}" destId="{529DF851-0C46-4013-89B5-A4597044E25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03D3-22E9-4BFB-93D6-6006FF4CA578}">
      <dsp:nvSpPr>
        <dsp:cNvPr id="0" name=""/>
        <dsp:cNvSpPr/>
      </dsp:nvSpPr>
      <dsp:spPr>
        <a:xfrm>
          <a:off x="0" y="0"/>
          <a:ext cx="1653153" cy="302548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latin typeface="Liberation Sans Narrow" panose="020B0606020202030204" pitchFamily="34" charset="0"/>
            </a:rPr>
            <a:t>10K</a:t>
          </a:r>
          <a:br>
            <a:rPr lang="en-US" sz="1900" b="1" kern="1200" dirty="0" smtClean="0">
              <a:solidFill>
                <a:schemeClr val="bg1"/>
              </a:solidFill>
              <a:latin typeface="Liberation Sans Narrow" panose="020B0606020202030204" pitchFamily="34" charset="0"/>
            </a:rPr>
          </a:br>
          <a:r>
            <a:rPr lang="en-US" sz="1900" b="1" kern="1200" dirty="0" smtClean="0">
              <a:solidFill>
                <a:schemeClr val="bg1"/>
              </a:solidFill>
              <a:latin typeface="Liberation Sans Narrow" panose="020B0606020202030204" pitchFamily="34" charset="0"/>
            </a:rPr>
            <a:t>Customers worldwide</a:t>
          </a:r>
          <a:endParaRPr lang="en-US" sz="1900" kern="1200" dirty="0">
            <a:latin typeface="Liberation Sans Narrow" panose="020B0606020202030204" pitchFamily="34" charset="0"/>
          </a:endParaRPr>
        </a:p>
      </dsp:txBody>
      <dsp:txXfrm>
        <a:off x="0" y="1210192"/>
        <a:ext cx="1653153" cy="1210192"/>
      </dsp:txXfrm>
    </dsp:sp>
    <dsp:sp modelId="{B60D153C-BA1D-4F45-A631-36CE534DCE6B}">
      <dsp:nvSpPr>
        <dsp:cNvPr id="0" name=""/>
        <dsp:cNvSpPr/>
      </dsp:nvSpPr>
      <dsp:spPr>
        <a:xfrm>
          <a:off x="322833" y="181528"/>
          <a:ext cx="1007485" cy="1007485"/>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9FE7CE-6F26-4097-83CB-08A80E1D6E26}">
      <dsp:nvSpPr>
        <dsp:cNvPr id="0" name=""/>
        <dsp:cNvSpPr/>
      </dsp:nvSpPr>
      <dsp:spPr>
        <a:xfrm>
          <a:off x="1702747" y="0"/>
          <a:ext cx="1653153" cy="302548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latin typeface="Liberation Sans Narrow" panose="020B0606020202030204" pitchFamily="34" charset="0"/>
            </a:rPr>
            <a:t>60%</a:t>
          </a:r>
        </a:p>
        <a:p>
          <a:pPr lvl="0" algn="ctr" defTabSz="844550">
            <a:lnSpc>
              <a:spcPct val="90000"/>
            </a:lnSpc>
            <a:spcBef>
              <a:spcPct val="0"/>
            </a:spcBef>
            <a:spcAft>
              <a:spcPct val="35000"/>
            </a:spcAft>
          </a:pPr>
          <a:r>
            <a:rPr lang="en-US" sz="1900" b="1" kern="1200" dirty="0" smtClean="0">
              <a:solidFill>
                <a:schemeClr val="bg1"/>
              </a:solidFill>
              <a:latin typeface="Liberation Sans Narrow" panose="020B0606020202030204" pitchFamily="34" charset="0"/>
            </a:rPr>
            <a:t>Of fortune 100 companies</a:t>
          </a:r>
          <a:endParaRPr lang="en-US" sz="1900" kern="1200" dirty="0">
            <a:latin typeface="Liberation Sans Narrow" panose="020B0606020202030204" pitchFamily="34" charset="0"/>
          </a:endParaRPr>
        </a:p>
      </dsp:txBody>
      <dsp:txXfrm>
        <a:off x="1702747" y="1210192"/>
        <a:ext cx="1653153" cy="1210192"/>
      </dsp:txXfrm>
    </dsp:sp>
    <dsp:sp modelId="{57FA926F-F0DD-4C6C-9103-5973A59EF39B}">
      <dsp:nvSpPr>
        <dsp:cNvPr id="0" name=""/>
        <dsp:cNvSpPr/>
      </dsp:nvSpPr>
      <dsp:spPr>
        <a:xfrm>
          <a:off x="2025581" y="181528"/>
          <a:ext cx="1007485" cy="1007485"/>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D06573-2EBA-4992-944D-601D0B313A58}">
      <dsp:nvSpPr>
        <dsp:cNvPr id="0" name=""/>
        <dsp:cNvSpPr/>
      </dsp:nvSpPr>
      <dsp:spPr>
        <a:xfrm>
          <a:off x="3405495" y="0"/>
          <a:ext cx="1653153" cy="302548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latin typeface="Liberation Sans Narrow" panose="020B0606020202030204" pitchFamily="34" charset="0"/>
            </a:rPr>
            <a:t>2M</a:t>
          </a:r>
        </a:p>
        <a:p>
          <a:pPr lvl="0" algn="ctr" defTabSz="844550">
            <a:lnSpc>
              <a:spcPct val="90000"/>
            </a:lnSpc>
            <a:spcBef>
              <a:spcPct val="0"/>
            </a:spcBef>
            <a:spcAft>
              <a:spcPct val="35000"/>
            </a:spcAft>
          </a:pPr>
          <a:r>
            <a:rPr lang="en-US" sz="1900" b="1" kern="1200" dirty="0" err="1" smtClean="0">
              <a:solidFill>
                <a:schemeClr val="bg1"/>
              </a:solidFill>
              <a:latin typeface="Liberation Sans Narrow" panose="020B0606020202030204" pitchFamily="34" charset="0"/>
            </a:rPr>
            <a:t>Sencha</a:t>
          </a:r>
          <a:r>
            <a:rPr lang="en-US" sz="1900" b="1" kern="1200" dirty="0" smtClean="0">
              <a:solidFill>
                <a:schemeClr val="bg1"/>
              </a:solidFill>
              <a:latin typeface="Liberation Sans Narrow" panose="020B0606020202030204" pitchFamily="34" charset="0"/>
            </a:rPr>
            <a:t> </a:t>
          </a:r>
          <a:r>
            <a:rPr lang="en-US" sz="1900" b="1" kern="1200" dirty="0" err="1" smtClean="0">
              <a:solidFill>
                <a:schemeClr val="bg1"/>
              </a:solidFill>
              <a:latin typeface="Liberation Sans Narrow" panose="020B0606020202030204" pitchFamily="34" charset="0"/>
            </a:rPr>
            <a:t>devs</a:t>
          </a:r>
          <a:r>
            <a:rPr lang="en-US" sz="1900" b="1" kern="1200" dirty="0" smtClean="0">
              <a:solidFill>
                <a:schemeClr val="bg1"/>
              </a:solidFill>
              <a:latin typeface="Liberation Sans Narrow" panose="020B0606020202030204" pitchFamily="34" charset="0"/>
            </a:rPr>
            <a:t> </a:t>
          </a:r>
          <a:r>
            <a:rPr lang="en-US" sz="1900" b="1" kern="1200" dirty="0" err="1" smtClean="0">
              <a:solidFill>
                <a:schemeClr val="bg1"/>
              </a:solidFill>
              <a:latin typeface="Liberation Sans Narrow" panose="020B0606020202030204" pitchFamily="34" charset="0"/>
            </a:rPr>
            <a:t>wordwide</a:t>
          </a:r>
          <a:endParaRPr lang="en-US" sz="1900" kern="1200" dirty="0">
            <a:latin typeface="Liberation Sans Narrow" panose="020B0606020202030204" pitchFamily="34" charset="0"/>
          </a:endParaRPr>
        </a:p>
      </dsp:txBody>
      <dsp:txXfrm>
        <a:off x="3405495" y="1210192"/>
        <a:ext cx="1653153" cy="1210192"/>
      </dsp:txXfrm>
    </dsp:sp>
    <dsp:sp modelId="{90B55CF0-3D2B-4380-A9E7-B2C6073C6C74}">
      <dsp:nvSpPr>
        <dsp:cNvPr id="0" name=""/>
        <dsp:cNvSpPr/>
      </dsp:nvSpPr>
      <dsp:spPr>
        <a:xfrm>
          <a:off x="3728329" y="181528"/>
          <a:ext cx="1007485" cy="100748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451ED6-DB0E-427F-956C-C78E634DCC91}">
      <dsp:nvSpPr>
        <dsp:cNvPr id="0" name=""/>
        <dsp:cNvSpPr/>
      </dsp:nvSpPr>
      <dsp:spPr>
        <a:xfrm>
          <a:off x="5108243" y="0"/>
          <a:ext cx="1653153" cy="302548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latin typeface="Liberation Sans Narrow" panose="020B0606020202030204" pitchFamily="34" charset="0"/>
            </a:rPr>
            <a:t>7.2M</a:t>
          </a:r>
        </a:p>
        <a:p>
          <a:pPr lvl="0" algn="ctr" defTabSz="844550">
            <a:lnSpc>
              <a:spcPct val="90000"/>
            </a:lnSpc>
            <a:spcBef>
              <a:spcPct val="0"/>
            </a:spcBef>
            <a:spcAft>
              <a:spcPct val="35000"/>
            </a:spcAft>
          </a:pPr>
          <a:r>
            <a:rPr lang="en-US" sz="1900" b="1" kern="1200" dirty="0" smtClean="0">
              <a:solidFill>
                <a:schemeClr val="bg1"/>
              </a:solidFill>
              <a:latin typeface="Liberation Sans Narrow" panose="020B0606020202030204" pitchFamily="34" charset="0"/>
            </a:rPr>
            <a:t>Product download</a:t>
          </a:r>
          <a:endParaRPr lang="en-US" sz="1900" kern="1200" dirty="0">
            <a:latin typeface="Liberation Sans Narrow" panose="020B0606020202030204" pitchFamily="34" charset="0"/>
          </a:endParaRPr>
        </a:p>
      </dsp:txBody>
      <dsp:txXfrm>
        <a:off x="5108243" y="1210192"/>
        <a:ext cx="1653153" cy="1210192"/>
      </dsp:txXfrm>
    </dsp:sp>
    <dsp:sp modelId="{6D06D0DB-9867-49F3-9A61-F25437ACC9F9}">
      <dsp:nvSpPr>
        <dsp:cNvPr id="0" name=""/>
        <dsp:cNvSpPr/>
      </dsp:nvSpPr>
      <dsp:spPr>
        <a:xfrm>
          <a:off x="5431076" y="181528"/>
          <a:ext cx="1007485" cy="1007485"/>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906562-B2D5-4228-9A60-7368A98BB9F7}">
      <dsp:nvSpPr>
        <dsp:cNvPr id="0" name=""/>
        <dsp:cNvSpPr/>
      </dsp:nvSpPr>
      <dsp:spPr>
        <a:xfrm>
          <a:off x="6810990" y="0"/>
          <a:ext cx="1653153" cy="302548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latin typeface="Liberation Sans Narrow" panose="020B0606020202030204" pitchFamily="34" charset="0"/>
            </a:rPr>
            <a:t>500K</a:t>
          </a:r>
        </a:p>
        <a:p>
          <a:pPr lvl="0" algn="ctr" defTabSz="844550">
            <a:lnSpc>
              <a:spcPct val="90000"/>
            </a:lnSpc>
            <a:spcBef>
              <a:spcPct val="0"/>
            </a:spcBef>
            <a:spcAft>
              <a:spcPct val="35000"/>
            </a:spcAft>
          </a:pPr>
          <a:r>
            <a:rPr lang="en-US" sz="1900" b="1" kern="1200" dirty="0" smtClean="0">
              <a:solidFill>
                <a:schemeClr val="bg1"/>
              </a:solidFill>
              <a:latin typeface="Liberation Sans Narrow" panose="020B0606020202030204" pitchFamily="34" charset="0"/>
            </a:rPr>
            <a:t>Active forum members</a:t>
          </a:r>
          <a:endParaRPr lang="en-US" sz="1900" kern="1200" dirty="0">
            <a:latin typeface="Liberation Sans Narrow" panose="020B0606020202030204" pitchFamily="34" charset="0"/>
          </a:endParaRPr>
        </a:p>
      </dsp:txBody>
      <dsp:txXfrm>
        <a:off x="6810990" y="1210192"/>
        <a:ext cx="1653153" cy="1210192"/>
      </dsp:txXfrm>
    </dsp:sp>
    <dsp:sp modelId="{E885A9BF-9880-48DB-9CA0-6B7E82711B2F}">
      <dsp:nvSpPr>
        <dsp:cNvPr id="0" name=""/>
        <dsp:cNvSpPr/>
      </dsp:nvSpPr>
      <dsp:spPr>
        <a:xfrm>
          <a:off x="7133824" y="181528"/>
          <a:ext cx="1007485" cy="1007485"/>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6D5A23-BB60-44AF-98EF-5532C90E83D9}">
      <dsp:nvSpPr>
        <dsp:cNvPr id="0" name=""/>
        <dsp:cNvSpPr/>
      </dsp:nvSpPr>
      <dsp:spPr>
        <a:xfrm>
          <a:off x="338565" y="2420385"/>
          <a:ext cx="7787012" cy="453822"/>
        </a:xfrm>
        <a:prstGeom prst="leftRight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1E45C-27BC-4C5B-B782-EE1F7AAD07F2}">
      <dsp:nvSpPr>
        <dsp:cNvPr id="0" name=""/>
        <dsp:cNvSpPr/>
      </dsp:nvSpPr>
      <dsp:spPr>
        <a:xfrm>
          <a:off x="5403633" y="1956808"/>
          <a:ext cx="1394101" cy="139410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latin typeface="Liberation Sans Narrow" panose="020B0606020202030204" pitchFamily="34" charset="0"/>
            </a:rPr>
            <a:t>EXT JS 5</a:t>
          </a:r>
          <a:endParaRPr lang="en-US" sz="3400" kern="1200" dirty="0">
            <a:latin typeface="Liberation Sans Narrow" panose="020B0606020202030204" pitchFamily="34" charset="0"/>
          </a:endParaRPr>
        </a:p>
      </dsp:txBody>
      <dsp:txXfrm>
        <a:off x="5607794" y="2160969"/>
        <a:ext cx="985779" cy="985779"/>
      </dsp:txXfrm>
    </dsp:sp>
    <dsp:sp modelId="{7538092C-2D16-4736-9609-AFAA56A7CA2C}">
      <dsp:nvSpPr>
        <dsp:cNvPr id="0" name=""/>
        <dsp:cNvSpPr/>
      </dsp:nvSpPr>
      <dsp:spPr>
        <a:xfrm rot="16200000">
          <a:off x="5952466" y="1448543"/>
          <a:ext cx="296436" cy="47399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latin typeface="Liberation Sans Narrow" panose="020B0606020202030204" pitchFamily="34" charset="0"/>
          </a:endParaRPr>
        </a:p>
      </dsp:txBody>
      <dsp:txXfrm>
        <a:off x="5996932" y="1587808"/>
        <a:ext cx="207505" cy="284396"/>
      </dsp:txXfrm>
    </dsp:sp>
    <dsp:sp modelId="{01ABE467-CF99-4D73-9732-65D59994C77F}">
      <dsp:nvSpPr>
        <dsp:cNvPr id="0" name=""/>
        <dsp:cNvSpPr/>
      </dsp:nvSpPr>
      <dsp:spPr>
        <a:xfrm>
          <a:off x="5403633" y="3391"/>
          <a:ext cx="1394101" cy="139410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Liberation Sans Narrow" panose="020B0606020202030204" pitchFamily="34" charset="0"/>
            </a:rPr>
            <a:t>Crip theme</a:t>
          </a:r>
          <a:endParaRPr lang="en-US" sz="1700" kern="1200" dirty="0">
            <a:latin typeface="Liberation Sans Narrow" panose="020B0606020202030204" pitchFamily="34" charset="0"/>
          </a:endParaRPr>
        </a:p>
      </dsp:txBody>
      <dsp:txXfrm>
        <a:off x="5607794" y="207552"/>
        <a:ext cx="985779" cy="985779"/>
      </dsp:txXfrm>
    </dsp:sp>
    <dsp:sp modelId="{7E44990B-0FB9-420D-93C0-6FF776AB52AB}">
      <dsp:nvSpPr>
        <dsp:cNvPr id="0" name=""/>
        <dsp:cNvSpPr/>
      </dsp:nvSpPr>
      <dsp:spPr>
        <a:xfrm rot="19800000">
          <a:off x="6791054" y="1932702"/>
          <a:ext cx="296436" cy="47399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latin typeface="Liberation Sans Narrow" panose="020B0606020202030204" pitchFamily="34" charset="0"/>
          </a:endParaRPr>
        </a:p>
      </dsp:txBody>
      <dsp:txXfrm>
        <a:off x="6797011" y="2049734"/>
        <a:ext cx="207505" cy="284396"/>
      </dsp:txXfrm>
    </dsp:sp>
    <dsp:sp modelId="{43A6C725-2481-4569-A5B3-74FCBE7D23E1}">
      <dsp:nvSpPr>
        <dsp:cNvPr id="0" name=""/>
        <dsp:cNvSpPr/>
      </dsp:nvSpPr>
      <dsp:spPr>
        <a:xfrm>
          <a:off x="7095342" y="980099"/>
          <a:ext cx="1394101" cy="139410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Liberation Sans Narrow" panose="020B0606020202030204" pitchFamily="34" charset="0"/>
            </a:rPr>
            <a:t>Tablet support</a:t>
          </a:r>
          <a:endParaRPr lang="en-US" sz="1700" kern="1200" dirty="0">
            <a:latin typeface="Liberation Sans Narrow" panose="020B0606020202030204" pitchFamily="34" charset="0"/>
          </a:endParaRPr>
        </a:p>
      </dsp:txBody>
      <dsp:txXfrm>
        <a:off x="7299503" y="1184260"/>
        <a:ext cx="985779" cy="985779"/>
      </dsp:txXfrm>
    </dsp:sp>
    <dsp:sp modelId="{5DB61FC0-C69E-448E-A880-AF3384816507}">
      <dsp:nvSpPr>
        <dsp:cNvPr id="0" name=""/>
        <dsp:cNvSpPr/>
      </dsp:nvSpPr>
      <dsp:spPr>
        <a:xfrm rot="1800000">
          <a:off x="6791054" y="2901021"/>
          <a:ext cx="296436" cy="47399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latin typeface="Liberation Sans Narrow" panose="020B0606020202030204" pitchFamily="34" charset="0"/>
          </a:endParaRPr>
        </a:p>
      </dsp:txBody>
      <dsp:txXfrm>
        <a:off x="6797011" y="2973587"/>
        <a:ext cx="207505" cy="284396"/>
      </dsp:txXfrm>
    </dsp:sp>
    <dsp:sp modelId="{1550ED76-44B7-4A17-9154-23F76EF0F558}">
      <dsp:nvSpPr>
        <dsp:cNvPr id="0" name=""/>
        <dsp:cNvSpPr/>
      </dsp:nvSpPr>
      <dsp:spPr>
        <a:xfrm>
          <a:off x="7095342" y="2933516"/>
          <a:ext cx="1394101" cy="139410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Liberation Sans Narrow" panose="020B0606020202030204" pitchFamily="34" charset="0"/>
            </a:rPr>
            <a:t>Two-way data-binding</a:t>
          </a:r>
          <a:endParaRPr lang="en-US" sz="1700" kern="1200" dirty="0">
            <a:latin typeface="Liberation Sans Narrow" panose="020B0606020202030204" pitchFamily="34" charset="0"/>
          </a:endParaRPr>
        </a:p>
      </dsp:txBody>
      <dsp:txXfrm>
        <a:off x="7299503" y="3137677"/>
        <a:ext cx="985779" cy="985779"/>
      </dsp:txXfrm>
    </dsp:sp>
    <dsp:sp modelId="{B29637BE-2155-4AD3-9353-1B801BCC8422}">
      <dsp:nvSpPr>
        <dsp:cNvPr id="0" name=""/>
        <dsp:cNvSpPr/>
      </dsp:nvSpPr>
      <dsp:spPr>
        <a:xfrm rot="5400000">
          <a:off x="5952466" y="3385180"/>
          <a:ext cx="296436" cy="47399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latin typeface="Liberation Sans Narrow" panose="020B0606020202030204" pitchFamily="34" charset="0"/>
          </a:endParaRPr>
        </a:p>
      </dsp:txBody>
      <dsp:txXfrm>
        <a:off x="5996932" y="3435514"/>
        <a:ext cx="207505" cy="284396"/>
      </dsp:txXfrm>
    </dsp:sp>
    <dsp:sp modelId="{159C365A-CF18-441B-831A-C0410C6716CA}">
      <dsp:nvSpPr>
        <dsp:cNvPr id="0" name=""/>
        <dsp:cNvSpPr/>
      </dsp:nvSpPr>
      <dsp:spPr>
        <a:xfrm>
          <a:off x="5403633" y="3910224"/>
          <a:ext cx="1394101" cy="139410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Liberation Sans Narrow" panose="020B0606020202030204" pitchFamily="34" charset="0"/>
            </a:rPr>
            <a:t>Routing</a:t>
          </a:r>
          <a:endParaRPr lang="en-US" sz="1700" kern="1200" dirty="0">
            <a:latin typeface="Liberation Sans Narrow" panose="020B0606020202030204" pitchFamily="34" charset="0"/>
          </a:endParaRPr>
        </a:p>
      </dsp:txBody>
      <dsp:txXfrm>
        <a:off x="5607794" y="4114385"/>
        <a:ext cx="985779" cy="985779"/>
      </dsp:txXfrm>
    </dsp:sp>
    <dsp:sp modelId="{DC348B1D-8CEB-4291-9651-5EAFDE19BF1E}">
      <dsp:nvSpPr>
        <dsp:cNvPr id="0" name=""/>
        <dsp:cNvSpPr/>
      </dsp:nvSpPr>
      <dsp:spPr>
        <a:xfrm rot="9000000">
          <a:off x="5113877" y="2901021"/>
          <a:ext cx="296436" cy="47399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latin typeface="Liberation Sans Narrow" panose="020B0606020202030204" pitchFamily="34" charset="0"/>
          </a:endParaRPr>
        </a:p>
      </dsp:txBody>
      <dsp:txXfrm rot="10800000">
        <a:off x="5196851" y="2973587"/>
        <a:ext cx="207505" cy="284396"/>
      </dsp:txXfrm>
    </dsp:sp>
    <dsp:sp modelId="{47E8E5F9-B5F2-4AD2-B34F-E36544F07840}">
      <dsp:nvSpPr>
        <dsp:cNvPr id="0" name=""/>
        <dsp:cNvSpPr/>
      </dsp:nvSpPr>
      <dsp:spPr>
        <a:xfrm>
          <a:off x="3711925" y="2933516"/>
          <a:ext cx="1394101" cy="139410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Liberation Sans Narrow" panose="020B0606020202030204" pitchFamily="34" charset="0"/>
            </a:rPr>
            <a:t>New MVVM AA</a:t>
          </a:r>
          <a:endParaRPr lang="en-US" sz="1700" kern="1200" dirty="0">
            <a:latin typeface="Liberation Sans Narrow" panose="020B0606020202030204" pitchFamily="34" charset="0"/>
          </a:endParaRPr>
        </a:p>
      </dsp:txBody>
      <dsp:txXfrm>
        <a:off x="3916086" y="3137677"/>
        <a:ext cx="985779" cy="985779"/>
      </dsp:txXfrm>
    </dsp:sp>
    <dsp:sp modelId="{57BF9800-2B11-4CA8-8AA6-A783D109B2A2}">
      <dsp:nvSpPr>
        <dsp:cNvPr id="0" name=""/>
        <dsp:cNvSpPr/>
      </dsp:nvSpPr>
      <dsp:spPr>
        <a:xfrm rot="12600000">
          <a:off x="5113877" y="1932702"/>
          <a:ext cx="296436" cy="47399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latin typeface="Liberation Sans Narrow" panose="020B0606020202030204" pitchFamily="34" charset="0"/>
          </a:endParaRPr>
        </a:p>
      </dsp:txBody>
      <dsp:txXfrm rot="10800000">
        <a:off x="5196851" y="2049734"/>
        <a:ext cx="207505" cy="284396"/>
      </dsp:txXfrm>
    </dsp:sp>
    <dsp:sp modelId="{090B2D2B-0EAA-4061-A3EF-CD1A7F348183}">
      <dsp:nvSpPr>
        <dsp:cNvPr id="0" name=""/>
        <dsp:cNvSpPr/>
      </dsp:nvSpPr>
      <dsp:spPr>
        <a:xfrm>
          <a:off x="3711925" y="980099"/>
          <a:ext cx="1394101" cy="139410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Liberation Sans Narrow" panose="020B0606020202030204" pitchFamily="34" charset="0"/>
            </a:rPr>
            <a:t>Widget and Widget Column</a:t>
          </a:r>
          <a:endParaRPr lang="en-US" sz="1700" kern="1200" dirty="0">
            <a:latin typeface="Liberation Sans Narrow" panose="020B0606020202030204" pitchFamily="34" charset="0"/>
          </a:endParaRPr>
        </a:p>
      </dsp:txBody>
      <dsp:txXfrm>
        <a:off x="3916086" y="1184260"/>
        <a:ext cx="985779" cy="9857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37E86-74E8-4125-828B-59367E0D8165}">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F380C7-7C99-4CA7-8D0E-935B58299222}">
      <dsp:nvSpPr>
        <dsp:cNvPr id="0" name=""/>
        <dsp:cNvSpPr/>
      </dsp:nvSpPr>
      <dsp:spPr>
        <a:xfrm>
          <a:off x="509717" y="338558"/>
          <a:ext cx="7541700"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93980" rIns="93980" bIns="93980" numCol="1" spcCol="1270" anchor="ctr" anchorCtr="0">
          <a:noAutofit/>
        </a:bodyPr>
        <a:lstStyle/>
        <a:p>
          <a:pPr lvl="0" algn="l" defTabSz="1644650">
            <a:lnSpc>
              <a:spcPct val="90000"/>
            </a:lnSpc>
            <a:spcBef>
              <a:spcPct val="0"/>
            </a:spcBef>
            <a:spcAft>
              <a:spcPct val="35000"/>
            </a:spcAft>
          </a:pPr>
          <a:r>
            <a:rPr lang="en-US" sz="3700" kern="1200" dirty="0" smtClean="0">
              <a:latin typeface="Liberation Sans Narrow" panose="020B0606020202030204" pitchFamily="34" charset="0"/>
            </a:rPr>
            <a:t>IE 8+, IE 10+ / Win8</a:t>
          </a:r>
          <a:endParaRPr lang="en-US" sz="3700" kern="1200" dirty="0">
            <a:latin typeface="Liberation Sans Narrow" panose="020B0606020202030204" pitchFamily="34" charset="0"/>
          </a:endParaRPr>
        </a:p>
      </dsp:txBody>
      <dsp:txXfrm>
        <a:off x="509717" y="338558"/>
        <a:ext cx="7541700" cy="677550"/>
      </dsp:txXfrm>
    </dsp:sp>
    <dsp:sp modelId="{776D3434-F855-418E-B9F0-EB0623196AD5}">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4E2775-9A82-45E3-AFCD-92AB0E0B9172}">
      <dsp:nvSpPr>
        <dsp:cNvPr id="0" name=""/>
        <dsp:cNvSpPr/>
      </dsp:nvSpPr>
      <dsp:spPr>
        <a:xfrm>
          <a:off x="995230" y="1354558"/>
          <a:ext cx="7056187" cy="6775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93980" rIns="93980" bIns="93980" numCol="1" spcCol="1270" anchor="ctr" anchorCtr="0">
          <a:noAutofit/>
        </a:bodyPr>
        <a:lstStyle/>
        <a:p>
          <a:pPr lvl="0" algn="l" defTabSz="1644650">
            <a:lnSpc>
              <a:spcPct val="90000"/>
            </a:lnSpc>
            <a:spcBef>
              <a:spcPct val="0"/>
            </a:spcBef>
            <a:spcAft>
              <a:spcPct val="35000"/>
            </a:spcAft>
          </a:pPr>
          <a:r>
            <a:rPr lang="en-US" sz="3700" kern="1200" dirty="0" smtClean="0">
              <a:latin typeface="Liberation Sans Narrow" panose="020B0606020202030204" pitchFamily="34" charset="0"/>
            </a:rPr>
            <a:t>Firefox 12 + (PC &amp; Mac)</a:t>
          </a:r>
          <a:endParaRPr lang="en-US" sz="3700" kern="1200" dirty="0">
            <a:latin typeface="Liberation Sans Narrow" panose="020B0606020202030204" pitchFamily="34" charset="0"/>
          </a:endParaRPr>
        </a:p>
      </dsp:txBody>
      <dsp:txXfrm>
        <a:off x="995230" y="1354558"/>
        <a:ext cx="7056187" cy="677550"/>
      </dsp:txXfrm>
    </dsp:sp>
    <dsp:sp modelId="{89458A2B-5ED9-487D-847A-030855EAFC98}">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68B7B-C183-428E-9667-3F9590A5546E}">
      <dsp:nvSpPr>
        <dsp:cNvPr id="0" name=""/>
        <dsp:cNvSpPr/>
      </dsp:nvSpPr>
      <dsp:spPr>
        <a:xfrm>
          <a:off x="1144243" y="2370558"/>
          <a:ext cx="6907174" cy="67755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93980" rIns="93980" bIns="93980" numCol="1" spcCol="1270" anchor="ctr" anchorCtr="0">
          <a:noAutofit/>
        </a:bodyPr>
        <a:lstStyle/>
        <a:p>
          <a:pPr lvl="0" algn="l" defTabSz="1644650">
            <a:lnSpc>
              <a:spcPct val="90000"/>
            </a:lnSpc>
            <a:spcBef>
              <a:spcPct val="0"/>
            </a:spcBef>
            <a:spcAft>
              <a:spcPct val="35000"/>
            </a:spcAft>
          </a:pPr>
          <a:r>
            <a:rPr lang="en-US" sz="3700" kern="1200" dirty="0" smtClean="0">
              <a:latin typeface="Liberation Sans Narrow" panose="020B0606020202030204" pitchFamily="34" charset="0"/>
            </a:rPr>
            <a:t>Safari 6+</a:t>
          </a:r>
          <a:endParaRPr lang="en-US" sz="3700" kern="1200" dirty="0">
            <a:latin typeface="Liberation Sans Narrow" panose="020B0606020202030204" pitchFamily="34" charset="0"/>
          </a:endParaRPr>
        </a:p>
      </dsp:txBody>
      <dsp:txXfrm>
        <a:off x="1144243" y="2370558"/>
        <a:ext cx="6907174" cy="677550"/>
      </dsp:txXfrm>
    </dsp:sp>
    <dsp:sp modelId="{062DB844-D6E7-4658-BF2D-1C65D754BF7F}">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410AB6-407A-4E05-B39F-8B66779B7BFA}">
      <dsp:nvSpPr>
        <dsp:cNvPr id="0" name=""/>
        <dsp:cNvSpPr/>
      </dsp:nvSpPr>
      <dsp:spPr>
        <a:xfrm>
          <a:off x="995230" y="3386558"/>
          <a:ext cx="7056187" cy="6775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93980" rIns="93980" bIns="93980" numCol="1" spcCol="1270" anchor="ctr" anchorCtr="0">
          <a:noAutofit/>
        </a:bodyPr>
        <a:lstStyle/>
        <a:p>
          <a:pPr lvl="0" algn="l" defTabSz="1644650">
            <a:lnSpc>
              <a:spcPct val="90000"/>
            </a:lnSpc>
            <a:spcBef>
              <a:spcPct val="0"/>
            </a:spcBef>
            <a:spcAft>
              <a:spcPct val="35000"/>
            </a:spcAft>
          </a:pPr>
          <a:r>
            <a:rPr lang="en-US" sz="3700" kern="1200" dirty="0" smtClean="0">
              <a:latin typeface="Liberation Sans Narrow" panose="020B0606020202030204" pitchFamily="34" charset="0"/>
            </a:rPr>
            <a:t>Chrome Android 4.1+</a:t>
          </a:r>
          <a:endParaRPr lang="en-US" sz="3700" kern="1200" dirty="0">
            <a:latin typeface="Liberation Sans Narrow" panose="020B0606020202030204" pitchFamily="34" charset="0"/>
          </a:endParaRPr>
        </a:p>
      </dsp:txBody>
      <dsp:txXfrm>
        <a:off x="995230" y="3386558"/>
        <a:ext cx="7056187" cy="677550"/>
      </dsp:txXfrm>
    </dsp:sp>
    <dsp:sp modelId="{93509680-E8AF-4BF9-B334-70C4409A46D4}">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B4270-7621-47BD-83AE-F76EC3C95122}">
      <dsp:nvSpPr>
        <dsp:cNvPr id="0" name=""/>
        <dsp:cNvSpPr/>
      </dsp:nvSpPr>
      <dsp:spPr>
        <a:xfrm>
          <a:off x="509717" y="4402558"/>
          <a:ext cx="7541700" cy="6775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93980" rIns="93980" bIns="93980" numCol="1" spcCol="1270" anchor="ctr" anchorCtr="0">
          <a:noAutofit/>
        </a:bodyPr>
        <a:lstStyle/>
        <a:p>
          <a:pPr lvl="0" algn="l" defTabSz="1644650">
            <a:lnSpc>
              <a:spcPct val="90000"/>
            </a:lnSpc>
            <a:spcBef>
              <a:spcPct val="0"/>
            </a:spcBef>
            <a:spcAft>
              <a:spcPct val="35000"/>
            </a:spcAft>
          </a:pPr>
          <a:r>
            <a:rPr lang="en-US" sz="3700" kern="1200" dirty="0" smtClean="0">
              <a:latin typeface="Liberation Sans Narrow" panose="020B0606020202030204" pitchFamily="34" charset="0"/>
            </a:rPr>
            <a:t>Opera 12+ (PC &amp; Mac)</a:t>
          </a:r>
          <a:endParaRPr lang="en-US" sz="3700" kern="1200" dirty="0">
            <a:latin typeface="Liberation Sans Narrow" panose="020B0606020202030204" pitchFamily="34" charset="0"/>
          </a:endParaRPr>
        </a:p>
      </dsp:txBody>
      <dsp:txXfrm>
        <a:off x="509717" y="4402558"/>
        <a:ext cx="7541700" cy="677550"/>
      </dsp:txXfrm>
    </dsp:sp>
    <dsp:sp modelId="{529DF851-0C46-4013-89B5-A4597044E25E}">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6EC2A-1FF1-4DB1-BB69-57B0EDA305E7}" type="datetimeFigureOut">
              <a:rPr lang="en-US" smtClean="0"/>
              <a:pPr/>
              <a:t>6/22/2015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164A3-7165-4E0F-AA0F-DDB0EC7CBD94}" type="slidenum">
              <a:rPr lang="en-US" smtClean="0"/>
              <a:pPr/>
              <a:t>‹#›</a:t>
            </a:fld>
            <a:endParaRPr lang="en-US"/>
          </a:p>
        </p:txBody>
      </p:sp>
    </p:spTree>
    <p:extLst>
      <p:ext uri="{BB962C8B-B14F-4D97-AF65-F5344CB8AC3E}">
        <p14:creationId xmlns:p14="http://schemas.microsoft.com/office/powerpoint/2010/main" val="423179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Model_View_ViewMode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http://www.techferry.com/articles/ExtJS-vs-AngularJS.html</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a:t>
            </a:fld>
            <a:endParaRPr lang="en-US"/>
          </a:p>
        </p:txBody>
      </p:sp>
    </p:spTree>
    <p:extLst>
      <p:ext uri="{BB962C8B-B14F-4D97-AF65-F5344CB8AC3E}">
        <p14:creationId xmlns:p14="http://schemas.microsoft.com/office/powerpoint/2010/main" val="2177256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smtClean="0"/>
              <a:t>http://dev.sencha.com/ext/5.0.1/examples/desktop/index.html</a:t>
            </a:r>
            <a:endParaRPr lang="en-US"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10</a:t>
            </a:fld>
            <a:endParaRPr lang="en-US"/>
          </a:p>
        </p:txBody>
      </p:sp>
    </p:spTree>
    <p:extLst>
      <p:ext uri="{BB962C8B-B14F-4D97-AF65-F5344CB8AC3E}">
        <p14:creationId xmlns:p14="http://schemas.microsoft.com/office/powerpoint/2010/main" val="292048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11</a:t>
            </a:fld>
            <a:endParaRPr lang="en-US"/>
          </a:p>
        </p:txBody>
      </p:sp>
    </p:spTree>
    <p:extLst>
      <p:ext uri="{BB962C8B-B14F-4D97-AF65-F5344CB8AC3E}">
        <p14:creationId xmlns:p14="http://schemas.microsoft.com/office/powerpoint/2010/main" val="787193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smtClean="0"/>
              <a:t>http://dev.sencha.com/ext/5.1.0/examples/themes/index.html</a:t>
            </a:r>
            <a:endParaRPr lang="en-US"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12</a:t>
            </a:fld>
            <a:endParaRPr lang="en-US"/>
          </a:p>
        </p:txBody>
      </p:sp>
    </p:spTree>
    <p:extLst>
      <p:ext uri="{BB962C8B-B14F-4D97-AF65-F5344CB8AC3E}">
        <p14:creationId xmlns:p14="http://schemas.microsoft.com/office/powerpoint/2010/main" val="2529550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https://www.sencha.com/store/</a:t>
            </a:r>
            <a:endParaRPr lang="en-US" b="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13</a:t>
            </a:fld>
            <a:endParaRPr lang="en-US"/>
          </a:p>
        </p:txBody>
      </p:sp>
    </p:spTree>
    <p:extLst>
      <p:ext uri="{BB962C8B-B14F-4D97-AF65-F5344CB8AC3E}">
        <p14:creationId xmlns:p14="http://schemas.microsoft.com/office/powerpoint/2010/main" val="541030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0" dirty="0" smtClean="0"/>
              <a:t>GPL: http://www.sencha.com/legal/</a:t>
            </a:r>
            <a:endParaRPr lang="en-US" b="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14</a:t>
            </a:fld>
            <a:endParaRPr lang="en-US"/>
          </a:p>
        </p:txBody>
      </p:sp>
    </p:spTree>
    <p:extLst>
      <p:ext uri="{BB962C8B-B14F-4D97-AF65-F5344CB8AC3E}">
        <p14:creationId xmlns:p14="http://schemas.microsoft.com/office/powerpoint/2010/main" val="209851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License(s):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GNU General Public License v3.0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E:\Software Center\Framework\ext-5.1.0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dirty="0" smtClean="0">
                <a:effectLst/>
              </a:rPr>
              <a:t>Files and Directories in the Architect Project Tree </a:t>
            </a:r>
          </a:p>
          <a:p>
            <a:r>
              <a:rPr lang="en-US" dirty="0" smtClean="0">
                <a:effectLst/>
              </a:rPr>
              <a:t>https://docs.sencha.com/architect/3/reference/files_directories.html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p>
          <a:p>
            <a:r>
              <a:rPr lang="en-US" sz="1200" b="0" i="0" kern="1200" dirty="0" smtClean="0">
                <a:solidFill>
                  <a:schemeClr val="tx1"/>
                </a:solidFill>
                <a:effectLst/>
                <a:latin typeface="+mn-lt"/>
                <a:ea typeface="+mn-ea"/>
                <a:cs typeface="+mn-cs"/>
              </a:rPr>
              <a:t>	a. Create the starting file structure by changing directory: </a:t>
            </a:r>
            <a:r>
              <a:rPr lang="en-US" dirty="0" err="1" smtClean="0"/>
              <a:t>sencha</a:t>
            </a:r>
            <a:r>
              <a:rPr lang="en-US" dirty="0" smtClean="0"/>
              <a:t> generate app </a:t>
            </a:r>
            <a:r>
              <a:rPr lang="en-US" dirty="0" err="1" smtClean="0"/>
              <a:t>MyApp</a:t>
            </a:r>
            <a:r>
              <a:rPr lang="en-US" dirty="0" smtClean="0"/>
              <a:t> ../</a:t>
            </a:r>
            <a:r>
              <a:rPr lang="en-US" dirty="0" err="1" smtClean="0"/>
              <a:t>MyApp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cannot include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 or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GXT in a closed source distribution under this license.</a:t>
            </a:r>
            <a:endParaRPr lang="en-US" b="0"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15</a:t>
            </a:fld>
            <a:endParaRPr lang="en-US"/>
          </a:p>
        </p:txBody>
      </p:sp>
    </p:spTree>
    <p:extLst>
      <p:ext uri="{BB962C8B-B14F-4D97-AF65-F5344CB8AC3E}">
        <p14:creationId xmlns:p14="http://schemas.microsoft.com/office/powerpoint/2010/main" val="2867424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myapp1/</a:t>
            </a:r>
          </a:p>
          <a:p>
            <a:r>
              <a:rPr lang="en-US" dirty="0" smtClean="0"/>
              <a:t>    myapp1.xds                    # File used as entry point to saved project</a:t>
            </a:r>
          </a:p>
          <a:p>
            <a:r>
              <a:rPr lang="en-US" dirty="0" smtClean="0"/>
              <a:t>    .architect                    # User settings for your project such as nodes in Inspector</a:t>
            </a:r>
          </a:p>
          <a:p>
            <a:r>
              <a:rPr lang="en-US" dirty="0" smtClean="0"/>
              <a:t>    index.html                    # HTML index file</a:t>
            </a:r>
          </a:p>
          <a:p>
            <a:r>
              <a:rPr lang="en-US" dirty="0" smtClean="0"/>
              <a:t>    app/</a:t>
            </a:r>
          </a:p>
          <a:p>
            <a:r>
              <a:rPr lang="en-US" dirty="0" smtClean="0"/>
              <a:t>        controller/               # .</a:t>
            </a:r>
            <a:r>
              <a:rPr lang="en-US" dirty="0" err="1" smtClean="0"/>
              <a:t>js</a:t>
            </a:r>
            <a:r>
              <a:rPr lang="en-US" dirty="0" smtClean="0"/>
              <a:t> files for components in Controllers node</a:t>
            </a:r>
          </a:p>
          <a:p>
            <a:r>
              <a:rPr lang="en-US" dirty="0" smtClean="0"/>
              <a:t>                override/         # Optional folder that contains override files     </a:t>
            </a:r>
          </a:p>
          <a:p>
            <a:r>
              <a:rPr lang="en-US" dirty="0" smtClean="0"/>
              <a:t>        form/                </a:t>
            </a:r>
          </a:p>
          <a:p>
            <a:r>
              <a:rPr lang="en-US" dirty="0" smtClean="0"/>
              <a:t>                override/         # Optional folder that contains override files     </a:t>
            </a:r>
          </a:p>
          <a:p>
            <a:r>
              <a:rPr lang="en-US" dirty="0" smtClean="0"/>
              <a:t>        model/                    # .</a:t>
            </a:r>
            <a:r>
              <a:rPr lang="en-US" dirty="0" err="1" smtClean="0"/>
              <a:t>js</a:t>
            </a:r>
            <a:r>
              <a:rPr lang="en-US" dirty="0" smtClean="0"/>
              <a:t> files for components in Models node</a:t>
            </a:r>
          </a:p>
          <a:p>
            <a:r>
              <a:rPr lang="en-US" dirty="0" smtClean="0"/>
              <a:t>                override/         # Optional folder that contains override files     </a:t>
            </a:r>
          </a:p>
          <a:p>
            <a:r>
              <a:rPr lang="en-US" dirty="0" smtClean="0"/>
              <a:t>        Readme.md</a:t>
            </a:r>
          </a:p>
          <a:p>
            <a:r>
              <a:rPr lang="en-US" dirty="0" smtClean="0"/>
              <a:t>        store/                    # .</a:t>
            </a:r>
            <a:r>
              <a:rPr lang="en-US" dirty="0" err="1" smtClean="0"/>
              <a:t>js</a:t>
            </a:r>
            <a:r>
              <a:rPr lang="en-US" dirty="0" smtClean="0"/>
              <a:t> files for components in Stores node</a:t>
            </a:r>
          </a:p>
          <a:p>
            <a:r>
              <a:rPr lang="en-US" dirty="0" smtClean="0"/>
              <a:t>                override/         # Optional folder that contains override files     </a:t>
            </a:r>
          </a:p>
          <a:p>
            <a:r>
              <a:rPr lang="en-US" dirty="0" smtClean="0"/>
              <a:t>        view/                     # .</a:t>
            </a:r>
            <a:r>
              <a:rPr lang="en-US" dirty="0" err="1" smtClean="0"/>
              <a:t>js</a:t>
            </a:r>
            <a:r>
              <a:rPr lang="en-US" dirty="0" smtClean="0"/>
              <a:t> files for components in Views node</a:t>
            </a:r>
          </a:p>
          <a:p>
            <a:r>
              <a:rPr lang="en-US" dirty="0" smtClean="0"/>
              <a:t>                override/         # Optional folder that contains override files     </a:t>
            </a:r>
          </a:p>
          <a:p>
            <a:r>
              <a:rPr lang="en-US" dirty="0" smtClean="0"/>
              <a:t>    app.js                        # Launches the Application class</a:t>
            </a:r>
          </a:p>
          <a:p>
            <a:r>
              <a:rPr lang="en-US" dirty="0" smtClean="0"/>
              <a:t>    </a:t>
            </a:r>
            <a:r>
              <a:rPr lang="en-US" dirty="0" err="1" smtClean="0"/>
              <a:t>app.json</a:t>
            </a:r>
            <a:r>
              <a:rPr lang="en-US" dirty="0" smtClean="0"/>
              <a:t>                      # Application </a:t>
            </a:r>
            <a:r>
              <a:rPr lang="en-US" dirty="0" err="1" smtClean="0"/>
              <a:t>decriptor</a:t>
            </a:r>
            <a:endParaRPr lang="en-US" dirty="0" smtClean="0"/>
          </a:p>
          <a:p>
            <a:r>
              <a:rPr lang="en-US" dirty="0" smtClean="0"/>
              <a:t>    README.md</a:t>
            </a:r>
          </a:p>
          <a:p>
            <a:r>
              <a:rPr lang="en-US" dirty="0" smtClean="0"/>
              <a:t>    bootstrap.css</a:t>
            </a:r>
          </a:p>
          <a:p>
            <a:r>
              <a:rPr lang="en-US" dirty="0" smtClean="0"/>
              <a:t>    bootstrap.js</a:t>
            </a:r>
          </a:p>
          <a:p>
            <a:r>
              <a:rPr lang="en-US" dirty="0" smtClean="0"/>
              <a:t>    </a:t>
            </a:r>
            <a:r>
              <a:rPr lang="en-US" dirty="0" err="1" smtClean="0"/>
              <a:t>bootstrap.json</a:t>
            </a:r>
            <a:endParaRPr lang="en-US" dirty="0" smtClean="0"/>
          </a:p>
          <a:p>
            <a:r>
              <a:rPr lang="en-US" dirty="0" smtClean="0"/>
              <a:t>    build/                        # Folder where build output is placed</a:t>
            </a:r>
          </a:p>
          <a:p>
            <a:r>
              <a:rPr lang="en-US" dirty="0" smtClean="0"/>
              <a:t>    build.xml                     # Defines the app build process</a:t>
            </a:r>
          </a:p>
          <a:p>
            <a:r>
              <a:rPr lang="en-US" dirty="0" smtClean="0"/>
              <a:t>    </a:t>
            </a:r>
            <a:r>
              <a:rPr lang="en-US" dirty="0" err="1" smtClean="0"/>
              <a:t>ext</a:t>
            </a:r>
            <a:r>
              <a:rPr lang="en-US" dirty="0" smtClean="0"/>
              <a:t>/                          # Copy of the Ext JS SDK (Ext JS projects only)</a:t>
            </a:r>
          </a:p>
          <a:p>
            <a:r>
              <a:rPr lang="en-US" dirty="0" smtClean="0"/>
              <a:t>    index.html                    # Entry point to your application</a:t>
            </a:r>
          </a:p>
          <a:p>
            <a:r>
              <a:rPr lang="en-US" dirty="0" smtClean="0"/>
              <a:t>    metadata/                     # Files that describe the pieces of the project</a:t>
            </a:r>
          </a:p>
          <a:p>
            <a:r>
              <a:rPr lang="en-US" dirty="0" smtClean="0"/>
              <a:t>        Application               # Metadata for the Application node</a:t>
            </a:r>
          </a:p>
          <a:p>
            <a:r>
              <a:rPr lang="en-US" dirty="0" smtClean="0"/>
              <a:t>        model/                    # Metadata for components in the Models node</a:t>
            </a:r>
          </a:p>
          <a:p>
            <a:r>
              <a:rPr lang="en-US" dirty="0" smtClean="0"/>
              <a:t>        resource/                 # Metadata for components in the Resources node</a:t>
            </a:r>
          </a:p>
          <a:p>
            <a:r>
              <a:rPr lang="en-US" dirty="0" smtClean="0"/>
              <a:t>        store/                    # Metadata for components in the Stores node</a:t>
            </a:r>
          </a:p>
          <a:p>
            <a:r>
              <a:rPr lang="en-US" dirty="0" smtClean="0"/>
              <a:t>        view/                     # Metadata for components in the Views node</a:t>
            </a:r>
          </a:p>
          <a:p>
            <a:r>
              <a:rPr lang="en-US" dirty="0" smtClean="0"/>
              <a:t>    overrides/</a:t>
            </a:r>
          </a:p>
          <a:p>
            <a:r>
              <a:rPr lang="en-US" dirty="0" smtClean="0"/>
              <a:t>    </a:t>
            </a:r>
            <a:r>
              <a:rPr lang="en-US" dirty="0" err="1" smtClean="0"/>
              <a:t>packager.json</a:t>
            </a:r>
            <a:r>
              <a:rPr lang="en-US" dirty="0" smtClean="0"/>
              <a:t>                 # Configuration for native packaging (Touch only)</a:t>
            </a:r>
          </a:p>
          <a:p>
            <a:r>
              <a:rPr lang="en-US" dirty="0" smtClean="0"/>
              <a:t>    packages/                     # </a:t>
            </a:r>
            <a:r>
              <a:rPr lang="en-US" dirty="0" err="1" smtClean="0"/>
              <a:t>Sencha</a:t>
            </a:r>
            <a:r>
              <a:rPr lang="en-US" dirty="0" smtClean="0"/>
              <a:t> </a:t>
            </a:r>
            <a:r>
              <a:rPr lang="en-US" dirty="0" err="1" smtClean="0"/>
              <a:t>cmd</a:t>
            </a:r>
            <a:r>
              <a:rPr lang="en-US" dirty="0" smtClean="0"/>
              <a:t> packages</a:t>
            </a:r>
          </a:p>
          <a:p>
            <a:r>
              <a:rPr lang="en-US" dirty="0" smtClean="0"/>
              <a:t>    resources                     # Library file plus project files developed outside </a:t>
            </a:r>
            <a:r>
              <a:rPr lang="en-US" dirty="0" err="1" smtClean="0"/>
              <a:t>Sencha</a:t>
            </a:r>
            <a:r>
              <a:rPr lang="en-US" dirty="0" smtClean="0"/>
              <a:t> Architect</a:t>
            </a:r>
          </a:p>
          <a:p>
            <a:r>
              <a:rPr lang="en-US" dirty="0" smtClean="0"/>
              <a:t>        project-images/           # (optional) Contains images to use for styling the app</a:t>
            </a:r>
          </a:p>
          <a:p>
            <a:r>
              <a:rPr lang="en-US" dirty="0" smtClean="0"/>
              <a:t>     sass/</a:t>
            </a:r>
          </a:p>
          <a:p>
            <a:r>
              <a:rPr lang="en-US" dirty="0" smtClean="0"/>
              <a:t>     .</a:t>
            </a:r>
            <a:r>
              <a:rPr lang="en-US" dirty="0" err="1" smtClean="0"/>
              <a:t>sencha</a:t>
            </a:r>
            <a:r>
              <a:rPr lang="en-US" dirty="0" smtClean="0"/>
              <a:t>/</a:t>
            </a:r>
          </a:p>
          <a:p>
            <a:r>
              <a:rPr lang="en-US" dirty="0" smtClean="0"/>
              <a:t>     theme/                       # Custom Themes and Themes applied from Toolbox (Ext JS only)</a:t>
            </a:r>
          </a:p>
          <a:p>
            <a:r>
              <a:rPr lang="en-US" dirty="0" smtClean="0"/>
              <a:t>     touch/                       # Touch libraries (Touch projects only)</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16</a:t>
            </a:fld>
            <a:endParaRPr lang="en-US"/>
          </a:p>
        </p:txBody>
      </p:sp>
    </p:spTree>
    <p:extLst>
      <p:ext uri="{BB962C8B-B14F-4D97-AF65-F5344CB8AC3E}">
        <p14:creationId xmlns:p14="http://schemas.microsoft.com/office/powerpoint/2010/main" val="230865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err="1" smtClean="0"/>
              <a:t>Sencha</a:t>
            </a:r>
            <a:r>
              <a:rPr lang="en-US" dirty="0" smtClean="0"/>
              <a:t> Platform for Web Application Lifecycle Management</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 </a:t>
            </a:r>
            <a:r>
              <a:rPr lang="en-US" sz="1200" b="0" i="0" kern="1200" dirty="0" smtClean="0">
                <a:solidFill>
                  <a:schemeClr val="tx1"/>
                </a:solidFill>
                <a:effectLst/>
                <a:latin typeface="+mn-lt"/>
                <a:ea typeface="+mn-ea"/>
                <a:cs typeface="+mn-cs"/>
              </a:rPr>
              <a:t>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endParaRPr lang="en-US" dirty="0" smtClean="0"/>
          </a:p>
          <a:p>
            <a:endParaRPr lang="en-US" dirty="0" smtClean="0"/>
          </a:p>
          <a:p>
            <a:r>
              <a:rPr lang="en-US" sz="1200" b="1" i="0" kern="1200" dirty="0" smtClean="0">
                <a:solidFill>
                  <a:schemeClr val="tx1"/>
                </a:solidFill>
                <a:effectLst/>
                <a:latin typeface="+mn-lt"/>
                <a:ea typeface="+mn-ea"/>
                <a:cs typeface="+mn-cs"/>
              </a:rPr>
              <a:t>Design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helps you accelerate your web application development efforts with out-of-the box theming capabilities across all applications. We can help teams:</a:t>
            </a:r>
          </a:p>
          <a:p>
            <a:r>
              <a:rPr lang="en-US" sz="1200" b="0" i="0" kern="1200" dirty="0" smtClean="0">
                <a:solidFill>
                  <a:schemeClr val="tx1"/>
                </a:solidFill>
                <a:effectLst/>
                <a:latin typeface="+mn-lt"/>
                <a:ea typeface="+mn-ea"/>
                <a:cs typeface="+mn-cs"/>
              </a:rPr>
              <a:t>Design visually compelling web applications using pre-built and pre-tested components.</a:t>
            </a:r>
          </a:p>
          <a:p>
            <a:r>
              <a:rPr lang="en-US" sz="1200" b="0" i="0" kern="1200" dirty="0" smtClean="0">
                <a:solidFill>
                  <a:schemeClr val="tx1"/>
                </a:solidFill>
                <a:effectLst/>
                <a:latin typeface="+mn-lt"/>
                <a:ea typeface="+mn-ea"/>
                <a:cs typeface="+mn-cs"/>
              </a:rPr>
              <a:t>Improve agility and the overall design process with tools that make it faster and easier to mock up, style, prototype, and evaluate interface designs.</a:t>
            </a:r>
          </a:p>
          <a:p>
            <a:r>
              <a:rPr lang="en-US" sz="1200" b="0" i="0" kern="1200" dirty="0" smtClean="0">
                <a:solidFill>
                  <a:schemeClr val="tx1"/>
                </a:solidFill>
                <a:effectLst/>
                <a:latin typeface="+mn-lt"/>
                <a:ea typeface="+mn-ea"/>
                <a:cs typeface="+mn-cs"/>
              </a:rPr>
              <a:t>Enhance collaboration between line-of-business and IT teams to move apps quickly to the development phase.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Develop</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offers powerful JavaScript and Java frameworks to help developers do their best work. We can help teams:</a:t>
            </a:r>
          </a:p>
          <a:p>
            <a:r>
              <a:rPr lang="en-US" sz="1200" b="0" i="0" kern="1200" dirty="0" smtClean="0">
                <a:solidFill>
                  <a:schemeClr val="tx1"/>
                </a:solidFill>
                <a:effectLst/>
                <a:latin typeface="+mn-lt"/>
                <a:ea typeface="+mn-ea"/>
                <a:cs typeface="+mn-cs"/>
              </a:rPr>
              <a:t>Build better applications faster with an enterprise-ready framework.</a:t>
            </a:r>
          </a:p>
          <a:p>
            <a:r>
              <a:rPr lang="en-US" sz="1200" b="0" i="0" kern="1200" dirty="0" smtClean="0">
                <a:solidFill>
                  <a:schemeClr val="tx1"/>
                </a:solidFill>
                <a:effectLst/>
                <a:latin typeface="+mn-lt"/>
                <a:ea typeface="+mn-ea"/>
                <a:cs typeface="+mn-cs"/>
              </a:rPr>
              <a:t>Improve development efficiency by automatically handling critical issues such as rendering and cross-browser testing.</a:t>
            </a:r>
          </a:p>
          <a:p>
            <a:r>
              <a:rPr lang="en-US" sz="1200" b="0" i="0" kern="1200" dirty="0" smtClean="0">
                <a:solidFill>
                  <a:schemeClr val="tx1"/>
                </a:solidFill>
                <a:effectLst/>
                <a:latin typeface="+mn-lt"/>
                <a:ea typeface="+mn-ea"/>
                <a:cs typeface="+mn-cs"/>
              </a:rPr>
              <a:t>Build higher quality applications with tightly integrated and well-tested libraries and components.</a:t>
            </a:r>
          </a:p>
          <a:p>
            <a:r>
              <a:rPr lang="en-US" sz="1200" b="0" i="0" kern="1200" dirty="0" smtClean="0">
                <a:solidFill>
                  <a:schemeClr val="tx1"/>
                </a:solidFill>
                <a:effectLst/>
                <a:latin typeface="+mn-lt"/>
                <a:ea typeface="+mn-ea"/>
                <a:cs typeface="+mn-cs"/>
              </a:rPr>
              <a:t>Develop once for multiple platforms and devices.</a:t>
            </a:r>
          </a:p>
          <a:p>
            <a:r>
              <a:rPr lang="en-US" sz="1200" b="0" i="0" kern="1200" dirty="0" smtClean="0">
                <a:solidFill>
                  <a:schemeClr val="tx1"/>
                </a:solidFill>
                <a:effectLst/>
                <a:latin typeface="+mn-lt"/>
                <a:ea typeface="+mn-ea"/>
                <a:cs typeface="+mn-cs"/>
              </a:rPr>
              <a:t>Code, troubleshoot, and test web applications just once for multiple device types — desktops, tablets, and smartphones.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Manage</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offers the ideal platform for deploying, managing, securing, and analyzing your web applications. We can help IT Ops teams:</a:t>
            </a:r>
          </a:p>
          <a:p>
            <a:r>
              <a:rPr lang="en-US" sz="1200" b="0" i="0" kern="1200" dirty="0" smtClean="0">
                <a:solidFill>
                  <a:schemeClr val="tx1"/>
                </a:solidFill>
                <a:effectLst/>
                <a:latin typeface="+mn-lt"/>
                <a:ea typeface="+mn-ea"/>
                <a:cs typeface="+mn-cs"/>
              </a:rPr>
              <a:t>Seamlessly deploy web applications to mobile devices, tablets, and desktops.</a:t>
            </a:r>
          </a:p>
          <a:p>
            <a:r>
              <a:rPr lang="en-US" sz="1200" b="0" i="0" kern="1200" dirty="0" smtClean="0">
                <a:solidFill>
                  <a:schemeClr val="tx1"/>
                </a:solidFill>
                <a:effectLst/>
                <a:latin typeface="+mn-lt"/>
                <a:ea typeface="+mn-ea"/>
                <a:cs typeface="+mn-cs"/>
              </a:rPr>
              <a:t>Safeguard sensitive data by deploying apps securely.</a:t>
            </a:r>
          </a:p>
          <a:p>
            <a:r>
              <a:rPr lang="en-US" sz="1200" b="0" i="0" kern="1200" dirty="0" smtClean="0">
                <a:solidFill>
                  <a:schemeClr val="tx1"/>
                </a:solidFill>
                <a:effectLst/>
                <a:latin typeface="+mn-lt"/>
                <a:ea typeface="+mn-ea"/>
                <a:cs typeface="+mn-cs"/>
              </a:rPr>
              <a:t>Maintain user flexibility and increase IT/business collaboration.</a:t>
            </a:r>
          </a:p>
          <a:p>
            <a:r>
              <a:rPr lang="en-US" sz="1200" b="0" i="0" kern="1200" dirty="0" smtClean="0">
                <a:solidFill>
                  <a:schemeClr val="tx1"/>
                </a:solidFill>
                <a:effectLst/>
                <a:latin typeface="+mn-lt"/>
                <a:ea typeface="+mn-ea"/>
                <a:cs typeface="+mn-cs"/>
              </a:rPr>
              <a:t>Control your apps, users, and data with a centralized administration console.</a:t>
            </a:r>
          </a:p>
          <a:p>
            <a:r>
              <a:rPr lang="en-US" sz="1200" b="0" i="0" kern="1200" dirty="0" smtClean="0">
                <a:solidFill>
                  <a:schemeClr val="tx1"/>
                </a:solidFill>
                <a:effectLst/>
                <a:latin typeface="+mn-lt"/>
                <a:ea typeface="+mn-ea"/>
                <a:cs typeface="+mn-cs"/>
              </a:rPr>
              <a:t>Gain valuable insight by analyzing your apps across usage, timing, support, update, and performance parameters.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Plugins and Services</a:t>
            </a:r>
          </a:p>
          <a:p>
            <a:r>
              <a:rPr lang="en-US" sz="1200" b="0" i="0" kern="1200" dirty="0" smtClean="0">
                <a:solidFill>
                  <a:schemeClr val="tx1"/>
                </a:solidFill>
                <a:effectLst/>
                <a:latin typeface="+mn-lt"/>
                <a:ea typeface="+mn-ea"/>
                <a:cs typeface="+mn-cs"/>
              </a:rPr>
              <a:t>We provide an open platform that integrates into your current IT environment with plugins for popular IDEs, integration with backend systems such as SAP and integration with Single Sign on, LDAP and more. 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is backed by expert support and services that round out the solution. Our dedicated team of engineers and consultants  provides deep technical training, customized implementation, technical support, and professional services that include:</a:t>
            </a:r>
          </a:p>
          <a:p>
            <a:r>
              <a:rPr lang="en-US" sz="1200" b="0" i="0" kern="1200" dirty="0" smtClean="0">
                <a:solidFill>
                  <a:schemeClr val="tx1"/>
                </a:solidFill>
                <a:effectLst/>
                <a:latin typeface="+mn-lt"/>
                <a:ea typeface="+mn-ea"/>
                <a:cs typeface="+mn-cs"/>
              </a:rPr>
              <a:t>Enterprise Mentoring and Architectural Planning</a:t>
            </a:r>
          </a:p>
          <a:p>
            <a:r>
              <a:rPr lang="en-US" sz="1200" b="0" i="0" kern="1200" dirty="0" smtClean="0">
                <a:solidFill>
                  <a:schemeClr val="tx1"/>
                </a:solidFill>
                <a:effectLst/>
                <a:latin typeface="+mn-lt"/>
                <a:ea typeface="+mn-ea"/>
                <a:cs typeface="+mn-cs"/>
              </a:rPr>
              <a:t>Dedicated Development Experts</a:t>
            </a:r>
          </a:p>
          <a:p>
            <a:r>
              <a:rPr lang="en-US" sz="1200" b="0" i="0" kern="1200" dirty="0" smtClean="0">
                <a:solidFill>
                  <a:schemeClr val="tx1"/>
                </a:solidFill>
                <a:effectLst/>
                <a:latin typeface="+mn-lt"/>
                <a:ea typeface="+mn-ea"/>
                <a:cs typeface="+mn-cs"/>
              </a:rPr>
              <a:t>Code Review and Best Practices Knowledge Transfer</a:t>
            </a:r>
          </a:p>
          <a:p>
            <a:r>
              <a:rPr lang="en-US" sz="1200" b="0" i="0" kern="1200" dirty="0" smtClean="0">
                <a:solidFill>
                  <a:schemeClr val="tx1"/>
                </a:solidFill>
                <a:effectLst/>
                <a:latin typeface="+mn-lt"/>
                <a:ea typeface="+mn-ea"/>
                <a:cs typeface="+mn-cs"/>
              </a:rPr>
              <a:t>Custom Component Development</a:t>
            </a:r>
          </a:p>
          <a:p>
            <a:r>
              <a:rPr lang="en-US" sz="1200" b="0" i="0" kern="1200" dirty="0" smtClean="0">
                <a:solidFill>
                  <a:schemeClr val="tx1"/>
                </a:solidFill>
                <a:effectLst/>
                <a:latin typeface="+mn-lt"/>
                <a:ea typeface="+mn-ea"/>
                <a:cs typeface="+mn-cs"/>
              </a:rPr>
              <a:t>UI/UX Design Assistance</a:t>
            </a:r>
          </a:p>
          <a:p>
            <a:endParaRPr lang="en-US" sz="1200" b="0"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17</a:t>
            </a:fld>
            <a:endParaRPr lang="en-US"/>
          </a:p>
        </p:txBody>
      </p:sp>
    </p:spTree>
    <p:extLst>
      <p:ext uri="{BB962C8B-B14F-4D97-AF65-F5344CB8AC3E}">
        <p14:creationId xmlns:p14="http://schemas.microsoft.com/office/powerpoint/2010/main" val="2969428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ffectLst/>
              </a:rPr>
              <a:t># ExtJS5 Help Document </a:t>
            </a:r>
          </a:p>
          <a:p>
            <a:r>
              <a:rPr lang="en-US" dirty="0" err="1" smtClean="0">
                <a:effectLst/>
              </a:rPr>
              <a:t>Sencha</a:t>
            </a:r>
            <a:r>
              <a:rPr lang="en-US" dirty="0" smtClean="0">
                <a:effectLst/>
              </a:rPr>
              <a:t> provides extensive online and </a:t>
            </a:r>
            <a:r>
              <a:rPr lang="en-US" dirty="0" err="1" smtClean="0">
                <a:effectLst/>
              </a:rPr>
              <a:t>offile</a:t>
            </a:r>
            <a:r>
              <a:rPr lang="en-US" dirty="0" smtClean="0">
                <a:effectLst/>
              </a:rPr>
              <a:t> documentation to learn any of its products. </a:t>
            </a:r>
            <a:endParaRPr lang="en-US" dirty="0">
              <a:effectLst/>
            </a:endParaRPr>
          </a:p>
        </p:txBody>
      </p:sp>
      <p:sp>
        <p:nvSpPr>
          <p:cNvPr id="4" name="Slide Number Placeholder 3"/>
          <p:cNvSpPr>
            <a:spLocks noGrp="1"/>
          </p:cNvSpPr>
          <p:nvPr>
            <p:ph type="sldNum" sz="quarter" idx="10"/>
          </p:nvPr>
        </p:nvSpPr>
        <p:spPr/>
        <p:txBody>
          <a:bodyPr/>
          <a:lstStyle/>
          <a:p>
            <a:fld id="{EBF164A3-7165-4E0F-AA0F-DDB0EC7CBD94}" type="slidenum">
              <a:rPr lang="en-US" smtClean="0"/>
              <a:pPr/>
              <a:t>18</a:t>
            </a:fld>
            <a:endParaRPr lang="en-US"/>
          </a:p>
        </p:txBody>
      </p:sp>
    </p:spTree>
    <p:extLst>
      <p:ext uri="{BB962C8B-B14F-4D97-AF65-F5344CB8AC3E}">
        <p14:creationId xmlns:p14="http://schemas.microsoft.com/office/powerpoint/2010/main" val="351230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since</a:t>
            </a:r>
            <a:r>
              <a:rPr lang="en-US" sz="1200" b="1" i="0" kern="1200" baseline="0" dirty="0" smtClean="0">
                <a:solidFill>
                  <a:schemeClr val="tx1"/>
                </a:solidFill>
                <a:effectLst/>
                <a:latin typeface="+mn-lt"/>
                <a:ea typeface="+mn-ea"/>
                <a:cs typeface="+mn-cs"/>
              </a:rPr>
              <a:t> 2007</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Ext </a:t>
            </a:r>
            <a:r>
              <a:rPr lang="en-US" sz="1200" b="1" i="0" kern="1200" dirty="0" smtClean="0">
                <a:solidFill>
                  <a:schemeClr val="tx1"/>
                </a:solidFill>
                <a:effectLst/>
                <a:latin typeface="+mn-lt"/>
                <a:ea typeface="+mn-ea"/>
                <a:cs typeface="+mn-cs"/>
              </a:rPr>
              <a:t>JS History:</a:t>
            </a:r>
          </a:p>
          <a:p>
            <a:pPr fontAlgn="base"/>
            <a:r>
              <a:rPr lang="en-US" sz="1200" b="0" i="0" kern="1200" dirty="0" smtClean="0">
                <a:solidFill>
                  <a:schemeClr val="tx1"/>
                </a:solidFill>
                <a:effectLst/>
                <a:latin typeface="+mn-lt"/>
                <a:ea typeface="+mn-ea"/>
                <a:cs typeface="+mn-cs"/>
              </a:rPr>
              <a:t>Ext JS is a client-side, JavaScript framework for building web applications. In early 2006, Jack Slocum (jackslocum.com) started working on a set of extension utilities for the Yahoo User Interface (YUI) library under the name "</a:t>
            </a:r>
            <a:r>
              <a:rPr lang="en-US" sz="1200" b="0" i="0" kern="1200" dirty="0" err="1" smtClean="0">
                <a:solidFill>
                  <a:schemeClr val="tx1"/>
                </a:solidFill>
                <a:effectLst/>
                <a:latin typeface="+mn-lt"/>
                <a:ea typeface="+mn-ea"/>
                <a:cs typeface="+mn-cs"/>
              </a:rPr>
              <a:t>yui</a:t>
            </a:r>
            <a:r>
              <a:rPr lang="en-US" sz="1200" b="0" i="0" kern="1200" dirty="0" smtClean="0">
                <a:solidFill>
                  <a:schemeClr val="tx1"/>
                </a:solidFill>
                <a:effectLst/>
                <a:latin typeface="+mn-lt"/>
                <a:ea typeface="+mn-ea"/>
                <a:cs typeface="+mn-cs"/>
              </a:rPr>
              <a:t>-ext." Eventually, Jack created an adapter layer through which any foundation library could be plugged in to provide utilities such as event handling, DOM manipulation and animated effects. This unanchored the library from YUI, and allowed the use of YUI, </a:t>
            </a:r>
            <a:r>
              <a:rPr lang="en-US" sz="1200" b="0" i="0" kern="1200" dirty="0" err="1" smtClean="0">
                <a:solidFill>
                  <a:schemeClr val="tx1"/>
                </a:solidFill>
                <a:effectLst/>
                <a:latin typeface="+mn-lt"/>
                <a:ea typeface="+mn-ea"/>
                <a:cs typeface="+mn-cs"/>
              </a:rPr>
              <a:t>jQuery</a:t>
            </a:r>
            <a:r>
              <a:rPr lang="en-US" sz="1200" b="0" i="0" kern="1200" dirty="0" smtClean="0">
                <a:solidFill>
                  <a:schemeClr val="tx1"/>
                </a:solidFill>
                <a:effectLst/>
                <a:latin typeface="+mn-lt"/>
                <a:ea typeface="+mn-ea"/>
                <a:cs typeface="+mn-cs"/>
              </a:rPr>
              <a:t>, prototype, or a new ext-base foundation written by Jack. This was version 1 of Ext JS. Current version of Ext JS is 4.2.x.</a:t>
            </a:r>
          </a:p>
          <a:p>
            <a:pPr fontAlgn="base"/>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IDE:</a:t>
            </a:r>
          </a:p>
          <a:p>
            <a:pPr fontAlgn="base"/>
            <a:r>
              <a:rPr lang="en-US" sz="1200" b="0" i="0" kern="1200" dirty="0" smtClean="0">
                <a:solidFill>
                  <a:schemeClr val="tx1"/>
                </a:solidFill>
                <a:effectLst/>
                <a:latin typeface="+mn-lt"/>
                <a:ea typeface="+mn-ea"/>
                <a:cs typeface="+mn-cs"/>
              </a:rPr>
              <a:t>You can use any IDE for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development as per your convenient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Webstorm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Aptana</a:t>
            </a:r>
            <a:r>
              <a:rPr lang="en-US" sz="1200" b="0" i="0" kern="1200" dirty="0" smtClean="0">
                <a:solidFill>
                  <a:schemeClr val="tx1"/>
                </a:solidFill>
                <a:effectLst/>
                <a:latin typeface="+mn-lt"/>
                <a:ea typeface="+mn-ea"/>
                <a:cs typeface="+mn-cs"/>
              </a:rPr>
              <a:t>, Eclipse, </a:t>
            </a:r>
            <a:r>
              <a:rPr lang="en-US" sz="1200" b="0" i="0" kern="1200" dirty="0" err="1" smtClean="0">
                <a:solidFill>
                  <a:schemeClr val="tx1"/>
                </a:solidFill>
                <a:effectLst/>
                <a:latin typeface="+mn-lt"/>
                <a:ea typeface="+mn-ea"/>
                <a:cs typeface="+mn-cs"/>
              </a:rPr>
              <a:t>VisualStudio</a:t>
            </a:r>
            <a:r>
              <a:rPr lang="en-US" sz="1200" b="0" i="0" kern="1200" dirty="0" smtClean="0">
                <a:solidFill>
                  <a:schemeClr val="tx1"/>
                </a:solidFill>
                <a:effectLst/>
                <a:latin typeface="+mn-lt"/>
                <a:ea typeface="+mn-ea"/>
                <a:cs typeface="+mn-cs"/>
              </a:rPr>
              <a:t> etc.</a:t>
            </a:r>
          </a:p>
          <a:p>
            <a:pPr fontAlgn="base"/>
            <a:r>
              <a:rPr lang="en-US" sz="1200" b="0" i="0" kern="1200" dirty="0" smtClean="0">
                <a:solidFill>
                  <a:schemeClr val="tx1"/>
                </a:solidFill>
                <a:effectLst/>
                <a:latin typeface="+mn-lt"/>
                <a:ea typeface="+mn-ea"/>
                <a:cs typeface="+mn-cs"/>
              </a:rPr>
              <a:t>IDE should satisfy following requirements for the development:</a:t>
            </a:r>
          </a:p>
          <a:p>
            <a:pPr fontAlgn="base"/>
            <a:r>
              <a:rPr lang="en-US" sz="1200" b="0" i="0" kern="1200" dirty="0" smtClean="0">
                <a:solidFill>
                  <a:schemeClr val="tx1"/>
                </a:solidFill>
                <a:effectLst/>
                <a:latin typeface="+mn-lt"/>
                <a:ea typeface="+mn-ea"/>
                <a:cs typeface="+mn-cs"/>
              </a:rPr>
              <a:t>It should be able to validate JavaScript code for errors and warnings</a:t>
            </a:r>
          </a:p>
          <a:p>
            <a:pPr fontAlgn="base"/>
            <a:r>
              <a:rPr lang="en-US" sz="1200" b="0" i="0" kern="1200" dirty="0" smtClean="0">
                <a:solidFill>
                  <a:schemeClr val="tx1"/>
                </a:solidFill>
                <a:effectLst/>
                <a:latin typeface="+mn-lt"/>
                <a:ea typeface="+mn-ea"/>
                <a:cs typeface="+mn-cs"/>
              </a:rPr>
              <a:t>It should have </a:t>
            </a:r>
            <a:r>
              <a:rPr lang="en-US" sz="1200" b="0" i="0" kern="1200" dirty="0" err="1" smtClean="0">
                <a:solidFill>
                  <a:schemeClr val="tx1"/>
                </a:solidFill>
                <a:effectLst/>
                <a:latin typeface="+mn-lt"/>
                <a:ea typeface="+mn-ea"/>
                <a:cs typeface="+mn-cs"/>
              </a:rPr>
              <a:t>autoComplete</a:t>
            </a:r>
            <a:r>
              <a:rPr lang="en-US" sz="1200" b="0" i="0" kern="1200" dirty="0" smtClean="0">
                <a:solidFill>
                  <a:schemeClr val="tx1"/>
                </a:solidFill>
                <a:effectLst/>
                <a:latin typeface="+mn-lt"/>
                <a:ea typeface="+mn-ea"/>
                <a:cs typeface="+mn-cs"/>
              </a:rPr>
              <a:t> functionality for </a:t>
            </a:r>
            <a:r>
              <a:rPr lang="en-US" sz="1200" b="0" i="0" kern="1200" dirty="0" err="1" smtClean="0">
                <a:solidFill>
                  <a:schemeClr val="tx1"/>
                </a:solidFill>
                <a:effectLst/>
                <a:latin typeface="+mn-lt"/>
                <a:ea typeface="+mn-ea"/>
                <a:cs typeface="+mn-cs"/>
              </a:rPr>
              <a:t>ExtJS</a:t>
            </a:r>
            <a:r>
              <a:rPr lang="en-US" sz="1200" b="0" i="0" kern="1200" dirty="0" smtClean="0">
                <a:solidFill>
                  <a:schemeClr val="tx1"/>
                </a:solidFill>
                <a:effectLst/>
                <a:latin typeface="+mn-lt"/>
                <a:ea typeface="+mn-ea"/>
                <a:cs typeface="+mn-cs"/>
              </a:rPr>
              <a:t> 4 library classes and functions.</a:t>
            </a:r>
          </a:p>
          <a:p>
            <a:pPr fontAlgn="base"/>
            <a:r>
              <a:rPr lang="en-US" sz="1200" b="0" i="0" kern="1200" dirty="0" smtClean="0">
                <a:solidFill>
                  <a:schemeClr val="tx1"/>
                </a:solidFill>
                <a:effectLst/>
                <a:latin typeface="+mn-lt"/>
                <a:ea typeface="+mn-ea"/>
                <a:cs typeface="+mn-cs"/>
              </a:rPr>
              <a:t>It should be able to format JavaScript code easily to make Ext JS code readable.</a:t>
            </a:r>
          </a:p>
          <a:p>
            <a:pPr fontAlgn="base"/>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2</a:t>
            </a:fld>
            <a:endParaRPr lang="en-US"/>
          </a:p>
        </p:txBody>
      </p:sp>
    </p:spTree>
    <p:extLst>
      <p:ext uri="{BB962C8B-B14F-4D97-AF65-F5344CB8AC3E}">
        <p14:creationId xmlns:p14="http://schemas.microsoft.com/office/powerpoint/2010/main" val="903677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3</a:t>
            </a:fld>
            <a:endParaRPr lang="en-US"/>
          </a:p>
        </p:txBody>
      </p:sp>
    </p:spTree>
    <p:extLst>
      <p:ext uri="{BB962C8B-B14F-4D97-AF65-F5344CB8AC3E}">
        <p14:creationId xmlns:p14="http://schemas.microsoft.com/office/powerpoint/2010/main" val="237688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Ext JS History:</a:t>
            </a:r>
          </a:p>
          <a:p>
            <a:pPr fontAlgn="base"/>
            <a:r>
              <a:rPr lang="en-US" sz="1200" b="0" i="0" kern="1200" dirty="0" smtClean="0">
                <a:solidFill>
                  <a:schemeClr val="tx1"/>
                </a:solidFill>
                <a:effectLst/>
                <a:latin typeface="+mn-lt"/>
                <a:ea typeface="+mn-ea"/>
                <a:cs typeface="+mn-cs"/>
              </a:rPr>
              <a:t>Ext JS is a client-side, JavaScript framework for building web applications. In early 2006, Jack Slocum (jackslocum.com) started working on a set of extension utilities for the Yahoo User Interface (YUI) library under the name "</a:t>
            </a:r>
            <a:r>
              <a:rPr lang="en-US" sz="1200" b="0" i="0" kern="1200" dirty="0" err="1" smtClean="0">
                <a:solidFill>
                  <a:schemeClr val="tx1"/>
                </a:solidFill>
                <a:effectLst/>
                <a:latin typeface="+mn-lt"/>
                <a:ea typeface="+mn-ea"/>
                <a:cs typeface="+mn-cs"/>
              </a:rPr>
              <a:t>yui</a:t>
            </a:r>
            <a:r>
              <a:rPr lang="en-US" sz="1200" b="0" i="0" kern="1200" dirty="0" smtClean="0">
                <a:solidFill>
                  <a:schemeClr val="tx1"/>
                </a:solidFill>
                <a:effectLst/>
                <a:latin typeface="+mn-lt"/>
                <a:ea typeface="+mn-ea"/>
                <a:cs typeface="+mn-cs"/>
              </a:rPr>
              <a:t>-ext." Eventually, Jack created an adapter layer through which any foundation library could be plugged in to provide utilities such as event handling, DOM manipulation and animated effects. This unanchored the library from YUI, and allowed the use of YUI, </a:t>
            </a:r>
            <a:r>
              <a:rPr lang="en-US" sz="1200" b="0" i="0" kern="1200" dirty="0" err="1" smtClean="0">
                <a:solidFill>
                  <a:schemeClr val="tx1"/>
                </a:solidFill>
                <a:effectLst/>
                <a:latin typeface="+mn-lt"/>
                <a:ea typeface="+mn-ea"/>
                <a:cs typeface="+mn-cs"/>
              </a:rPr>
              <a:t>jQuery</a:t>
            </a:r>
            <a:r>
              <a:rPr lang="en-US" sz="1200" b="0" i="0" kern="1200" dirty="0" smtClean="0">
                <a:solidFill>
                  <a:schemeClr val="tx1"/>
                </a:solidFill>
                <a:effectLst/>
                <a:latin typeface="+mn-lt"/>
                <a:ea typeface="+mn-ea"/>
                <a:cs typeface="+mn-cs"/>
              </a:rPr>
              <a:t>, prototype, or a new ext-base foundation written by Jack. This was version 1 of Ext JS. Current version of Ext JS is 4.2.x.</a:t>
            </a:r>
          </a:p>
          <a:p>
            <a:pPr fontAlgn="base"/>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IDE:</a:t>
            </a:r>
          </a:p>
          <a:p>
            <a:r>
              <a:rPr lang="en-US" sz="1200" b="1" i="0" kern="1200" dirty="0" smtClean="0">
                <a:solidFill>
                  <a:schemeClr val="tx1"/>
                </a:solidFill>
                <a:effectLst/>
                <a:latin typeface="+mn-lt"/>
                <a:ea typeface="+mn-ea"/>
                <a:cs typeface="+mn-cs"/>
              </a:rPr>
              <a:t>http://docs.sencha.com/extjs/6.0/tools/jetbrains_ide_plugin.html</a:t>
            </a:r>
          </a:p>
          <a:p>
            <a:pPr fontAlgn="base"/>
            <a:r>
              <a:rPr lang="en-US" sz="1200" b="0" i="0" kern="1200" dirty="0" smtClean="0">
                <a:solidFill>
                  <a:schemeClr val="tx1"/>
                </a:solidFill>
                <a:effectLst/>
                <a:latin typeface="+mn-lt"/>
                <a:ea typeface="+mn-ea"/>
                <a:cs typeface="+mn-cs"/>
              </a:rPr>
              <a:t>You can use any IDE for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development as per your convenient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Webstorm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Aptana</a:t>
            </a:r>
            <a:r>
              <a:rPr lang="en-US" sz="1200" b="0" i="0" kern="1200" dirty="0" smtClean="0">
                <a:solidFill>
                  <a:schemeClr val="tx1"/>
                </a:solidFill>
                <a:effectLst/>
                <a:latin typeface="+mn-lt"/>
                <a:ea typeface="+mn-ea"/>
                <a:cs typeface="+mn-cs"/>
              </a:rPr>
              <a:t>, Eclipse, </a:t>
            </a:r>
            <a:r>
              <a:rPr lang="en-US" sz="1200" b="0" i="0" kern="1200" dirty="0" err="1" smtClean="0">
                <a:solidFill>
                  <a:schemeClr val="tx1"/>
                </a:solidFill>
                <a:effectLst/>
                <a:latin typeface="+mn-lt"/>
                <a:ea typeface="+mn-ea"/>
                <a:cs typeface="+mn-cs"/>
              </a:rPr>
              <a:t>VisualStudio</a:t>
            </a:r>
            <a:r>
              <a:rPr lang="en-US" sz="1200" b="0" i="0" kern="1200" dirty="0" smtClean="0">
                <a:solidFill>
                  <a:schemeClr val="tx1"/>
                </a:solidFill>
                <a:effectLst/>
                <a:latin typeface="+mn-lt"/>
                <a:ea typeface="+mn-ea"/>
                <a:cs typeface="+mn-cs"/>
              </a:rPr>
              <a:t> etc.</a:t>
            </a:r>
          </a:p>
          <a:p>
            <a:pPr fontAlgn="base"/>
            <a:r>
              <a:rPr lang="en-US" sz="1200" b="0" i="0" kern="1200" dirty="0" smtClean="0">
                <a:solidFill>
                  <a:schemeClr val="tx1"/>
                </a:solidFill>
                <a:effectLst/>
                <a:latin typeface="+mn-lt"/>
                <a:ea typeface="+mn-ea"/>
                <a:cs typeface="+mn-cs"/>
              </a:rPr>
              <a:t>IDE should satisfy following requirements for the development:</a:t>
            </a:r>
          </a:p>
          <a:p>
            <a:pPr fontAlgn="base"/>
            <a:r>
              <a:rPr lang="en-US" sz="1200" b="0" i="0" kern="1200" dirty="0" smtClean="0">
                <a:solidFill>
                  <a:schemeClr val="tx1"/>
                </a:solidFill>
                <a:effectLst/>
                <a:latin typeface="+mn-lt"/>
                <a:ea typeface="+mn-ea"/>
                <a:cs typeface="+mn-cs"/>
              </a:rPr>
              <a:t>It should be able to validate JavaScript code for errors and warnings</a:t>
            </a:r>
          </a:p>
          <a:p>
            <a:pPr fontAlgn="base"/>
            <a:r>
              <a:rPr lang="en-US" sz="1200" b="0" i="0" kern="1200" dirty="0" smtClean="0">
                <a:solidFill>
                  <a:schemeClr val="tx1"/>
                </a:solidFill>
                <a:effectLst/>
                <a:latin typeface="+mn-lt"/>
                <a:ea typeface="+mn-ea"/>
                <a:cs typeface="+mn-cs"/>
              </a:rPr>
              <a:t>It should have </a:t>
            </a:r>
            <a:r>
              <a:rPr lang="en-US" sz="1200" b="0" i="0" kern="1200" dirty="0" err="1" smtClean="0">
                <a:solidFill>
                  <a:schemeClr val="tx1"/>
                </a:solidFill>
                <a:effectLst/>
                <a:latin typeface="+mn-lt"/>
                <a:ea typeface="+mn-ea"/>
                <a:cs typeface="+mn-cs"/>
              </a:rPr>
              <a:t>autoComplete</a:t>
            </a:r>
            <a:r>
              <a:rPr lang="en-US" sz="1200" b="0" i="0" kern="1200" dirty="0" smtClean="0">
                <a:solidFill>
                  <a:schemeClr val="tx1"/>
                </a:solidFill>
                <a:effectLst/>
                <a:latin typeface="+mn-lt"/>
                <a:ea typeface="+mn-ea"/>
                <a:cs typeface="+mn-cs"/>
              </a:rPr>
              <a:t> functionality for </a:t>
            </a:r>
            <a:r>
              <a:rPr lang="en-US" sz="1200" b="0" i="0" kern="1200" dirty="0" err="1" smtClean="0">
                <a:solidFill>
                  <a:schemeClr val="tx1"/>
                </a:solidFill>
                <a:effectLst/>
                <a:latin typeface="+mn-lt"/>
                <a:ea typeface="+mn-ea"/>
                <a:cs typeface="+mn-cs"/>
              </a:rPr>
              <a:t>ExtJS</a:t>
            </a:r>
            <a:r>
              <a:rPr lang="en-US" sz="1200" b="0" i="0" kern="1200" dirty="0" smtClean="0">
                <a:solidFill>
                  <a:schemeClr val="tx1"/>
                </a:solidFill>
                <a:effectLst/>
                <a:latin typeface="+mn-lt"/>
                <a:ea typeface="+mn-ea"/>
                <a:cs typeface="+mn-cs"/>
              </a:rPr>
              <a:t> 4 library classes and functions.</a:t>
            </a:r>
          </a:p>
          <a:p>
            <a:pPr fontAlgn="base"/>
            <a:r>
              <a:rPr lang="en-US" sz="1200" b="0" i="0" kern="1200" dirty="0" smtClean="0">
                <a:solidFill>
                  <a:schemeClr val="tx1"/>
                </a:solidFill>
                <a:effectLst/>
                <a:latin typeface="+mn-lt"/>
                <a:ea typeface="+mn-ea"/>
                <a:cs typeface="+mn-cs"/>
              </a:rPr>
              <a:t>It should be able to format JavaScript code easily to make Ext JS code readable.</a:t>
            </a:r>
          </a:p>
          <a:p>
            <a:pPr fontAlgn="base"/>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4</a:t>
            </a:fld>
            <a:endParaRPr lang="en-US"/>
          </a:p>
        </p:txBody>
      </p:sp>
    </p:spTree>
    <p:extLst>
      <p:ext uri="{BB962C8B-B14F-4D97-AF65-F5344CB8AC3E}">
        <p14:creationId xmlns:p14="http://schemas.microsoft.com/office/powerpoint/2010/main" val="4164193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700" b="1" dirty="0" err="1" smtClean="0">
                <a:solidFill>
                  <a:srgbClr val="000000"/>
                </a:solidFill>
                <a:latin typeface="Arial" pitchFamily="34" charset="0"/>
              </a:rPr>
              <a:t>ExtJS</a:t>
            </a:r>
            <a:r>
              <a:rPr lang="en-US" sz="2700" b="1" dirty="0" smtClean="0">
                <a:solidFill>
                  <a:srgbClr val="000000"/>
                </a:solidFill>
                <a:latin typeface="Arial" pitchFamily="34" charset="0"/>
              </a:rPr>
              <a:t> 4.0 </a:t>
            </a:r>
            <a:r>
              <a:rPr lang="en-US" sz="2700" dirty="0" smtClean="0">
                <a:solidFill>
                  <a:srgbClr val="000000"/>
                </a:solidFill>
                <a:latin typeface="Arial" pitchFamily="34" charset="0"/>
              </a:rPr>
              <a:t>was released around April 2011</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Ext JS 5.0 </a:t>
            </a:r>
            <a:r>
              <a:rPr lang="en-US" sz="1200" b="0" i="0" kern="1200" dirty="0" smtClean="0">
                <a:solidFill>
                  <a:schemeClr val="tx1"/>
                </a:solidFill>
                <a:latin typeface="+mn-lt"/>
                <a:ea typeface="+mn-ea"/>
                <a:cs typeface="+mn-cs"/>
              </a:rPr>
              <a:t>was released on June 2, 2014 : using a single code base, a Model View </a:t>
            </a:r>
            <a:r>
              <a:rPr lang="en-US" sz="1200" b="0" i="0" kern="1200" dirty="0" err="1" smtClean="0">
                <a:solidFill>
                  <a:schemeClr val="tx1"/>
                </a:solidFill>
                <a:latin typeface="+mn-lt"/>
                <a:ea typeface="+mn-ea"/>
                <a:cs typeface="+mn-cs"/>
              </a:rPr>
              <a:t>ViewModel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tooltip="Model View ViewModel"/>
              </a:rPr>
              <a:t>MVVM</a:t>
            </a:r>
            <a:r>
              <a:rPr lang="en-US" sz="1200" b="0" i="0" kern="1200" dirty="0" smtClean="0">
                <a:solidFill>
                  <a:schemeClr val="tx1"/>
                </a:solidFill>
                <a:latin typeface="+mn-lt"/>
                <a:ea typeface="+mn-ea"/>
                <a:cs typeface="+mn-cs"/>
              </a:rPr>
              <a:t>) architecture, two-way data binding, responsive layouts, and other component upgrades with support for adding widgets inside a grid cell for data visualization and big data analytics</a:t>
            </a:r>
            <a:endParaRPr lang="en-US" sz="2700" dirty="0" smtClean="0">
              <a:solidFill>
                <a:srgbClr val="000000"/>
              </a:solidFill>
              <a:latin typeface="Arial" pitchFamily="34" charset="0"/>
            </a:endParaRPr>
          </a:p>
          <a:p>
            <a:r>
              <a:rPr lang="en-US" sz="1200" b="1" dirty="0" err="1" smtClean="0">
                <a:solidFill>
                  <a:srgbClr val="000000"/>
                </a:solidFill>
                <a:latin typeface="Arial" pitchFamily="34" charset="0"/>
              </a:rPr>
              <a:t>ExtJS</a:t>
            </a:r>
            <a:r>
              <a:rPr lang="en-US" sz="1200" b="1" dirty="0" smtClean="0">
                <a:solidFill>
                  <a:srgbClr val="000000"/>
                </a:solidFill>
                <a:latin typeface="Arial" pitchFamily="34" charset="0"/>
              </a:rPr>
              <a:t> </a:t>
            </a:r>
            <a:r>
              <a:rPr lang="en-US" sz="1200" b="1" i="0" kern="1200" dirty="0" smtClean="0">
                <a:solidFill>
                  <a:schemeClr val="tx1"/>
                </a:solidFill>
                <a:latin typeface="+mn-lt"/>
                <a:ea typeface="+mn-ea"/>
                <a:cs typeface="+mn-cs"/>
              </a:rPr>
              <a:t>5.1.0</a:t>
            </a:r>
            <a:r>
              <a:rPr lang="en-US" sz="1200" b="0" i="0" kern="1200" dirty="0" smtClean="0">
                <a:solidFill>
                  <a:schemeClr val="tx1"/>
                </a:solidFill>
                <a:latin typeface="+mn-lt"/>
                <a:ea typeface="+mn-ea"/>
                <a:cs typeface="+mn-cs"/>
              </a:rPr>
              <a:t> / November 2014</a:t>
            </a:r>
            <a:endParaRPr lang="en-US"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5</a:t>
            </a:fld>
            <a:endParaRPr lang="en-US"/>
          </a:p>
        </p:txBody>
      </p:sp>
    </p:spTree>
    <p:extLst>
      <p:ext uri="{BB962C8B-B14F-4D97-AF65-F5344CB8AC3E}">
        <p14:creationId xmlns:p14="http://schemas.microsoft.com/office/powerpoint/2010/main" val="406198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700" b="1" dirty="0" smtClean="0">
                <a:solidFill>
                  <a:srgbClr val="000000"/>
                </a:solidFill>
                <a:latin typeface="Arial" pitchFamily="34" charset="0"/>
              </a:rPr>
              <a:t>http://www.sencha.com/blog/are-you-ready-for-ext-js-5/</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6</a:t>
            </a:fld>
            <a:endParaRPr lang="en-US"/>
          </a:p>
        </p:txBody>
      </p:sp>
    </p:spTree>
    <p:extLst>
      <p:ext uri="{BB962C8B-B14F-4D97-AF65-F5344CB8AC3E}">
        <p14:creationId xmlns:p14="http://schemas.microsoft.com/office/powerpoint/2010/main" val="1350932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IE</a:t>
            </a:r>
            <a:r>
              <a:rPr lang="en-US" dirty="0" smtClean="0"/>
              <a:t>:</a:t>
            </a:r>
            <a:r>
              <a:rPr lang="en-US" baseline="0" dirty="0" smtClean="0"/>
              <a:t> 11</a:t>
            </a:r>
          </a:p>
          <a:p>
            <a:r>
              <a:rPr lang="en-US" b="1" baseline="0" dirty="0" smtClean="0"/>
              <a:t>Mozilla Firefox</a:t>
            </a:r>
            <a:r>
              <a:rPr lang="en-US" baseline="0" dirty="0" smtClean="0"/>
              <a:t>: 3.8</a:t>
            </a:r>
          </a:p>
          <a:p>
            <a:r>
              <a:rPr lang="en-US" b="1" baseline="0" dirty="0" smtClean="0"/>
              <a:t>Safari</a:t>
            </a:r>
            <a:r>
              <a:rPr lang="en-US" baseline="0" dirty="0" smtClean="0"/>
              <a:t>: 8</a:t>
            </a:r>
          </a:p>
          <a:p>
            <a:r>
              <a:rPr lang="en-US" b="1" baseline="0" dirty="0" smtClean="0"/>
              <a:t>Google Chrome</a:t>
            </a:r>
            <a:r>
              <a:rPr lang="en-US" baseline="0" dirty="0" smtClean="0"/>
              <a:t>: 43</a:t>
            </a:r>
          </a:p>
          <a:p>
            <a:r>
              <a:rPr lang="en-US" b="1" baseline="0" dirty="0" smtClean="0"/>
              <a:t>Opera</a:t>
            </a:r>
            <a:r>
              <a:rPr lang="en-US" baseline="0" dirty="0" smtClean="0"/>
              <a:t>: 30</a:t>
            </a:r>
          </a:p>
          <a:p>
            <a:endParaRPr lang="en-US" baseline="0" dirty="0" smtClean="0"/>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Ext JS 5 does not currently support mobile phones</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7</a:t>
            </a:fld>
            <a:endParaRPr lang="en-US"/>
          </a:p>
        </p:txBody>
      </p:sp>
    </p:spTree>
    <p:extLst>
      <p:ext uri="{BB962C8B-B14F-4D97-AF65-F5344CB8AC3E}">
        <p14:creationId xmlns:p14="http://schemas.microsoft.com/office/powerpoint/2010/main" val="3789252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700" b="0" dirty="0" smtClean="0">
                <a:solidFill>
                  <a:srgbClr val="000000"/>
                </a:solidFill>
                <a:latin typeface="Arial" pitchFamily="34" charset="0"/>
              </a:rPr>
              <a:t>https://docs.sencha.com/extjs/5.1/</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700" b="0" dirty="0" smtClean="0">
                <a:solidFill>
                  <a:srgbClr val="000000"/>
                </a:solidFill>
                <a:latin typeface="Arial" pitchFamily="34" charset="0"/>
              </a:rPr>
              <a:t>https://docs.sencha.com/extjs/5.1/5.1.1-apidocs/#!/api</a:t>
            </a:r>
            <a:endParaRPr lang="en-US" b="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8</a:t>
            </a:fld>
            <a:endParaRPr lang="en-US"/>
          </a:p>
        </p:txBody>
      </p:sp>
    </p:spTree>
    <p:extLst>
      <p:ext uri="{BB962C8B-B14F-4D97-AF65-F5344CB8AC3E}">
        <p14:creationId xmlns:p14="http://schemas.microsoft.com/office/powerpoint/2010/main" val="72099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smtClean="0"/>
              <a:t>http://dev.sencha.com/ext/5.0.1/examples/kitchensink/#all</a:t>
            </a:r>
            <a:endParaRPr lang="en-US"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9</a:t>
            </a:fld>
            <a:endParaRPr lang="en-US"/>
          </a:p>
        </p:txBody>
      </p:sp>
    </p:spTree>
    <p:extLst>
      <p:ext uri="{BB962C8B-B14F-4D97-AF65-F5344CB8AC3E}">
        <p14:creationId xmlns:p14="http://schemas.microsoft.com/office/powerpoint/2010/main" val="91916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80997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33635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180825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236158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2733F-F42C-440C-8E93-EE590978909A}"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8794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2733F-F42C-440C-8E93-EE590978909A}"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42337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2733F-F42C-440C-8E93-EE590978909A}" type="datetimeFigureOut">
              <a:rPr lang="en-US" smtClean="0"/>
              <a:pPr/>
              <a:t>6/22/2015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45633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2733F-F42C-440C-8E93-EE590978909A}" type="datetimeFigureOut">
              <a:rPr lang="en-US" smtClean="0"/>
              <a:pPr/>
              <a:t>6/22/2015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136849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2733F-F42C-440C-8E93-EE590978909A}" type="datetimeFigureOut">
              <a:rPr lang="en-US" smtClean="0"/>
              <a:pPr/>
              <a:t>6/22/2015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7248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182438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p14="http://schemas.microsoft.com/office/powerpoint/2010/main" val="34868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2733F-F42C-440C-8E93-EE590978909A}" type="datetimeFigureOut">
              <a:rPr lang="en-US" smtClean="0"/>
              <a:pPr/>
              <a:t>6/22/2015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81BFA-2F31-43FD-9073-EEF88FA94022}" type="slidenum">
              <a:rPr lang="en-US" smtClean="0"/>
              <a:pPr/>
              <a:t>‹#›</a:t>
            </a:fld>
            <a:endParaRPr lang="en-US"/>
          </a:p>
        </p:txBody>
      </p:sp>
    </p:spTree>
    <p:extLst>
      <p:ext uri="{BB962C8B-B14F-4D97-AF65-F5344CB8AC3E}">
        <p14:creationId xmlns:p14="http://schemas.microsoft.com/office/powerpoint/2010/main" val="2841453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sencha.com/legal/GPL/"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diagramColors" Target="../diagrams/colors3.xml"/><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4902740"/>
            <a:ext cx="12192000" cy="1955260"/>
          </a:xfrm>
        </p:spPr>
      </p:pic>
      <p:sp>
        <p:nvSpPr>
          <p:cNvPr id="8" name="TextBox 7"/>
          <p:cNvSpPr txBox="1"/>
          <p:nvPr/>
        </p:nvSpPr>
        <p:spPr>
          <a:xfrm>
            <a:off x="0" y="3573315"/>
            <a:ext cx="12191999" cy="1107996"/>
          </a:xfrm>
          <a:prstGeom prst="rect">
            <a:avLst/>
          </a:prstGeom>
          <a:noFill/>
        </p:spPr>
        <p:txBody>
          <a:bodyPr wrap="square" rtlCol="0">
            <a:spAutoFit/>
          </a:bodyPr>
          <a:lstStyle/>
          <a:p>
            <a:pPr algn="ctr"/>
            <a:r>
              <a:rPr lang="en-US" sz="6600" b="1" dirty="0" smtClean="0">
                <a:solidFill>
                  <a:srgbClr val="006666"/>
                </a:solidFill>
                <a:latin typeface="Liberation Sans Narrow"/>
              </a:rPr>
              <a:t>Introduction to Ext JS</a:t>
            </a:r>
            <a:endParaRPr lang="en-US" sz="6600" b="1" dirty="0">
              <a:solidFill>
                <a:srgbClr val="006666"/>
              </a:solidFill>
              <a:latin typeface="Liberation Sans Narrow"/>
            </a:endParaRPr>
          </a:p>
        </p:txBody>
      </p:sp>
      <p:sp>
        <p:nvSpPr>
          <p:cNvPr id="9" name="TextBox 8"/>
          <p:cNvSpPr txBox="1"/>
          <p:nvPr/>
        </p:nvSpPr>
        <p:spPr>
          <a:xfrm>
            <a:off x="-184825" y="5185627"/>
            <a:ext cx="12192000" cy="1323439"/>
          </a:xfrm>
          <a:prstGeom prst="rect">
            <a:avLst/>
          </a:prstGeom>
          <a:noFill/>
        </p:spPr>
        <p:txBody>
          <a:bodyPr wrap="square" rtlCol="0">
            <a:spAutoFit/>
          </a:bodyPr>
          <a:lstStyle/>
          <a:p>
            <a:pPr algn="ctr"/>
            <a:r>
              <a:rPr lang="en-US" sz="4000" b="1" dirty="0" smtClean="0">
                <a:solidFill>
                  <a:schemeClr val="bg1"/>
                </a:solidFill>
                <a:latin typeface="Liberation Sans Narrow"/>
              </a:rPr>
              <a:t>An overview of the </a:t>
            </a:r>
            <a:r>
              <a:rPr lang="en-US" sz="4000" b="1" dirty="0" err="1" smtClean="0">
                <a:solidFill>
                  <a:schemeClr val="bg1"/>
                </a:solidFill>
                <a:latin typeface="Liberation Sans Narrow"/>
              </a:rPr>
              <a:t>ExtJS</a:t>
            </a:r>
            <a:r>
              <a:rPr lang="en-US" sz="4000" b="1" dirty="0" smtClean="0">
                <a:solidFill>
                  <a:schemeClr val="bg1"/>
                </a:solidFill>
                <a:latin typeface="Liberation Sans Narrow"/>
              </a:rPr>
              <a:t> </a:t>
            </a:r>
          </a:p>
          <a:p>
            <a:pPr algn="ctr"/>
            <a:r>
              <a:rPr lang="en-US" sz="4000" b="1" dirty="0" smtClean="0">
                <a:solidFill>
                  <a:schemeClr val="bg1"/>
                </a:solidFill>
                <a:latin typeface="Liberation Sans Narrow"/>
              </a:rPr>
              <a:t>JavaScript Framework</a:t>
            </a:r>
            <a:endParaRPr lang="en-US" sz="4000" b="1" dirty="0">
              <a:solidFill>
                <a:schemeClr val="bg1"/>
              </a:solidFill>
              <a:latin typeface="Liberation Sans Narrow"/>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7175" y="1419091"/>
            <a:ext cx="3048000" cy="1104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457743" y="302476"/>
            <a:ext cx="5819222" cy="646331"/>
          </a:xfrm>
          <a:prstGeom prst="rect">
            <a:avLst/>
          </a:prstGeom>
          <a:noFill/>
        </p:spPr>
        <p:txBody>
          <a:bodyPr wrap="none" rtlCol="0">
            <a:spAutoFit/>
          </a:bodyPr>
          <a:lstStyle/>
          <a:p>
            <a:pPr algn="ctr"/>
            <a:r>
              <a:rPr lang="en-US" sz="3600" b="1" dirty="0">
                <a:solidFill>
                  <a:schemeClr val="bg1"/>
                </a:solidFill>
                <a:latin typeface="Liberation Sans Narrow" panose="020B0606020202030204" pitchFamily="34" charset="0"/>
              </a:rPr>
              <a:t>Ext JS Components &amp; Features</a:t>
            </a:r>
          </a:p>
        </p:txBody>
      </p:sp>
      <p:pic>
        <p:nvPicPr>
          <p:cNvPr id="9" name="Content Placeholder 5" descr="screencapture-dev-sencha-com-ext-5-1-0-examples-desktop-index-html-1434601068664.png"/>
          <p:cNvPicPr>
            <a:picLocks noChangeAspect="1"/>
          </p:cNvPicPr>
          <p:nvPr/>
        </p:nvPicPr>
        <p:blipFill>
          <a:blip r:embed="rId4"/>
          <a:stretch>
            <a:fillRect/>
          </a:stretch>
        </p:blipFill>
        <p:spPr>
          <a:xfrm>
            <a:off x="1589923" y="1873199"/>
            <a:ext cx="9102493" cy="4351338"/>
          </a:xfrm>
          <a:prstGeom prst="rect">
            <a:avLst/>
          </a:prstGeom>
        </p:spPr>
      </p:pic>
    </p:spTree>
    <p:extLst>
      <p:ext uri="{BB962C8B-B14F-4D97-AF65-F5344CB8AC3E}">
        <p14:creationId xmlns:p14="http://schemas.microsoft.com/office/powerpoint/2010/main" val="3654761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545123" y="302476"/>
            <a:ext cx="5290214" cy="646331"/>
          </a:xfrm>
          <a:prstGeom prst="rect">
            <a:avLst/>
          </a:prstGeom>
          <a:noFill/>
        </p:spPr>
        <p:txBody>
          <a:bodyPr wrap="square" rtlCol="0">
            <a:spAutoFit/>
          </a:bodyPr>
          <a:lstStyle/>
          <a:p>
            <a:r>
              <a:rPr lang="en-US" sz="3600" b="1" dirty="0">
                <a:solidFill>
                  <a:schemeClr val="bg1"/>
                </a:solidFill>
                <a:latin typeface="Liberation Sans Narrow" panose="020B0606020202030204" pitchFamily="34" charset="0"/>
              </a:rPr>
              <a:t>Ext JS Responsive Design</a:t>
            </a:r>
          </a:p>
        </p:txBody>
      </p:sp>
      <p:pic>
        <p:nvPicPr>
          <p:cNvPr id="10" name="Content Placeholder 4" descr="screencapture-dev-sencha-com-ext-5-1-0-examples-responsive-app-index-html-1434601205609.png"/>
          <p:cNvPicPr>
            <a:picLocks noChangeAspect="1"/>
          </p:cNvPicPr>
          <p:nvPr/>
        </p:nvPicPr>
        <p:blipFill>
          <a:blip r:embed="rId4"/>
          <a:stretch>
            <a:fillRect/>
          </a:stretch>
        </p:blipFill>
        <p:spPr>
          <a:xfrm>
            <a:off x="8359979" y="2036366"/>
            <a:ext cx="2715763" cy="404131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272" y="2036366"/>
            <a:ext cx="7087319" cy="4041316"/>
          </a:xfrm>
          <a:prstGeom prst="rect">
            <a:avLst/>
          </a:prstGeom>
        </p:spPr>
      </p:pic>
    </p:spTree>
    <p:extLst>
      <p:ext uri="{BB962C8B-B14F-4D97-AF65-F5344CB8AC3E}">
        <p14:creationId xmlns:p14="http://schemas.microsoft.com/office/powerpoint/2010/main" val="3915183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545123" y="302476"/>
            <a:ext cx="5290214" cy="646331"/>
          </a:xfrm>
          <a:prstGeom prst="rect">
            <a:avLst/>
          </a:prstGeom>
          <a:noFill/>
        </p:spPr>
        <p:txBody>
          <a:bodyPr wrap="square" rtlCol="0">
            <a:spAutoFit/>
          </a:bodyPr>
          <a:lstStyle/>
          <a:p>
            <a:r>
              <a:rPr lang="en-US" sz="3600" b="1" dirty="0">
                <a:solidFill>
                  <a:schemeClr val="bg1"/>
                </a:solidFill>
                <a:latin typeface="Liberation Sans Narrow" panose="020B0606020202030204" pitchFamily="34" charset="0"/>
              </a:rPr>
              <a:t>Ext JS Themes</a:t>
            </a:r>
          </a:p>
        </p:txBody>
      </p:sp>
      <p:pic>
        <p:nvPicPr>
          <p:cNvPr id="9" name="Content Placeholder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647" y="1838091"/>
            <a:ext cx="8868704" cy="4351338"/>
          </a:xfrm>
          <a:prstGeom prst="rect">
            <a:avLst/>
          </a:prstGeom>
        </p:spPr>
      </p:pic>
    </p:spTree>
    <p:extLst>
      <p:ext uri="{BB962C8B-B14F-4D97-AF65-F5344CB8AC3E}">
        <p14:creationId xmlns:p14="http://schemas.microsoft.com/office/powerpoint/2010/main" val="567414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439617" y="278062"/>
            <a:ext cx="8441736" cy="646331"/>
          </a:xfrm>
          <a:prstGeom prst="rect">
            <a:avLst/>
          </a:prstGeom>
          <a:noFill/>
        </p:spPr>
        <p:txBody>
          <a:bodyPr wrap="square" rtlCol="0">
            <a:spAutoFit/>
          </a:bodyPr>
          <a:lstStyle/>
          <a:p>
            <a:r>
              <a:rPr lang="en-US" sz="3600" b="1" dirty="0" err="1">
                <a:solidFill>
                  <a:schemeClr val="bg1"/>
                </a:solidFill>
                <a:latin typeface="Liberation Sans Narrow" panose="020B0606020202030204" pitchFamily="34" charset="0"/>
              </a:rPr>
              <a:t>Sencha</a:t>
            </a:r>
            <a:r>
              <a:rPr lang="en-US" sz="3600" b="1" dirty="0">
                <a:solidFill>
                  <a:schemeClr val="bg1"/>
                </a:solidFill>
                <a:latin typeface="Liberation Sans Narrow" panose="020B0606020202030204" pitchFamily="34" charset="0"/>
              </a:rPr>
              <a:t> </a:t>
            </a:r>
            <a:r>
              <a:rPr lang="en-US" sz="3600" b="1" dirty="0" smtClean="0">
                <a:solidFill>
                  <a:schemeClr val="bg1"/>
                </a:solidFill>
                <a:latin typeface="Liberation Sans Narrow" panose="020B0606020202030204" pitchFamily="34" charset="0"/>
              </a:rPr>
              <a:t>Licensing - </a:t>
            </a:r>
            <a:r>
              <a:rPr lang="en-US" sz="3600" b="1" dirty="0">
                <a:solidFill>
                  <a:schemeClr val="bg1"/>
                </a:solidFill>
                <a:latin typeface="Liberation Sans Narrow" panose="020B0606020202030204" pitchFamily="34" charset="0"/>
              </a:rPr>
              <a:t>Commercial License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312" y="1416508"/>
            <a:ext cx="7111547" cy="5118751"/>
          </a:xfrm>
          <a:prstGeom prst="rect">
            <a:avLst/>
          </a:prstGeom>
        </p:spPr>
      </p:pic>
    </p:spTree>
    <p:extLst>
      <p:ext uri="{BB962C8B-B14F-4D97-AF65-F5344CB8AC3E}">
        <p14:creationId xmlns:p14="http://schemas.microsoft.com/office/powerpoint/2010/main" val="775865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439617" y="278062"/>
            <a:ext cx="8441736" cy="646331"/>
          </a:xfrm>
          <a:prstGeom prst="rect">
            <a:avLst/>
          </a:prstGeom>
          <a:noFill/>
        </p:spPr>
        <p:txBody>
          <a:bodyPr wrap="square" rtlCol="0">
            <a:spAutoFit/>
          </a:bodyPr>
          <a:lstStyle/>
          <a:p>
            <a:r>
              <a:rPr lang="en-US" sz="3600" b="1" dirty="0" err="1">
                <a:solidFill>
                  <a:schemeClr val="bg1"/>
                </a:solidFill>
                <a:latin typeface="Liberation Sans Narrow" panose="020B0606020202030204" pitchFamily="34" charset="0"/>
              </a:rPr>
              <a:t>Sencha</a:t>
            </a:r>
            <a:r>
              <a:rPr lang="en-US" sz="3600" b="1" dirty="0">
                <a:solidFill>
                  <a:schemeClr val="bg1"/>
                </a:solidFill>
                <a:latin typeface="Liberation Sans Narrow" panose="020B0606020202030204" pitchFamily="34" charset="0"/>
              </a:rPr>
              <a:t> </a:t>
            </a:r>
            <a:r>
              <a:rPr lang="en-US" sz="3600" b="1" dirty="0" smtClean="0">
                <a:solidFill>
                  <a:schemeClr val="bg1"/>
                </a:solidFill>
                <a:latin typeface="Liberation Sans Narrow" panose="020B0606020202030204" pitchFamily="34" charset="0"/>
              </a:rPr>
              <a:t>Licensing – GPL Licensing</a:t>
            </a:r>
            <a:endParaRPr lang="en-US" sz="3600" b="1" dirty="0">
              <a:solidFill>
                <a:schemeClr val="bg1"/>
              </a:solidFill>
              <a:latin typeface="Liberation Sans Narrow" panose="020B0606020202030204" pitchFamily="34" charset="0"/>
            </a:endParaRPr>
          </a:p>
        </p:txBody>
      </p:sp>
      <p:sp>
        <p:nvSpPr>
          <p:cNvPr id="10" name="TextBox 9"/>
          <p:cNvSpPr txBox="1"/>
          <p:nvPr/>
        </p:nvSpPr>
        <p:spPr>
          <a:xfrm>
            <a:off x="233001" y="1588168"/>
            <a:ext cx="11671784" cy="523220"/>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endParaRPr lang="en-US" sz="2800" dirty="0">
              <a:solidFill>
                <a:schemeClr val="bg1"/>
              </a:solidFill>
              <a:latin typeface="Liberation Sans Narrow" panose="020B060602020203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27" y="1529346"/>
            <a:ext cx="8572203" cy="4931599"/>
          </a:xfrm>
          <a:prstGeom prst="rect">
            <a:avLst/>
          </a:prstGeom>
        </p:spPr>
      </p:pic>
    </p:spTree>
    <p:extLst>
      <p:ext uri="{BB962C8B-B14F-4D97-AF65-F5344CB8AC3E}">
        <p14:creationId xmlns:p14="http://schemas.microsoft.com/office/powerpoint/2010/main" val="3155755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4"/>
          <a:stretch>
            <a:fillRect/>
          </a:stretch>
        </p:blipFill>
        <p:spPr>
          <a:xfrm>
            <a:off x="0" y="0"/>
            <a:ext cx="12192000" cy="1251284"/>
          </a:xfrm>
        </p:spPr>
      </p:pic>
      <p:sp>
        <p:nvSpPr>
          <p:cNvPr id="8" name="TextBox 7"/>
          <p:cNvSpPr txBox="1"/>
          <p:nvPr/>
        </p:nvSpPr>
        <p:spPr>
          <a:xfrm>
            <a:off x="439617" y="336884"/>
            <a:ext cx="5532429" cy="646331"/>
          </a:xfrm>
          <a:prstGeom prst="rect">
            <a:avLst/>
          </a:prstGeom>
          <a:noFill/>
        </p:spPr>
        <p:txBody>
          <a:bodyPr wrap="square" rtlCol="0">
            <a:spAutoFit/>
          </a:bodyPr>
          <a:lstStyle/>
          <a:p>
            <a:r>
              <a:rPr lang="en-US" sz="3600" b="1" dirty="0">
                <a:solidFill>
                  <a:schemeClr val="bg1"/>
                </a:solidFill>
                <a:latin typeface="Liberation Sans Narrow" panose="020B0606020202030204" pitchFamily="34" charset="0"/>
              </a:rPr>
              <a:t>How do we begin?</a:t>
            </a:r>
          </a:p>
        </p:txBody>
      </p:sp>
      <p:sp>
        <p:nvSpPr>
          <p:cNvPr id="10" name="TextBox 9"/>
          <p:cNvSpPr txBox="1"/>
          <p:nvPr/>
        </p:nvSpPr>
        <p:spPr>
          <a:xfrm>
            <a:off x="233001" y="1588168"/>
            <a:ext cx="11671784" cy="2616101"/>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800" dirty="0" smtClean="0">
                <a:solidFill>
                  <a:schemeClr val="bg1"/>
                </a:solidFill>
                <a:latin typeface="Liberation Sans Narrow" panose="020B0606020202030204" pitchFamily="34" charset="0"/>
                <a:hlinkClick r:id="rId5"/>
              </a:rPr>
              <a:t>Download</a:t>
            </a:r>
            <a:r>
              <a:rPr lang="en-US" sz="2800" dirty="0" smtClean="0">
                <a:solidFill>
                  <a:schemeClr val="bg1"/>
                </a:solidFill>
                <a:latin typeface="Liberation Sans Narrow" panose="020B0606020202030204" pitchFamily="34" charset="0"/>
              </a:rPr>
              <a:t> GPL version of </a:t>
            </a:r>
            <a:r>
              <a:rPr lang="en-US" sz="2800" dirty="0" err="1" smtClean="0">
                <a:solidFill>
                  <a:schemeClr val="bg1"/>
                </a:solidFill>
                <a:latin typeface="Liberation Sans Narrow" panose="020B0606020202030204" pitchFamily="34" charset="0"/>
              </a:rPr>
              <a:t>Sencha</a:t>
            </a:r>
            <a:r>
              <a:rPr lang="en-US" sz="2800" dirty="0" smtClean="0">
                <a:solidFill>
                  <a:schemeClr val="bg1"/>
                </a:solidFill>
                <a:latin typeface="Liberation Sans Narrow" panose="020B0606020202030204" pitchFamily="34" charset="0"/>
              </a:rPr>
              <a:t> Ext JS 5.1 library(Download and Install </a:t>
            </a:r>
            <a:r>
              <a:rPr lang="en-US" sz="2800" dirty="0" err="1" smtClean="0">
                <a:solidFill>
                  <a:schemeClr val="bg1"/>
                </a:solidFill>
                <a:latin typeface="Liberation Sans Narrow" panose="020B0606020202030204" pitchFamily="34" charset="0"/>
              </a:rPr>
              <a:t>Sencha</a:t>
            </a:r>
            <a:r>
              <a:rPr lang="en-US" sz="2800" dirty="0" smtClean="0">
                <a:solidFill>
                  <a:schemeClr val="bg1"/>
                </a:solidFill>
                <a:latin typeface="Liberation Sans Narrow" panose="020B0606020202030204" pitchFamily="34" charset="0"/>
              </a:rPr>
              <a:t> </a:t>
            </a:r>
            <a:r>
              <a:rPr lang="en-US" sz="2800" dirty="0" err="1" smtClean="0">
                <a:solidFill>
                  <a:schemeClr val="bg1"/>
                </a:solidFill>
                <a:latin typeface="Liberation Sans Narrow" panose="020B0606020202030204" pitchFamily="34" charset="0"/>
              </a:rPr>
              <a:t>Cmd</a:t>
            </a:r>
            <a:r>
              <a:rPr lang="en-US" sz="2800" dirty="0" smtClean="0">
                <a:solidFill>
                  <a:schemeClr val="bg1"/>
                </a:solidFill>
                <a:latin typeface="Liberation Sans Narrow" panose="020B0606020202030204" pitchFamily="34" charset="0"/>
              </a:rPr>
              <a:t>)</a:t>
            </a:r>
          </a:p>
          <a:p>
            <a:pPr marL="342900" indent="-342900">
              <a:buClr>
                <a:schemeClr val="bg1"/>
              </a:buClr>
              <a:buFont typeface="Wingdings 3" panose="05040102010807070707" pitchFamily="18" charset="2"/>
              <a:buChar char=""/>
            </a:pPr>
            <a:r>
              <a:rPr lang="en-US" sz="2800" dirty="0" smtClean="0">
                <a:solidFill>
                  <a:schemeClr val="bg1"/>
                </a:solidFill>
                <a:latin typeface="Liberation Sans Narrow" panose="020B0606020202030204" pitchFamily="34" charset="0"/>
              </a:rPr>
              <a:t>Unzip using any file compression utility</a:t>
            </a:r>
          </a:p>
          <a:p>
            <a:pPr marL="342900" indent="-342900">
              <a:buClr>
                <a:schemeClr val="bg1"/>
              </a:buClr>
              <a:buFont typeface="Wingdings 3" panose="05040102010807070707" pitchFamily="18" charset="2"/>
              <a:buChar char=""/>
            </a:pPr>
            <a:r>
              <a:rPr lang="en-US" sz="2800" dirty="0" smtClean="0">
                <a:solidFill>
                  <a:schemeClr val="bg1"/>
                </a:solidFill>
                <a:latin typeface="Liberation Sans Narrow" panose="020B0606020202030204" pitchFamily="34" charset="0"/>
              </a:rPr>
              <a:t>from your webserver root directory: </a:t>
            </a:r>
            <a:br>
              <a:rPr lang="en-US" sz="2800" dirty="0" smtClean="0">
                <a:solidFill>
                  <a:schemeClr val="bg1"/>
                </a:solidFill>
                <a:latin typeface="Liberation Sans Narrow" panose="020B0606020202030204" pitchFamily="34" charset="0"/>
              </a:rPr>
            </a:br>
            <a:r>
              <a:rPr lang="en-US" sz="2400" dirty="0" smtClean="0">
                <a:solidFill>
                  <a:schemeClr val="bg1">
                    <a:lumMod val="65000"/>
                  </a:schemeClr>
                </a:solidFill>
                <a:latin typeface="Consolas" panose="020B0609020204030204" pitchFamily="49" charset="0"/>
                <a:cs typeface="Consolas" panose="020B0609020204030204" pitchFamily="49" charset="0"/>
              </a:rPr>
              <a:t>$</a:t>
            </a:r>
            <a:r>
              <a:rPr lang="en-US" sz="2400" dirty="0" err="1" smtClean="0">
                <a:solidFill>
                  <a:schemeClr val="bg1">
                    <a:lumMod val="65000"/>
                  </a:schemeClr>
                </a:solidFill>
                <a:latin typeface="Consolas" panose="020B0609020204030204" pitchFamily="49" charset="0"/>
                <a:cs typeface="Consolas" panose="020B0609020204030204" pitchFamily="49" charset="0"/>
              </a:rPr>
              <a:t>sencha</a:t>
            </a:r>
            <a:r>
              <a:rPr lang="en-US" sz="2400" dirty="0" smtClean="0">
                <a:solidFill>
                  <a:schemeClr val="bg1">
                    <a:lumMod val="65000"/>
                  </a:schemeClr>
                </a:solidFill>
                <a:latin typeface="Consolas" panose="020B0609020204030204" pitchFamily="49" charset="0"/>
                <a:cs typeface="Consolas" panose="020B0609020204030204" pitchFamily="49" charset="0"/>
              </a:rPr>
              <a:t> </a:t>
            </a:r>
            <a:r>
              <a:rPr lang="en-US" sz="2400" dirty="0">
                <a:solidFill>
                  <a:schemeClr val="bg1">
                    <a:lumMod val="65000"/>
                  </a:schemeClr>
                </a:solidFill>
                <a:latin typeface="Consolas" panose="020B0609020204030204" pitchFamily="49" charset="0"/>
                <a:cs typeface="Consolas" panose="020B0609020204030204" pitchFamily="49" charset="0"/>
              </a:rPr>
              <a:t>-</a:t>
            </a:r>
            <a:r>
              <a:rPr lang="en-US" sz="2400" dirty="0" err="1">
                <a:solidFill>
                  <a:schemeClr val="bg1">
                    <a:lumMod val="65000"/>
                  </a:schemeClr>
                </a:solidFill>
                <a:latin typeface="Consolas" panose="020B0609020204030204" pitchFamily="49" charset="0"/>
                <a:cs typeface="Consolas" panose="020B0609020204030204" pitchFamily="49" charset="0"/>
              </a:rPr>
              <a:t>sdk</a:t>
            </a:r>
            <a:r>
              <a:rPr lang="en-US" sz="2400" dirty="0">
                <a:solidFill>
                  <a:schemeClr val="bg1">
                    <a:lumMod val="65000"/>
                  </a:schemeClr>
                </a:solidFill>
                <a:latin typeface="Consolas" panose="020B0609020204030204" pitchFamily="49" charset="0"/>
                <a:cs typeface="Consolas" panose="020B0609020204030204" pitchFamily="49" charset="0"/>
              </a:rPr>
              <a:t> /path/to/</a:t>
            </a:r>
            <a:r>
              <a:rPr lang="en-US" sz="2400" dirty="0" err="1">
                <a:solidFill>
                  <a:schemeClr val="bg1">
                    <a:lumMod val="65000"/>
                  </a:schemeClr>
                </a:solidFill>
                <a:latin typeface="Consolas" panose="020B0609020204030204" pitchFamily="49" charset="0"/>
                <a:cs typeface="Consolas" panose="020B0609020204030204" pitchFamily="49" charset="0"/>
              </a:rPr>
              <a:t>ExtSDK</a:t>
            </a:r>
            <a:r>
              <a:rPr lang="en-US" sz="2400" dirty="0">
                <a:solidFill>
                  <a:schemeClr val="bg1">
                    <a:lumMod val="65000"/>
                  </a:schemeClr>
                </a:solidFill>
                <a:latin typeface="Consolas" panose="020B0609020204030204" pitchFamily="49" charset="0"/>
                <a:cs typeface="Consolas" panose="020B0609020204030204" pitchFamily="49" charset="0"/>
              </a:rPr>
              <a:t> generate app </a:t>
            </a:r>
            <a:r>
              <a:rPr lang="en-US" sz="2400" dirty="0" err="1" smtClean="0">
                <a:solidFill>
                  <a:schemeClr val="bg1">
                    <a:lumMod val="65000"/>
                  </a:schemeClr>
                </a:solidFill>
                <a:latin typeface="Consolas" panose="020B0609020204030204" pitchFamily="49" charset="0"/>
                <a:cs typeface="Consolas" panose="020B0609020204030204" pitchFamily="49" charset="0"/>
              </a:rPr>
              <a:t>AppName</a:t>
            </a:r>
            <a:r>
              <a:rPr lang="en-US" sz="2400" dirty="0" smtClean="0">
                <a:solidFill>
                  <a:schemeClr val="bg1">
                    <a:lumMod val="65000"/>
                  </a:schemeClr>
                </a:solidFill>
                <a:latin typeface="Consolas" panose="020B0609020204030204" pitchFamily="49" charset="0"/>
                <a:cs typeface="Consolas" panose="020B0609020204030204" pitchFamily="49" charset="0"/>
              </a:rPr>
              <a:t> ./</a:t>
            </a:r>
            <a:r>
              <a:rPr lang="en-US" sz="2400" dirty="0" err="1" smtClean="0">
                <a:solidFill>
                  <a:schemeClr val="bg1">
                    <a:lumMod val="65000"/>
                  </a:schemeClr>
                </a:solidFill>
                <a:latin typeface="Consolas" panose="020B0609020204030204" pitchFamily="49" charset="0"/>
                <a:cs typeface="Consolas" panose="020B0609020204030204" pitchFamily="49" charset="0"/>
              </a:rPr>
              <a:t>DirApp</a:t>
            </a:r>
            <a:endParaRPr lang="en-US" sz="2400" dirty="0" smtClean="0">
              <a:solidFill>
                <a:schemeClr val="bg1">
                  <a:lumMod val="65000"/>
                </a:schemeClr>
              </a:solidFill>
              <a:latin typeface="Consolas" panose="020B0609020204030204" pitchFamily="49" charset="0"/>
              <a:cs typeface="Consolas" panose="020B0609020204030204" pitchFamily="49" charset="0"/>
            </a:endParaRPr>
          </a:p>
          <a:p>
            <a:pPr marL="342900" indent="-342900">
              <a:buClr>
                <a:schemeClr val="bg1"/>
              </a:buClr>
              <a:buFont typeface="Wingdings 3" panose="05040102010807070707" pitchFamily="18" charset="2"/>
              <a:buChar char=""/>
            </a:pPr>
            <a:r>
              <a:rPr lang="en-US" sz="2800" dirty="0" smtClean="0">
                <a:solidFill>
                  <a:schemeClr val="bg1"/>
                </a:solidFill>
                <a:latin typeface="Liberation Sans Narrow" panose="020B0606020202030204" pitchFamily="34" charset="0"/>
              </a:rPr>
              <a:t>Now navigate to http://localhost:1841 or your native localhost</a:t>
            </a:r>
            <a:endParaRPr lang="en-US" sz="2800"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val="2195585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424962" y="302476"/>
            <a:ext cx="11342075" cy="646331"/>
          </a:xfrm>
          <a:prstGeom prst="rect">
            <a:avLst/>
          </a:prstGeom>
          <a:noFill/>
        </p:spPr>
        <p:txBody>
          <a:bodyPr wrap="square" rtlCol="0">
            <a:spAutoFit/>
          </a:bodyPr>
          <a:lstStyle/>
          <a:p>
            <a:r>
              <a:rPr lang="en-US" sz="3600" b="1" dirty="0">
                <a:solidFill>
                  <a:schemeClr val="bg1"/>
                </a:solidFill>
                <a:latin typeface="Liberation Sans Narrow" panose="020B0606020202030204" pitchFamily="34" charset="0"/>
              </a:rPr>
              <a:t>Files and Directories in the Architect Project Tree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8795" y="1733313"/>
            <a:ext cx="9057964" cy="4714379"/>
          </a:xfrm>
          <a:prstGeom prst="rect">
            <a:avLst/>
          </a:prstGeom>
        </p:spPr>
      </p:pic>
    </p:spTree>
    <p:extLst>
      <p:ext uri="{BB962C8B-B14F-4D97-AF65-F5344CB8AC3E}">
        <p14:creationId xmlns:p14="http://schemas.microsoft.com/office/powerpoint/2010/main" val="1391331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4"/>
          <a:stretch>
            <a:fillRect/>
          </a:stretch>
        </p:blipFill>
        <p:spPr>
          <a:xfrm>
            <a:off x="0" y="0"/>
            <a:ext cx="12192000" cy="1251284"/>
          </a:xfrm>
        </p:spPr>
      </p:pic>
      <p:sp>
        <p:nvSpPr>
          <p:cNvPr id="8" name="TextBox 7"/>
          <p:cNvSpPr txBox="1"/>
          <p:nvPr/>
        </p:nvSpPr>
        <p:spPr>
          <a:xfrm>
            <a:off x="439617" y="336884"/>
            <a:ext cx="5532429" cy="646331"/>
          </a:xfrm>
          <a:prstGeom prst="rect">
            <a:avLst/>
          </a:prstGeom>
          <a:noFill/>
        </p:spPr>
        <p:txBody>
          <a:bodyPr wrap="square" rtlCol="0">
            <a:spAutoFit/>
          </a:bodyPr>
          <a:lstStyle/>
          <a:p>
            <a:r>
              <a:rPr lang="en-US" sz="3600" b="1" dirty="0">
                <a:solidFill>
                  <a:schemeClr val="bg1"/>
                </a:solidFill>
                <a:latin typeface="Liberation Sans Narrow" panose="020B0606020202030204" pitchFamily="34" charset="0"/>
              </a:rPr>
              <a:t>Other </a:t>
            </a:r>
            <a:r>
              <a:rPr lang="en-US" sz="3600" b="1" dirty="0" err="1">
                <a:solidFill>
                  <a:schemeClr val="bg1"/>
                </a:solidFill>
                <a:latin typeface="Liberation Sans Narrow" panose="020B0606020202030204" pitchFamily="34" charset="0"/>
              </a:rPr>
              <a:t>Sencha</a:t>
            </a:r>
            <a:r>
              <a:rPr lang="en-US" sz="3600" b="1" dirty="0">
                <a:solidFill>
                  <a:schemeClr val="bg1"/>
                </a:solidFill>
                <a:latin typeface="Liberation Sans Narrow" panose="020B0606020202030204" pitchFamily="34" charset="0"/>
              </a:rPr>
              <a:t> Products</a:t>
            </a:r>
          </a:p>
        </p:txBody>
      </p:sp>
      <p:sp>
        <p:nvSpPr>
          <p:cNvPr id="10" name="TextBox 9"/>
          <p:cNvSpPr txBox="1"/>
          <p:nvPr/>
        </p:nvSpPr>
        <p:spPr>
          <a:xfrm>
            <a:off x="233001" y="1588168"/>
            <a:ext cx="11671784" cy="2246769"/>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800" dirty="0" err="1" smtClean="0">
                <a:solidFill>
                  <a:schemeClr val="bg1"/>
                </a:solidFill>
                <a:latin typeface="Liberation Sans Narrow" panose="020B0606020202030204" pitchFamily="34" charset="0"/>
              </a:rPr>
              <a:t>Sencha</a:t>
            </a:r>
            <a:r>
              <a:rPr lang="en-US" sz="2800" dirty="0" smtClean="0">
                <a:solidFill>
                  <a:schemeClr val="bg1"/>
                </a:solidFill>
                <a:latin typeface="Liberation Sans Narrow" panose="020B0606020202030204" pitchFamily="34" charset="0"/>
              </a:rPr>
              <a:t> Touch</a:t>
            </a:r>
            <a:r>
              <a:rPr lang="en-US" sz="2800" dirty="0">
                <a:solidFill>
                  <a:schemeClr val="bg1"/>
                </a:solidFill>
                <a:latin typeface="Liberation Sans Narrow" panose="020B0606020202030204" pitchFamily="34" charset="0"/>
              </a:rPr>
              <a:t>: Framework for building mobile </a:t>
            </a:r>
            <a:r>
              <a:rPr lang="en-US" sz="2800" dirty="0" smtClean="0">
                <a:solidFill>
                  <a:schemeClr val="bg1"/>
                </a:solidFill>
                <a:latin typeface="Liberation Sans Narrow" panose="020B0606020202030204" pitchFamily="34" charset="0"/>
              </a:rPr>
              <a:t>application</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Sencha.io: Cloud services for mobile</a:t>
            </a:r>
            <a:endParaRPr lang="en-US" sz="2800" dirty="0" smtClean="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Ext Designer: </a:t>
            </a:r>
            <a:r>
              <a:rPr lang="en-US" sz="2800" dirty="0" err="1">
                <a:solidFill>
                  <a:schemeClr val="bg1"/>
                </a:solidFill>
                <a:latin typeface="Liberation Sans Narrow" panose="020B0606020202030204" pitchFamily="34" charset="0"/>
              </a:rPr>
              <a:t>Wysiwig</a:t>
            </a:r>
            <a:r>
              <a:rPr lang="en-US" sz="2800" dirty="0">
                <a:solidFill>
                  <a:schemeClr val="bg1"/>
                </a:solidFill>
                <a:latin typeface="Liberation Sans Narrow" panose="020B0606020202030204" pitchFamily="34" charset="0"/>
              </a:rPr>
              <a:t> tool for </a:t>
            </a:r>
            <a:r>
              <a:rPr lang="en-US" sz="2800" dirty="0" err="1">
                <a:solidFill>
                  <a:schemeClr val="bg1"/>
                </a:solidFill>
                <a:latin typeface="Liberation Sans Narrow" panose="020B0606020202030204" pitchFamily="34" charset="0"/>
              </a:rPr>
              <a:t>ExtJS</a:t>
            </a:r>
            <a:endParaRPr lang="en-US" sz="28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err="1">
                <a:solidFill>
                  <a:schemeClr val="bg1"/>
                </a:solidFill>
                <a:latin typeface="Liberation Sans Narrow" panose="020B0606020202030204" pitchFamily="34" charset="0"/>
              </a:rPr>
              <a:t>Sencha</a:t>
            </a:r>
            <a:r>
              <a:rPr lang="en-US" sz="2800" dirty="0">
                <a:solidFill>
                  <a:schemeClr val="bg1"/>
                </a:solidFill>
                <a:latin typeface="Liberation Sans Narrow" panose="020B0606020202030204" pitchFamily="34" charset="0"/>
              </a:rPr>
              <a:t> Animation: Tool for designing CSS3 animations</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Ext GWT: Ext controls available for Google Web </a:t>
            </a:r>
            <a:r>
              <a:rPr lang="en-US" sz="2800" dirty="0" smtClean="0">
                <a:solidFill>
                  <a:schemeClr val="bg1"/>
                </a:solidFill>
                <a:latin typeface="Liberation Sans Narrow" panose="020B0606020202030204" pitchFamily="34" charset="0"/>
              </a:rPr>
              <a:t>Toolkit</a:t>
            </a:r>
            <a:endParaRPr lang="en-US" sz="2800"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val="2688022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4"/>
          <a:stretch>
            <a:fillRect/>
          </a:stretch>
        </p:blipFill>
        <p:spPr>
          <a:xfrm>
            <a:off x="0" y="0"/>
            <a:ext cx="12192000" cy="1251284"/>
          </a:xfrm>
        </p:spPr>
      </p:pic>
      <p:sp>
        <p:nvSpPr>
          <p:cNvPr id="8" name="TextBox 7"/>
          <p:cNvSpPr txBox="1"/>
          <p:nvPr/>
        </p:nvSpPr>
        <p:spPr>
          <a:xfrm>
            <a:off x="439617" y="336884"/>
            <a:ext cx="5532429" cy="646331"/>
          </a:xfrm>
          <a:prstGeom prst="rect">
            <a:avLst/>
          </a:prstGeom>
          <a:noFill/>
        </p:spPr>
        <p:txBody>
          <a:bodyPr wrap="square" rtlCol="0">
            <a:spAutoFit/>
          </a:bodyPr>
          <a:lstStyle/>
          <a:p>
            <a:r>
              <a:rPr lang="en-US" sz="3600" b="1" dirty="0">
                <a:solidFill>
                  <a:schemeClr val="bg1"/>
                </a:solidFill>
                <a:latin typeface="Liberation Sans Narrow" panose="020B0606020202030204" pitchFamily="34" charset="0"/>
              </a:rPr>
              <a:t>ExtJS5 Help Document </a:t>
            </a:r>
          </a:p>
        </p:txBody>
      </p:sp>
      <p:sp>
        <p:nvSpPr>
          <p:cNvPr id="10" name="TextBox 9"/>
          <p:cNvSpPr txBox="1"/>
          <p:nvPr/>
        </p:nvSpPr>
        <p:spPr>
          <a:xfrm>
            <a:off x="233001" y="1588168"/>
            <a:ext cx="11671784" cy="1815882"/>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Online Help: Go to http://docs.sencha.com/ and select the version of </a:t>
            </a:r>
            <a:r>
              <a:rPr lang="en-US" sz="2800" dirty="0" err="1">
                <a:solidFill>
                  <a:schemeClr val="bg1"/>
                </a:solidFill>
                <a:latin typeface="Liberation Sans Narrow" panose="020B0606020202030204" pitchFamily="34" charset="0"/>
              </a:rPr>
              <a:t>ExtJS</a:t>
            </a:r>
            <a:r>
              <a:rPr lang="en-US" sz="2800" dirty="0">
                <a:solidFill>
                  <a:schemeClr val="bg1"/>
                </a:solidFill>
                <a:latin typeface="Liberation Sans Narrow" panose="020B0606020202030204" pitchFamily="34" charset="0"/>
              </a:rPr>
              <a:t> you are using in your </a:t>
            </a:r>
            <a:r>
              <a:rPr lang="en-US" sz="2800" dirty="0" smtClean="0">
                <a:solidFill>
                  <a:schemeClr val="bg1"/>
                </a:solidFill>
                <a:latin typeface="Liberation Sans Narrow" panose="020B0606020202030204" pitchFamily="34" charset="0"/>
              </a:rPr>
              <a:t>application</a:t>
            </a:r>
          </a:p>
          <a:p>
            <a:pPr marL="342900" indent="-342900">
              <a:buClr>
                <a:schemeClr val="bg1"/>
              </a:buClr>
              <a:buFont typeface="Wingdings 3" panose="05040102010807070707" pitchFamily="18" charset="2"/>
              <a:buChar char=""/>
            </a:pPr>
            <a:r>
              <a:rPr lang="en-US" sz="2800" dirty="0" smtClean="0">
                <a:solidFill>
                  <a:schemeClr val="bg1"/>
                </a:solidFill>
                <a:latin typeface="Liberation Sans Narrow" panose="020B0606020202030204" pitchFamily="34" charset="0"/>
              </a:rPr>
              <a:t>Offline </a:t>
            </a:r>
            <a:r>
              <a:rPr lang="en-US" sz="2800" dirty="0">
                <a:solidFill>
                  <a:schemeClr val="bg1"/>
                </a:solidFill>
                <a:latin typeface="Liberation Sans Narrow" panose="020B0606020202030204" pitchFamily="34" charset="0"/>
              </a:rPr>
              <a:t>Help: Navigate to the folder where you have </a:t>
            </a:r>
            <a:r>
              <a:rPr lang="en-US" sz="2800" dirty="0" smtClean="0">
                <a:solidFill>
                  <a:schemeClr val="bg1"/>
                </a:solidFill>
                <a:latin typeface="Liberation Sans Narrow" panose="020B0606020202030204" pitchFamily="34" charset="0"/>
              </a:rPr>
              <a:t>copy</a:t>
            </a:r>
          </a:p>
          <a:p>
            <a:pPr marL="342900" indent="-342900">
              <a:buClr>
                <a:schemeClr val="bg1"/>
              </a:buClr>
              <a:buFont typeface="Wingdings 3" panose="05040102010807070707" pitchFamily="18" charset="2"/>
              <a:buChar char=""/>
            </a:pPr>
            <a:r>
              <a:rPr lang="en-US" sz="2800" dirty="0" smtClean="0">
                <a:solidFill>
                  <a:schemeClr val="bg1"/>
                </a:solidFill>
                <a:latin typeface="Liberation Sans Narrow" panose="020B0606020202030204" pitchFamily="34" charset="0"/>
              </a:rPr>
              <a:t>Test code online: </a:t>
            </a:r>
            <a:r>
              <a:rPr lang="en-US" sz="2800" dirty="0">
                <a:solidFill>
                  <a:schemeClr val="bg1"/>
                </a:solidFill>
                <a:latin typeface="Liberation Sans Narrow" panose="020B0606020202030204" pitchFamily="34" charset="0"/>
              </a:rPr>
              <a:t>https://fiddle.sencha.com/#fiddle/</a:t>
            </a:r>
            <a:endParaRPr lang="en-US" sz="2800"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val="393654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505327" y="286085"/>
            <a:ext cx="4168642"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www.sencha.com</a:t>
            </a:r>
            <a:endParaRPr lang="en-US" sz="3600" b="1" dirty="0">
              <a:solidFill>
                <a:schemeClr val="bg1"/>
              </a:solidFill>
              <a:latin typeface="Liberation Sans Narrow" panose="020B0606020202030204" pitchFamily="34" charset="0"/>
            </a:endParaRPr>
          </a:p>
        </p:txBody>
      </p:sp>
      <p:pic>
        <p:nvPicPr>
          <p:cNvPr id="10" name="Picture 9" descr="device-lockup-extjs.png"/>
          <p:cNvPicPr>
            <a:picLocks noChangeAspect="1"/>
          </p:cNvPicPr>
          <p:nvPr/>
        </p:nvPicPr>
        <p:blipFill>
          <a:blip r:embed="rId4"/>
          <a:stretch>
            <a:fillRect/>
          </a:stretch>
        </p:blipFill>
        <p:spPr>
          <a:xfrm>
            <a:off x="381714" y="2063920"/>
            <a:ext cx="11428572" cy="2730159"/>
          </a:xfrm>
          <a:prstGeom prst="rect">
            <a:avLst/>
          </a:prstGeom>
        </p:spPr>
      </p:pic>
      <p:sp>
        <p:nvSpPr>
          <p:cNvPr id="11" name="TextBox 10"/>
          <p:cNvSpPr txBox="1"/>
          <p:nvPr/>
        </p:nvSpPr>
        <p:spPr>
          <a:xfrm>
            <a:off x="1413119" y="5572664"/>
            <a:ext cx="9313768" cy="523220"/>
          </a:xfrm>
          <a:prstGeom prst="rect">
            <a:avLst/>
          </a:prstGeom>
          <a:noFill/>
        </p:spPr>
        <p:txBody>
          <a:bodyPr wrap="none" rtlCol="0">
            <a:spAutoFit/>
          </a:bodyPr>
          <a:lstStyle/>
          <a:p>
            <a:pPr algn="ctr"/>
            <a:r>
              <a:rPr lang="en-US" sz="2800" dirty="0" smtClean="0">
                <a:solidFill>
                  <a:srgbClr val="006666"/>
                </a:solidFill>
                <a:latin typeface="Liberation Sans Narrow"/>
              </a:rPr>
              <a:t>Rapidly design, develop, and manage cross-platform web applications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505327" y="336884"/>
            <a:ext cx="6673622"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2015 Ext JS Growth Statistics</a:t>
            </a:r>
            <a:endParaRPr lang="en-US" sz="3600" b="1" dirty="0">
              <a:solidFill>
                <a:schemeClr val="bg1"/>
              </a:solidFill>
              <a:latin typeface="Liberation Sans Narrow" panose="020B0606020202030204" pitchFamily="34" charset="0"/>
            </a:endParaRPr>
          </a:p>
        </p:txBody>
      </p:sp>
      <p:sp>
        <p:nvSpPr>
          <p:cNvPr id="12" name="TextBox 11"/>
          <p:cNvSpPr txBox="1"/>
          <p:nvPr/>
        </p:nvSpPr>
        <p:spPr>
          <a:xfrm>
            <a:off x="2710166" y="1572868"/>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13" name="TextBox 12"/>
          <p:cNvSpPr txBox="1"/>
          <p:nvPr/>
        </p:nvSpPr>
        <p:spPr>
          <a:xfrm>
            <a:off x="2675660" y="282827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14" name="TextBox 13"/>
          <p:cNvSpPr txBox="1"/>
          <p:nvPr/>
        </p:nvSpPr>
        <p:spPr>
          <a:xfrm>
            <a:off x="6511877" y="1573848"/>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6551109" y="282827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6" name="TextBox 15"/>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graphicFrame>
        <p:nvGraphicFramePr>
          <p:cNvPr id="5" name="Diagram 4"/>
          <p:cNvGraphicFramePr/>
          <p:nvPr>
            <p:extLst>
              <p:ext uri="{D42A27DB-BD31-4B8C-83A1-F6EECF244321}">
                <p14:modId xmlns:p14="http://schemas.microsoft.com/office/powerpoint/2010/main" val="1907034387"/>
              </p:ext>
            </p:extLst>
          </p:nvPr>
        </p:nvGraphicFramePr>
        <p:xfrm>
          <a:off x="1779763" y="2429554"/>
          <a:ext cx="8464144" cy="30254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491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4"/>
          <a:stretch>
            <a:fillRect/>
          </a:stretch>
        </p:blipFill>
        <p:spPr>
          <a:xfrm>
            <a:off x="0" y="0"/>
            <a:ext cx="12192000" cy="1251284"/>
          </a:xfrm>
        </p:spPr>
      </p:pic>
      <p:sp>
        <p:nvSpPr>
          <p:cNvPr id="8" name="TextBox 7"/>
          <p:cNvSpPr txBox="1"/>
          <p:nvPr/>
        </p:nvSpPr>
        <p:spPr>
          <a:xfrm>
            <a:off x="505327" y="336884"/>
            <a:ext cx="3647152"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What is Ext JS?</a:t>
            </a:r>
            <a:endParaRPr lang="en-US" sz="3600" b="1" dirty="0">
              <a:solidFill>
                <a:schemeClr val="bg1"/>
              </a:solidFill>
              <a:latin typeface="Liberation Sans Narrow" panose="020B0606020202030204" pitchFamily="34" charset="0"/>
            </a:endParaRPr>
          </a:p>
        </p:txBody>
      </p:sp>
      <p:sp>
        <p:nvSpPr>
          <p:cNvPr id="9" name="TextBox 8"/>
          <p:cNvSpPr txBox="1"/>
          <p:nvPr/>
        </p:nvSpPr>
        <p:spPr>
          <a:xfrm>
            <a:off x="310550" y="1486652"/>
            <a:ext cx="11455879" cy="2677656"/>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A pure JavaScript application Framework for building interactive web applications</a:t>
            </a:r>
            <a:r>
              <a:rPr lang="en-US" sz="2800" dirty="0" smtClean="0">
                <a:solidFill>
                  <a:schemeClr val="bg1"/>
                </a:solidFill>
                <a:latin typeface="Liberation Sans Narrow" panose="020B0606020202030204" pitchFamily="34" charset="0"/>
              </a:rPr>
              <a:t>.</a:t>
            </a:r>
            <a:endParaRPr lang="en-US" sz="28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Developed and Supported </a:t>
            </a:r>
            <a:r>
              <a:rPr lang="en-US" sz="2800" dirty="0" err="1">
                <a:solidFill>
                  <a:schemeClr val="bg1"/>
                </a:solidFill>
                <a:latin typeface="Liberation Sans Narrow" panose="020B0606020202030204" pitchFamily="34" charset="0"/>
              </a:rPr>
              <a:t>Sencha</a:t>
            </a:r>
            <a:r>
              <a:rPr lang="en-US" sz="2800" dirty="0">
                <a:solidFill>
                  <a:schemeClr val="bg1"/>
                </a:solidFill>
                <a:latin typeface="Liberation Sans Narrow" panose="020B0606020202030204" pitchFamily="34" charset="0"/>
              </a:rPr>
              <a:t> </a:t>
            </a:r>
            <a:r>
              <a:rPr lang="en-US" sz="2800" dirty="0" err="1">
                <a:solidFill>
                  <a:schemeClr val="bg1"/>
                </a:solidFill>
                <a:latin typeface="Liberation Sans Narrow" panose="020B0606020202030204" pitchFamily="34" charset="0"/>
              </a:rPr>
              <a:t>Inc</a:t>
            </a:r>
            <a:endParaRPr lang="en-US" sz="28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Using techniques such as Ajax, DHTML and DOM </a:t>
            </a:r>
            <a:r>
              <a:rPr lang="en-US" sz="2800" dirty="0" smtClean="0">
                <a:solidFill>
                  <a:schemeClr val="bg1"/>
                </a:solidFill>
                <a:latin typeface="Liberation Sans Narrow" panose="020B0606020202030204" pitchFamily="34" charset="0"/>
              </a:rPr>
              <a:t>scripting</a:t>
            </a:r>
            <a:endParaRPr lang="en-US" sz="28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Started as extension to Yahoo's YUI</a:t>
            </a:r>
          </a:p>
          <a:p>
            <a:pPr marL="342900" indent="-342900">
              <a:buClr>
                <a:schemeClr val="bg1"/>
              </a:buClr>
              <a:buFont typeface="Wingdings 3" panose="05040102010807070707" pitchFamily="18" charset="2"/>
              <a:buChar char=""/>
            </a:pPr>
            <a:endParaRPr lang="en-US" sz="2800" dirty="0">
              <a:solidFill>
                <a:schemeClr val="bg1"/>
              </a:solidFill>
              <a:latin typeface="Liberation Sans Narrow" panose="020B0606020202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4"/>
          <a:stretch>
            <a:fillRect/>
          </a:stretch>
        </p:blipFill>
        <p:spPr>
          <a:xfrm>
            <a:off x="0" y="0"/>
            <a:ext cx="12192000" cy="1251284"/>
          </a:xfrm>
        </p:spPr>
      </p:pic>
      <p:sp>
        <p:nvSpPr>
          <p:cNvPr id="8" name="TextBox 7"/>
          <p:cNvSpPr txBox="1"/>
          <p:nvPr/>
        </p:nvSpPr>
        <p:spPr>
          <a:xfrm>
            <a:off x="505327" y="336884"/>
            <a:ext cx="2980303"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Why Ext JS?</a:t>
            </a:r>
            <a:endParaRPr lang="en-US" sz="3600" b="1" dirty="0">
              <a:solidFill>
                <a:schemeClr val="bg1"/>
              </a:solidFill>
              <a:latin typeface="Liberation Sans Narrow" panose="020B0606020202030204" pitchFamily="34" charset="0"/>
            </a:endParaRPr>
          </a:p>
        </p:txBody>
      </p:sp>
      <p:sp>
        <p:nvSpPr>
          <p:cNvPr id="10" name="TextBox 9"/>
          <p:cNvSpPr txBox="1"/>
          <p:nvPr/>
        </p:nvSpPr>
        <p:spPr>
          <a:xfrm>
            <a:off x="379562" y="1604513"/>
            <a:ext cx="11812438" cy="3539430"/>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Rich, Modern UI Widgets (more than 150 user interface components</a:t>
            </a:r>
            <a:r>
              <a:rPr lang="en-US" sz="2800" dirty="0" smtClean="0">
                <a:solidFill>
                  <a:schemeClr val="bg1"/>
                </a:solidFill>
                <a:latin typeface="Liberation Sans Narrow" panose="020B0606020202030204" pitchFamily="34" charset="0"/>
              </a:rPr>
              <a:t>)</a:t>
            </a:r>
            <a:endParaRPr lang="en-US" sz="28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Fast to develop</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Mature library </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Extensible, object-oriented </a:t>
            </a:r>
            <a:r>
              <a:rPr lang="en-US" sz="2800" dirty="0" smtClean="0">
                <a:solidFill>
                  <a:schemeClr val="bg1"/>
                </a:solidFill>
                <a:latin typeface="Liberation Sans Narrow" panose="020B0606020202030204" pitchFamily="34" charset="0"/>
              </a:rPr>
              <a:t>architecture</a:t>
            </a:r>
          </a:p>
          <a:p>
            <a:pPr marL="342900" indent="-342900">
              <a:buClr>
                <a:schemeClr val="bg1"/>
              </a:buClr>
              <a:buFont typeface="Wingdings 3" panose="05040102010807070707" pitchFamily="18" charset="2"/>
              <a:buChar char=""/>
            </a:pPr>
            <a:r>
              <a:rPr lang="en-US" sz="2800" dirty="0" smtClean="0">
                <a:solidFill>
                  <a:schemeClr val="bg1"/>
                </a:solidFill>
                <a:latin typeface="Liberation Sans Narrow" panose="020B0606020202030204" pitchFamily="34" charset="0"/>
              </a:rPr>
              <a:t>MVC</a:t>
            </a:r>
            <a:r>
              <a:rPr lang="en-US" sz="2800" dirty="0">
                <a:solidFill>
                  <a:schemeClr val="bg1"/>
                </a:solidFill>
                <a:latin typeface="Liberation Sans Narrow" panose="020B0606020202030204" pitchFamily="34" charset="0"/>
              </a:rPr>
              <a:t>, MVVM support</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Good documentation and community support </a:t>
            </a:r>
            <a:br>
              <a:rPr lang="en-US" sz="2800" dirty="0">
                <a:solidFill>
                  <a:schemeClr val="bg1"/>
                </a:solidFill>
                <a:latin typeface="Liberation Sans Narrow" panose="020B0606020202030204" pitchFamily="34" charset="0"/>
              </a:rPr>
            </a:br>
            <a:r>
              <a:rPr lang="en-US" sz="2800" dirty="0" smtClean="0">
                <a:solidFill>
                  <a:schemeClr val="bg1"/>
                </a:solidFill>
                <a:latin typeface="Liberation Sans Narrow" panose="020B0606020202030204" pitchFamily="34" charset="0"/>
              </a:rPr>
              <a:t>(</a:t>
            </a:r>
            <a:r>
              <a:rPr lang="en-US" sz="2800" dirty="0">
                <a:solidFill>
                  <a:schemeClr val="bg1"/>
                </a:solidFill>
                <a:latin typeface="Liberation Sans Narrow" panose="020B0606020202030204" pitchFamily="34" charset="0"/>
              </a:rPr>
              <a:t>over 1000 docs APIs)</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Cross Browser </a:t>
            </a:r>
            <a:r>
              <a:rPr lang="en-US" sz="2800" dirty="0" smtClean="0">
                <a:solidFill>
                  <a:schemeClr val="bg1"/>
                </a:solidFill>
                <a:latin typeface="Liberation Sans Narrow" panose="020B0606020202030204" pitchFamily="34" charset="0"/>
              </a:rPr>
              <a:t>Support</a:t>
            </a:r>
            <a:endParaRPr lang="en-US" sz="2800" dirty="0">
              <a:solidFill>
                <a:schemeClr val="bg1"/>
              </a:solidFill>
              <a:latin typeface="Liberation Sans Narrow" panose="020B0606020202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446961" y="302476"/>
            <a:ext cx="4315605" cy="646331"/>
          </a:xfrm>
          <a:prstGeom prst="rect">
            <a:avLst/>
          </a:prstGeom>
          <a:noFill/>
        </p:spPr>
        <p:txBody>
          <a:bodyPr wrap="none" rtlCol="0">
            <a:spAutoFit/>
          </a:bodyPr>
          <a:lstStyle/>
          <a:p>
            <a:r>
              <a:rPr lang="en-US" sz="3600" b="1" dirty="0">
                <a:solidFill>
                  <a:schemeClr val="bg1"/>
                </a:solidFill>
                <a:latin typeface="Liberation Sans Narrow" panose="020B0606020202030204" pitchFamily="34" charset="0"/>
              </a:rPr>
              <a:t>What's New in Ext JS 5</a:t>
            </a:r>
          </a:p>
        </p:txBody>
      </p:sp>
      <p:graphicFrame>
        <p:nvGraphicFramePr>
          <p:cNvPr id="4" name="Diagram 3"/>
          <p:cNvGraphicFramePr/>
          <p:nvPr>
            <p:extLst>
              <p:ext uri="{D42A27DB-BD31-4B8C-83A1-F6EECF244321}">
                <p14:modId xmlns:p14="http://schemas.microsoft.com/office/powerpoint/2010/main" val="2452324651"/>
              </p:ext>
            </p:extLst>
          </p:nvPr>
        </p:nvGraphicFramePr>
        <p:xfrm>
          <a:off x="-9369" y="1361872"/>
          <a:ext cx="12201369" cy="53077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3714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505327" y="336884"/>
            <a:ext cx="4349268" cy="646331"/>
          </a:xfrm>
          <a:prstGeom prst="rect">
            <a:avLst/>
          </a:prstGeom>
          <a:noFill/>
        </p:spPr>
        <p:txBody>
          <a:bodyPr wrap="none" rtlCol="0">
            <a:spAutoFit/>
          </a:bodyPr>
          <a:lstStyle/>
          <a:p>
            <a:r>
              <a:rPr lang="en-US" sz="3600" b="1" dirty="0">
                <a:solidFill>
                  <a:schemeClr val="bg1"/>
                </a:solidFill>
                <a:latin typeface="Liberation Sans Narrow" panose="020B0606020202030204" pitchFamily="34" charset="0"/>
              </a:rPr>
              <a:t>Support major browser</a:t>
            </a:r>
          </a:p>
        </p:txBody>
      </p:sp>
      <p:sp>
        <p:nvSpPr>
          <p:cNvPr id="12" name="TextBox 11"/>
          <p:cNvSpPr txBox="1"/>
          <p:nvPr/>
        </p:nvSpPr>
        <p:spPr>
          <a:xfrm>
            <a:off x="2710166" y="1572868"/>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13" name="TextBox 12"/>
          <p:cNvSpPr txBox="1"/>
          <p:nvPr/>
        </p:nvSpPr>
        <p:spPr>
          <a:xfrm>
            <a:off x="2675660" y="282827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14" name="TextBox 13"/>
          <p:cNvSpPr txBox="1"/>
          <p:nvPr/>
        </p:nvSpPr>
        <p:spPr>
          <a:xfrm>
            <a:off x="6511877" y="1573848"/>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6551109" y="282827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6" name="TextBox 15"/>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graphicFrame>
        <p:nvGraphicFramePr>
          <p:cNvPr id="24" name="Diagram 23"/>
          <p:cNvGraphicFramePr/>
          <p:nvPr>
            <p:extLst>
              <p:ext uri="{D42A27DB-BD31-4B8C-83A1-F6EECF244321}">
                <p14:modId xmlns:p14="http://schemas.microsoft.com/office/powerpoint/2010/main" val="599355021"/>
              </p:ext>
            </p:extLst>
          </p:nvPr>
        </p:nvGraphicFramePr>
        <p:xfrm>
          <a:off x="2029511" y="121782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62820" y="1410182"/>
            <a:ext cx="963908" cy="963908"/>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72340" y="2456454"/>
            <a:ext cx="927678" cy="927678"/>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99085" y="3431521"/>
            <a:ext cx="941583" cy="941583"/>
          </a:xfrm>
          <a:prstGeom prst="rect">
            <a:avLst/>
          </a:prstGeom>
        </p:spPr>
      </p:pic>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32066" y="4559032"/>
            <a:ext cx="780459" cy="780459"/>
          </a:xfrm>
          <a:prstGeom prst="rect">
            <a:avLst/>
          </a:prstGeom>
        </p:spPr>
      </p:pic>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30923" y="5559622"/>
            <a:ext cx="822483" cy="82248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446961" y="302476"/>
            <a:ext cx="3823483"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Ext JS </a:t>
            </a:r>
            <a:r>
              <a:rPr lang="en-US" sz="3600" b="1" dirty="0" err="1" smtClean="0">
                <a:solidFill>
                  <a:schemeClr val="bg1"/>
                </a:solidFill>
                <a:latin typeface="Liberation Sans Narrow" panose="020B0606020202030204" pitchFamily="34" charset="0"/>
              </a:rPr>
              <a:t>Sencha</a:t>
            </a:r>
            <a:r>
              <a:rPr lang="en-US" sz="3600" b="1" dirty="0" smtClean="0">
                <a:solidFill>
                  <a:schemeClr val="bg1"/>
                </a:solidFill>
                <a:latin typeface="Liberation Sans Narrow" panose="020B0606020202030204" pitchFamily="34" charset="0"/>
              </a:rPr>
              <a:t> Docs</a:t>
            </a:r>
            <a:endParaRPr lang="en-US" sz="3600" b="1" dirty="0">
              <a:solidFill>
                <a:schemeClr val="bg1"/>
              </a:solidFill>
              <a:latin typeface="Liberation Sans Narrow" panose="020B060602020203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320099"/>
            <a:ext cx="10058400" cy="5462073"/>
          </a:xfrm>
          <a:prstGeom prst="rect">
            <a:avLst/>
          </a:prstGeom>
        </p:spPr>
      </p:pic>
    </p:spTree>
    <p:extLst>
      <p:ext uri="{BB962C8B-B14F-4D97-AF65-F5344CB8AC3E}">
        <p14:creationId xmlns:p14="http://schemas.microsoft.com/office/powerpoint/2010/main" val="126542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png"/>
          <p:cNvPicPr>
            <a:picLocks noGrp="1" noChangeAspect="1"/>
          </p:cNvPicPr>
          <p:nvPr>
            <p:ph idx="1"/>
          </p:nvPr>
        </p:nvPicPr>
        <p:blipFill>
          <a:blip r:embed="rId3"/>
          <a:stretch>
            <a:fillRect/>
          </a:stretch>
        </p:blipFill>
        <p:spPr>
          <a:xfrm>
            <a:off x="0" y="0"/>
            <a:ext cx="12192000" cy="1251284"/>
          </a:xfrm>
        </p:spPr>
      </p:pic>
      <p:sp>
        <p:nvSpPr>
          <p:cNvPr id="8" name="TextBox 7"/>
          <p:cNvSpPr txBox="1"/>
          <p:nvPr/>
        </p:nvSpPr>
        <p:spPr>
          <a:xfrm>
            <a:off x="404988" y="288489"/>
            <a:ext cx="5819222" cy="646331"/>
          </a:xfrm>
          <a:prstGeom prst="rect">
            <a:avLst/>
          </a:prstGeom>
          <a:noFill/>
        </p:spPr>
        <p:txBody>
          <a:bodyPr wrap="none" rtlCol="0">
            <a:spAutoFit/>
          </a:bodyPr>
          <a:lstStyle/>
          <a:p>
            <a:pPr algn="ctr"/>
            <a:r>
              <a:rPr lang="en-US" sz="3600" b="1" dirty="0">
                <a:solidFill>
                  <a:schemeClr val="bg1"/>
                </a:solidFill>
                <a:latin typeface="Liberation Sans Narrow" panose="020B0606020202030204" pitchFamily="34" charset="0"/>
              </a:rPr>
              <a:t>Ext JS Components &amp; Features</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696" y="1767324"/>
            <a:ext cx="9193856" cy="4051174"/>
          </a:xfrm>
          <a:prstGeom prst="rect">
            <a:avLst/>
          </a:prstGeom>
        </p:spPr>
      </p:pic>
    </p:spTree>
    <p:extLst>
      <p:ext uri="{BB962C8B-B14F-4D97-AF65-F5344CB8AC3E}">
        <p14:creationId xmlns:p14="http://schemas.microsoft.com/office/powerpoint/2010/main" val="1299260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1624</Words>
  <Application>Microsoft Office PowerPoint</Application>
  <PresentationFormat>Widescreen</PresentationFormat>
  <Paragraphs>230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Consolas</vt:lpstr>
      <vt:lpstr>Liberation Sans Narrow</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yh</dc:title>
  <dc:creator>Ho Minh Chung</dc:creator>
  <cp:lastModifiedBy>Ho Minh Chung</cp:lastModifiedBy>
  <cp:revision>109</cp:revision>
  <dcterms:created xsi:type="dcterms:W3CDTF">2015-06-17T10:49:55Z</dcterms:created>
  <dcterms:modified xsi:type="dcterms:W3CDTF">2015-06-22T10:49:42Z</dcterms:modified>
</cp:coreProperties>
</file>