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61" r:id="rId4"/>
    <p:sldId id="277" r:id="rId5"/>
    <p:sldId id="285" r:id="rId6"/>
    <p:sldId id="258" r:id="rId7"/>
    <p:sldId id="262" r:id="rId8"/>
    <p:sldId id="273" r:id="rId9"/>
    <p:sldId id="284" r:id="rId10"/>
    <p:sldId id="259" r:id="rId11"/>
    <p:sldId id="274" r:id="rId12"/>
    <p:sldId id="283" r:id="rId13"/>
    <p:sldId id="263" r:id="rId14"/>
    <p:sldId id="275" r:id="rId15"/>
    <p:sldId id="264" r:id="rId16"/>
    <p:sldId id="278" r:id="rId17"/>
    <p:sldId id="276" r:id="rId18"/>
    <p:sldId id="268" r:id="rId19"/>
    <p:sldId id="280" r:id="rId20"/>
    <p:sldId id="286" r:id="rId21"/>
    <p:sldId id="265" r:id="rId22"/>
    <p:sldId id="287" r:id="rId23"/>
    <p:sldId id="266" r:id="rId24"/>
    <p:sldId id="281" r:id="rId25"/>
    <p:sldId id="260" r:id="rId26"/>
    <p:sldId id="267" r:id="rId27"/>
    <p:sldId id="269" r:id="rId28"/>
    <p:sldId id="270" r:id="rId29"/>
    <p:sldId id="271" r:id="rId30"/>
    <p:sldId id="27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 autoAdjust="0"/>
    <p:restoredTop sz="76115" autoAdjust="0"/>
  </p:normalViewPr>
  <p:slideViewPr>
    <p:cSldViewPr>
      <p:cViewPr varScale="1">
        <p:scale>
          <a:sx n="62" d="100"/>
          <a:sy n="62" d="100"/>
        </p:scale>
        <p:origin x="-13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7CD7D-F43F-48E0-91D5-686C0A58BB5E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402B3-85C4-4C4B-A105-D1BF84F769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2009-2010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402B3-85C4-4C4B-A105-D1BF84F7695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Video</a:t>
            </a:r>
            <a:r>
              <a:rPr lang="en-US" baseline="0" dirty="0" smtClean="0"/>
              <a:t> controller </a:t>
            </a:r>
            <a:r>
              <a:rPr lang="en-US" baseline="0" dirty="0" err="1" smtClean="0"/>
              <a:t>ontbreekt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Spartan </a:t>
            </a:r>
            <a:r>
              <a:rPr lang="en-US" baseline="0" dirty="0" err="1" smtClean="0"/>
              <a:t>ontwikkelbord</a:t>
            </a:r>
            <a:r>
              <a:rPr lang="en-US" baseline="0" dirty="0" smtClean="0"/>
              <a:t> in de EDK </a:t>
            </a:r>
            <a:r>
              <a:rPr lang="en-US" baseline="0" dirty="0" err="1" smtClean="0"/>
              <a:t>omgeving</a:t>
            </a:r>
            <a:endParaRPr lang="en-US" baseline="0" dirty="0" smtClean="0"/>
          </a:p>
          <a:p>
            <a:pPr>
              <a:buFontTx/>
              <a:buNone/>
            </a:pPr>
            <a:r>
              <a:rPr lang="en-US" dirty="0" smtClean="0"/>
              <a:t>- </a:t>
            </a:r>
            <a:r>
              <a:rPr lang="en-US" dirty="0" err="1" smtClean="0"/>
              <a:t>Zonder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grafische</a:t>
            </a:r>
            <a:r>
              <a:rPr lang="en-US" dirty="0" smtClean="0"/>
              <a:t> </a:t>
            </a:r>
            <a:r>
              <a:rPr lang="en-US" dirty="0" err="1" smtClean="0"/>
              <a:t>bibliotheek</a:t>
            </a:r>
            <a:r>
              <a:rPr lang="en-US" dirty="0" smtClean="0"/>
              <a:t> </a:t>
            </a:r>
            <a:r>
              <a:rPr lang="en-US" dirty="0" err="1" smtClean="0"/>
              <a:t>valt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weinig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doen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demonstratie</a:t>
            </a:r>
            <a:r>
              <a:rPr lang="en-US" baseline="0" dirty="0" smtClean="0"/>
              <a:t> van de </a:t>
            </a:r>
            <a:r>
              <a:rPr lang="en-US" baseline="0" dirty="0" err="1" smtClean="0"/>
              <a:t>mogelijkheden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 Audio controller: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geimplementeerd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wegens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kleine</a:t>
            </a:r>
            <a:r>
              <a:rPr lang="en-US" baseline="0" dirty="0" smtClean="0"/>
              <a:t> FPGA</a:t>
            </a:r>
          </a:p>
          <a:p>
            <a:pPr>
              <a:buFontTx/>
              <a:buChar char="-"/>
            </a:pPr>
            <a:r>
              <a:rPr lang="en-US" baseline="0" dirty="0" smtClean="0"/>
              <a:t> </a:t>
            </a:r>
            <a:r>
              <a:rPr lang="en-US" baseline="0" dirty="0" err="1" smtClean="0"/>
              <a:t>Muis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toetsenbord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bestaat</a:t>
            </a:r>
            <a:r>
              <a:rPr lang="en-US" baseline="0" dirty="0" smtClean="0"/>
              <a:t> op </a:t>
            </a:r>
            <a:r>
              <a:rPr lang="en-US" baseline="0" dirty="0" err="1" smtClean="0"/>
              <a:t>laag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niveau</a:t>
            </a:r>
            <a:r>
              <a:rPr lang="en-US" baseline="0" dirty="0" smtClean="0"/>
              <a:t> in EDK </a:t>
            </a:r>
            <a:r>
              <a:rPr lang="en-US" baseline="0" dirty="0" err="1" smtClean="0"/>
              <a:t>maar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meer</a:t>
            </a:r>
            <a:r>
              <a:rPr lang="en-US" baseline="0" dirty="0" smtClean="0"/>
              <a:t> in FPGA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402B3-85C4-4C4B-A105-D1BF84F7695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402B3-85C4-4C4B-A105-D1BF84F7695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aseline="0" dirty="0" smtClean="0"/>
              <a:t> MPMC </a:t>
            </a:r>
            <a:r>
              <a:rPr lang="en-US" baseline="0" dirty="0" err="1" smtClean="0"/>
              <a:t>zeer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uitgebreide</a:t>
            </a:r>
            <a:r>
              <a:rPr lang="en-US" baseline="0" dirty="0" smtClean="0"/>
              <a:t> memory controller. </a:t>
            </a:r>
            <a:r>
              <a:rPr lang="en-US" baseline="0" dirty="0" err="1" smtClean="0"/>
              <a:t>Slechts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beperkt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hiervan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gebruikt</a:t>
            </a:r>
            <a:r>
              <a:rPr lang="en-US" baseline="0" dirty="0" smtClean="0"/>
              <a:t> in project.</a:t>
            </a:r>
          </a:p>
          <a:p>
            <a:pPr>
              <a:buFontTx/>
              <a:buChar char="-"/>
            </a:pPr>
            <a:r>
              <a:rPr lang="en-US" baseline="0" dirty="0" smtClean="0"/>
              <a:t> XCL </a:t>
            </a:r>
            <a:r>
              <a:rPr lang="en-US" baseline="0" dirty="0" err="1" smtClean="0"/>
              <a:t>bussen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Microblaze cache.</a:t>
            </a:r>
          </a:p>
          <a:p>
            <a:pPr>
              <a:buFontTx/>
              <a:buChar char="-"/>
            </a:pPr>
            <a:r>
              <a:rPr lang="en-US" baseline="0" dirty="0" smtClean="0"/>
              <a:t> PLB bus was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zwaar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doorgronden</a:t>
            </a:r>
            <a:r>
              <a:rPr lang="en-US" baseline="0" dirty="0" smtClean="0"/>
              <a:t>. De </a:t>
            </a:r>
            <a:r>
              <a:rPr lang="en-US" baseline="0" dirty="0" err="1" smtClean="0"/>
              <a:t>beschikbare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voorbeelden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voldoende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onze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doelstellingen</a:t>
            </a:r>
            <a:r>
              <a:rPr lang="en-US" baseline="0" dirty="0" smtClean="0"/>
              <a:t>.</a:t>
            </a:r>
          </a:p>
          <a:p>
            <a:pPr>
              <a:buFontTx/>
              <a:buChar char="-"/>
            </a:pPr>
            <a:r>
              <a:rPr lang="en-US" baseline="0" dirty="0" smtClean="0"/>
              <a:t> VFBC bus </a:t>
            </a:r>
            <a:r>
              <a:rPr lang="en-US" baseline="0" dirty="0" err="1" smtClean="0"/>
              <a:t>speciaal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video </a:t>
            </a:r>
            <a:r>
              <a:rPr lang="en-US" baseline="0" dirty="0" err="1" smtClean="0"/>
              <a:t>toepassingen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402B3-85C4-4C4B-A105-D1BF84F7695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402B3-85C4-4C4B-A105-D1BF84F7695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C142C3B-B059-4D9A-9EFA-0CB5893243A7}" type="datetime1">
              <a:rPr lang="en-US" smtClean="0"/>
              <a:pPr/>
              <a:t>8/25/2010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4F42947-0BC9-424B-8D8F-9A1090CE25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C522-D861-450C-A3E5-9A36060E8C56}" type="datetime1">
              <a:rPr lang="en-US" smtClean="0"/>
              <a:pPr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2947-0BC9-424B-8D8F-9A1090CE25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1E94-C13B-4C98-953B-8A35605499D5}" type="datetime1">
              <a:rPr lang="en-US" smtClean="0"/>
              <a:pPr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2947-0BC9-424B-8D8F-9A1090CE25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19704D5-EEAF-437F-8812-CF5A755F7E4A}" type="datetime1">
              <a:rPr lang="en-US" smtClean="0"/>
              <a:pPr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2947-0BC9-424B-8D8F-9A1090CE25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0D1E14F-3357-465F-9F9A-E5441B94C59D}" type="datetime1">
              <a:rPr lang="en-US" smtClean="0"/>
              <a:pPr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4F42947-0BC9-424B-8D8F-9A1090CE250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6757D42-C912-4143-88C1-8F486DCCD5E6}" type="datetime1">
              <a:rPr lang="en-US" smtClean="0"/>
              <a:pPr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4F42947-0BC9-424B-8D8F-9A1090CE25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DDFCB57-72EA-4C69-B5E9-1BA173843D0B}" type="datetime1">
              <a:rPr lang="en-US" smtClean="0"/>
              <a:pPr/>
              <a:t>8/25/2010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4F42947-0BC9-424B-8D8F-9A1090CE25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A85A-E3D1-4463-87B6-8B7B71C270CD}" type="datetime1">
              <a:rPr lang="en-US" smtClean="0"/>
              <a:pPr/>
              <a:t>8/25/2010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2947-0BC9-424B-8D8F-9A1090CE25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C8D7183-F271-4E98-9E6C-318620056D3B}" type="datetime1">
              <a:rPr lang="en-US" smtClean="0"/>
              <a:pPr/>
              <a:t>8/25/2010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4F42947-0BC9-424B-8D8F-9A1090CE25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7556202-8C03-494C-A466-1308871D2F36}" type="datetime1">
              <a:rPr lang="en-US" smtClean="0"/>
              <a:pPr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4F42947-0BC9-424B-8D8F-9A1090CE25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E8E3CFB-3A02-4535-B526-C62BC8B6D709}" type="datetime1">
              <a:rPr lang="en-US" smtClean="0"/>
              <a:pPr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4F42947-0BC9-424B-8D8F-9A1090CE25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5C54717-0AE7-43CE-99AD-FDE00BD55318}" type="datetime1">
              <a:rPr lang="en-US" smtClean="0"/>
              <a:pPr/>
              <a:t>8/25/2010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4F42947-0BC9-424B-8D8F-9A1090CE25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google.be/imgres?imgurl=http://www.apsdev.com/gal1/a500.jpg&amp;imgrefurl=http://www.apsdev.com/gal1/home.html&amp;usg=__7OzrsYJ7XQ0tyPBNfqmpH9LWkEk=&amp;h=280&amp;w=450&amp;sz=25&amp;hl=nl&amp;start=38&amp;zoom=1&amp;itbs=1&amp;tbnid=I6zSvf9glvyZjM:&amp;tbnh=79&amp;tbnw=127&amp;prev=/images?q=amiga+copper&amp;start=20&amp;hl=nl&amp;sa=N&amp;gbv=2&amp;ndsp=20&amp;tbs=isch: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be/imgres?imgurl=http://upload.wikimedia.org/wikipedia/commons/c/ca/Memory_module_DDRAM_20-03-2006.jpg&amp;imgrefurl=http://commons.wikimedia.org/wiki/File:Memory_module_DDRAM_20-03-2006.jpg&amp;usg=__46pdCmKUMtF_5lmcL9Nmqsa4HRM=&amp;h=1728&amp;w=2304&amp;sz=1242&amp;hl=nl&amp;start=18&amp;zoom=1&amp;itbs=1&amp;tbnid=u8H2XLj-m0ZvJM:&amp;tbnh=113&amp;tbnw=150&amp;prev=/images?q=memory&amp;hl=nl&amp;gbv=2&amp;tbs=isch: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hyperlink" Target="http://upload.wikimedia.org/wikipedia/commons/c/ca/Memory_module_DDRAM_20-03-2006.jp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Multilayer Video 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Minnoy Chris</a:t>
            </a:r>
          </a:p>
          <a:p>
            <a:r>
              <a:rPr lang="en-US" dirty="0" smtClean="0"/>
              <a:t>ACE </a:t>
            </a:r>
            <a:r>
              <a:rPr lang="en-US" dirty="0" err="1" smtClean="0"/>
              <a:t>Groep</a:t>
            </a:r>
            <a:r>
              <a:rPr lang="en-US" dirty="0" smtClean="0"/>
              <a:t>-T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2947-0BC9-424B-8D8F-9A1090CE250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Uitwerking – Stap 3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91264" cy="1330168"/>
          </a:xfrm>
        </p:spPr>
        <p:txBody>
          <a:bodyPr>
            <a:normAutofit fontScale="92500" lnSpcReduction="20000"/>
          </a:bodyPr>
          <a:lstStyle/>
          <a:p>
            <a:pPr marL="578358" indent="-514350">
              <a:buFont typeface="+mj-lt"/>
              <a:buAutoNum type="arabicPeriod" startAt="3"/>
            </a:pPr>
            <a:r>
              <a:rPr lang="nl-NL" sz="2400" dirty="0" smtClean="0"/>
              <a:t>Een extra IP werd aangemaakt:</a:t>
            </a:r>
          </a:p>
          <a:p>
            <a:pPr lvl="1"/>
            <a:r>
              <a:rPr lang="nl-NL" sz="2000" dirty="0" smtClean="0"/>
              <a:t>Met EDK wizard =&gt; genereert een voorbeeld</a:t>
            </a:r>
          </a:p>
          <a:p>
            <a:pPr lvl="1"/>
            <a:r>
              <a:rPr lang="nl-NL" sz="2000" dirty="0" smtClean="0"/>
              <a:t>Goed </a:t>
            </a:r>
            <a:r>
              <a:rPr lang="nl-NL" sz="2000" dirty="0" smtClean="0"/>
              <a:t>aanvangspunt</a:t>
            </a:r>
            <a:r>
              <a:rPr lang="nl-NL" sz="2000" dirty="0" smtClean="0"/>
              <a:t>.</a:t>
            </a:r>
          </a:p>
          <a:p>
            <a:pPr lvl="1"/>
            <a:r>
              <a:rPr lang="nl-NL" sz="2000" dirty="0" smtClean="0"/>
              <a:t>Basis voor </a:t>
            </a:r>
            <a:r>
              <a:rPr lang="nl-NL" sz="2000" dirty="0" smtClean="0"/>
              <a:t>de video </a:t>
            </a:r>
            <a:r>
              <a:rPr lang="nl-NL" sz="2000" dirty="0" smtClean="0"/>
              <a:t>controller.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2947-0BC9-424B-8D8F-9A1090CE250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429000"/>
            <a:ext cx="475297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Uitwerking – Stap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2947-0BC9-424B-8D8F-9A1090CE250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13" y="409575"/>
            <a:ext cx="7496175" cy="603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3913" y="409575"/>
            <a:ext cx="7496175" cy="603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3438" y="404813"/>
            <a:ext cx="7477125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Uitwerking – Stap 2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2947-0BC9-424B-8D8F-9A1090CE250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8377758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Uitwerking – Stap 4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indent="-514350">
              <a:buFont typeface="+mj-lt"/>
              <a:buAutoNum type="arabicPeriod" startAt="4"/>
            </a:pPr>
            <a:r>
              <a:rPr lang="nl-NL" dirty="0" smtClean="0"/>
              <a:t>Het genereren van een VGA sturingssignaal vanuit dit IP:</a:t>
            </a:r>
          </a:p>
          <a:p>
            <a:pPr lvl="1"/>
            <a:r>
              <a:rPr lang="nl-NL" dirty="0" smtClean="0"/>
              <a:t>Klokdeler voor 25Mhz signaal 640x480 60Hz.</a:t>
            </a:r>
          </a:p>
          <a:p>
            <a:pPr lvl="1"/>
            <a:r>
              <a:rPr lang="nl-NL" dirty="0" smtClean="0"/>
              <a:t>Synchronisatie signalen HSYNC/VSYNC.</a:t>
            </a:r>
          </a:p>
          <a:p>
            <a:pPr lvl="1"/>
            <a:r>
              <a:rPr lang="nl-NL" dirty="0" smtClean="0"/>
              <a:t>Gebaseerd op internet informatie.</a:t>
            </a:r>
          </a:p>
          <a:p>
            <a:pPr lvl="1"/>
            <a:r>
              <a:rPr lang="nl-NL" dirty="0" smtClean="0"/>
              <a:t>Basis voor de achtergrond kleur laag.</a:t>
            </a:r>
          </a:p>
          <a:p>
            <a:endParaRPr lang="nl-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2947-0BC9-424B-8D8F-9A1090CE250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Uitwerking – Stap 4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2947-0BC9-424B-8D8F-9A1090CE250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076" name="Picture 4" descr="http://www.javiervalcarce.eu/upload/6/60/VGA_signal_forma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8064896" cy="504056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Uitwerking – Stap 5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1186152"/>
          </a:xfrm>
        </p:spPr>
        <p:txBody>
          <a:bodyPr>
            <a:normAutofit/>
          </a:bodyPr>
          <a:lstStyle/>
          <a:p>
            <a:pPr marL="578358" indent="-514350">
              <a:buFont typeface="+mj-lt"/>
              <a:buAutoNum type="arabicPeriod" startAt="5"/>
            </a:pPr>
            <a:r>
              <a:rPr lang="nl-NL" dirty="0" smtClean="0"/>
              <a:t>Uitlezen van een framebuffer uit DDR2 geheugen via VFBC </a:t>
            </a:r>
            <a:r>
              <a:rPr lang="nl-NL" dirty="0" smtClean="0"/>
              <a:t>.</a:t>
            </a:r>
            <a:endParaRPr lang="nl-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2947-0BC9-424B-8D8F-9A1090CE250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3429000"/>
            <a:ext cx="472440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95536" y="3068960"/>
            <a:ext cx="3312368" cy="3240360"/>
          </a:xfrm>
          <a:prstGeom prst="rect">
            <a:avLst/>
          </a:prstGeom>
        </p:spPr>
        <p:txBody>
          <a:bodyPr vert="horz" anchor="t">
            <a:normAutofit fontScale="92500"/>
          </a:bodyPr>
          <a:lstStyle/>
          <a:p>
            <a:pPr marL="82296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Verdana"/>
              <a:buChar char="›"/>
              <a:tabLst/>
              <a:defRPr/>
            </a:pPr>
            <a:r>
              <a:rPr kumimoji="0" lang="nl-NL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Framebuffer is de beeld data.</a:t>
            </a:r>
          </a:p>
          <a:p>
            <a:pPr marL="82296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Verdana"/>
              <a:buChar char="›"/>
              <a:tabLst/>
              <a:defRPr/>
            </a:pPr>
            <a:r>
              <a:rPr kumimoji="0" lang="nl-NL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Grafische bibliotheek werd ontworpen (punten, lijnen, cirkels, …)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Uitwerking – Stap 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2947-0BC9-424B-8D8F-9A1090CE250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78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00808"/>
            <a:ext cx="7126759" cy="387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2947-0BC9-424B-8D8F-9A1090CE250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Uitwerking – Stap 5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nl-BE" dirty="0" smtClean="0"/>
              <a:t>PNG werd gekozen als foto bestandsformaat =&gt; open decoder </a:t>
            </a:r>
            <a:r>
              <a:rPr lang="nl-BE" dirty="0" err="1" smtClean="0"/>
              <a:t>LodePNG</a:t>
            </a:r>
            <a:endParaRPr lang="nl-BE" dirty="0" smtClean="0"/>
          </a:p>
          <a:p>
            <a:pPr lvl="1"/>
            <a:r>
              <a:rPr lang="nl-BE" dirty="0" smtClean="0"/>
              <a:t>Decoder werd aangepast:</a:t>
            </a:r>
          </a:p>
          <a:p>
            <a:pPr lvl="2"/>
            <a:r>
              <a:rPr lang="nl-BE" dirty="0" err="1" smtClean="0"/>
              <a:t>transcoderen</a:t>
            </a:r>
            <a:r>
              <a:rPr lang="nl-BE" dirty="0" smtClean="0"/>
              <a:t> naar ruw formaat</a:t>
            </a:r>
          </a:p>
          <a:p>
            <a:pPr lvl="2"/>
            <a:r>
              <a:rPr lang="nl-BE" dirty="0" err="1" smtClean="0"/>
              <a:t>size</a:t>
            </a:r>
            <a:r>
              <a:rPr lang="nl-BE" dirty="0" smtClean="0"/>
              <a:t> downsampling</a:t>
            </a:r>
          </a:p>
          <a:p>
            <a:pPr lvl="2"/>
            <a:r>
              <a:rPr lang="nl-BE" dirty="0" err="1" smtClean="0"/>
              <a:t>dithering</a:t>
            </a:r>
            <a:r>
              <a:rPr lang="nl-BE" dirty="0" smtClean="0"/>
              <a:t> (</a:t>
            </a:r>
            <a:r>
              <a:rPr lang="nl-BE" dirty="0" err="1" smtClean="0"/>
              <a:t>Floyd-Steinberg</a:t>
            </a:r>
            <a:r>
              <a:rPr lang="nl-BE" dirty="0" smtClean="0"/>
              <a:t>)</a:t>
            </a:r>
          </a:p>
          <a:p>
            <a:pPr lvl="2"/>
            <a:r>
              <a:rPr lang="nl-BE" dirty="0" smtClean="0"/>
              <a:t>colour downsampling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2947-0BC9-424B-8D8F-9A1090CE250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7" name="Picture 9" descr="http://www.visgraf.impa.br/Courses/ip00/proj/Dithering1/image/len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1988840"/>
            <a:ext cx="2857500" cy="40005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Uitwerking – Stap 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2947-0BC9-424B-8D8F-9A1090CE250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3010" name="AutoShape 2" descr="data:image/jpeg;base64,/9j/4AAQSkZJRgABAQAAAQABAAD/2wBDAAkGBwgHBgkIBwgKCgkLDRYPDQwMDRsUFRAWIB0iIiAdHx8kKDQsJCYxJx8fLT0tMTU3Ojo6Iys/RD84QzQ5Ojf/2wBDAQoKCg0MDRoPDxo3JR8lNzc3Nzc3Nzc3Nzc3Nzc3Nzc3Nzc3Nzc3Nzc3Nzc3Nzc3Nzc3Nzc3Nzc3Nzc3Nzc3Nzf/wAARCAC/AJEDASIAAhEBAxEB/8QAHAAAAQUBAQEAAAAAAAAAAAAAAAEEBQYHAwII/8QATRAAAQIEAwMGCQgGCAcBAAAAAQIDAAQFERIhMQZBURMVImFxsRQyNFRzgZGi0QcWI0JVkqGyNTZ0k8HwJCUzUlNi4fFDRGNygoOzwv/EABoBAQEBAAMBAAAAAAAAAAAAAAABAwIEBQb/xAArEQEAAQMCBQMDBQEAAAAAAAAAAQIDERJRExQhMVIFQZEEMjMiQmFxgdH/2gAMAwEAAhEDEQA/ANgkJGUVISxMqxcso/4aeA6ojKlsXRqnOKmpllSVqAFmyEjIcLRN07yCW9CjuEOLRYnDhXRTXGKoypU3sLQZYJtLvqKjYfSZab8oZq2Y2aT/AMjUcRPi4Rff8DGgYc4MJ4xdU7suVs+MKA1sts04vB4LPpcKCvCqwNh1fzqI9HZChJU0EyE4sqTdQQsdHpADUC+fdfTOL4UAm5tfjaFw9cNU7nK2fGGf/NjZglaEys+SkXUBbogwDZjZs2Ip9UJuPqdcX/kwCSNTqYXD1w1TucrZ8YUBvZfZlbiG/BZ9BcWEIxWFyTb4nshPmrs+lorVIT1jcoDZCipIvnoLXtv4xfy2FZnMjS+6Fw9cNU7nK2fGGefNnZ7GQJGfKRa6jpc2vbLMZ/7R0d2ToDbllSE8UlAUMKr3NrkaWBHbvyjQLHjCYeuGqdzlbPjCgjZXZvkwoSVRucsNs7x4RsrQFSzLpkJ4FxvGUE9K+dwMtcjrbdpeNCseMJh64ap3OVs+MM9Vs1s2XEobk59SsQSRl0cr8P5OWsOZLY3Z2bUkNy04k4cXTyGts8tYvAbAUVDU6njC4euGqdzlbPjCsSuwdDlplp9tlwqaUFJClAi445RYBIygz8FYH/rT8IcWgiTMz3a0W6LcYpjDOfB2PN2P3SYI6wRGi9U7yCW9EjuEOIbU/wAglvQo7hDi8ELBCX6oL9UAsEJ6oIBYITODOCZLBCXggpYIS8EAsEJfqgv1QCwQl+qC/VALAY83zhYDPoIIIKvFPF5CW9EjuEZlt7MzDW0z6W5h5CeTRklxQHi8AY06n+Qy3okdwjLPlB/Wh/0bf5RGlr7nmeqTMWOm6D8Nm/O5j98r4weGzfncx++V8Y4QR2MQ+e1Vbpqiy0zVn0SzVZcamVk4W3C7mAL3xA2gmmVSs67KP150OtqKVkJdKQR13v7BHvYb9aZHtX+RUMdoP07Uv2ld/bHH92HazixFfvnDvVpWqUvklvTbzjDwu0+0+ooWOo3h/SaNOVhh1dPrinHGgMTSy4g3INhcnqOfVDyePgvydSjM2mz7r+NhCsiBiKr27L+2ISmTL8lSpmYlnCh5qbl1II42c/2id4aTTRRcjVmYmM/0ZOzE+y6tl2YmkOoJStKnV3SR64fU1p6eSf66cZcShThQ5ypslIuTcZaDSJutyzO0tK59pyAmbZThnGB1DX1D2jsiu0Pyp+3mcx/8lRe8M5om3ciM5pns5TMy806Us1J95A+vjcRc9hN4dtS9Q8GTNTlQdk5df9mt51ZU5/2pGZHXDjYqkt1atpTMJvLspLrg3KzsB7e6GW0NQXU6vMPqI5MLKGkjRKAbJA7+0w98JjTb4tWevaDloyjqgjn+eaUcsbrawj2hZNvVHKss1GkTngz8844ShK0rbfWUqSdDrEVxyvHV+YefS0HllYabDaL7kjQfjFx1ZzdzTjHX/Xrw2b87mP3yvjB4bN+dzH75XxjhBFxDLVVultn5uaXXKelU0+QZlAILqiCCe2NojEdnf0/Tv2pv80bdGF3vD3fSZmbdWd2fQQQRk9deaf5DLeiR3CMs+UH9aH/Rt/lEalT/ACCW9EjuEZb8oP60P+jb/KI0tfc8z1X8H+q5BBB6o7L5xO7DfrVIjrX+RUFXqsxL7QT68Es6pEwtKFPS6FqSAdxIvHPZmekKVUWp+aXMqcaKrNNNJINwR4xUOPCG9cek5qdfm5Rx8l50rKHWgnDfrCjeOGP1O3r0/TxET1zk3qE/NVF/lp19bzlrAq3DgAMgI7y/6Bnv2mX7nIj/AFRLsu0tFLflVTE3yjzjbmMS6cKcIVlbHc+MfZFnoztzNVUzM+3u57O1l6i1BMw3dTZ6LrY+un48P9YsVRozLM0urUrp06ak3yMOjai0rLqB/A3HCKWsDEQm5TfIkWJHZE3Q685IU+fp72JUtMsuBIGZbWUkXHUd8Sqmc5hr9Pdpxw6+3t/E/wDEh8m843L1p6XdUE+Es4U33qSb29l/ZFcqUouQqEzKOghTThTnvG4+y0N21LacS42opWkhQUk2IO7+ETk3WJWsNt88sOpmkJwiblgLrA0xJNge0GGJicpFdNy1FuqcTHZDy8wZZZcDTLpwnovNBafYYtG2LcrIS0giTkJNrwuXxuKDQJB6Oh3amIEy9LGZqEw4jelEnhVbtK7Q52irXPDsvycvyDMs3ybaSq6iMsyfVCeswlFUW7VVMzGemEPBBBHN1Uhs7+n6d+1N/mjboxHZ39P079pb/NG3R17veHvekfjq/tn0EEEZPYXmn+Qy3okdwhrOUGlT0wp+ckGHnSACtabk2h3TvIJb0SO4Q4hlwqppq6VRlDfNahfZUt9yD5rUL7LlvuRMwRczu4cG14x8IY7LUL7KlvuQnzWoX2XLfciaghmdzg2/GPhDfNahfZct9yD5rUL7LlvuxMwl4Zk4Frxj4Q52WoX2VLfciGqFPo8pOKYRQ5NeFTQvfOyyd1tQEqOtrWzEXG8MGX6ZOOuJYek33QfpAhSFKuMs+y9oap3OBa8Y+EAqS2cMhMTbNFbUGm8QCm8IWrQIvxxZRzXK7PNqmWeZGFvMKwlLSQUk4bjM21IKe0GLX4LLlK0FhopWrGpJQLKVe9zxPXDaclpQLaWqXCnEFPJpQAMVlXSD1BVjwuLwzJwLXjHwrKEbN8gpblFbU4hClFLbYNwAo5XO8I95PGPSGtm1PJbNCSLoUsqCEkWBXY3voQ2T/wCSeOVrTKyqmwEy7BSkEAcmLDdbTq/CPSZOXCwoS7IIyBCBllbhwhmd14Nrxj4Vvm3Z9aWVNUVn6ZzCguIwiwTiKuy3rvwzs2S1szyV+aJda8sPJpuhYPJ2IP8Ad+lTnbcrhFt8DlyylksNFpHiowDCOwaDfCeBSxNzLs3BuDyY1uDfTiB7IZndODa8Y+FZp7dBVVcEpSG0raLam3EN9IE2OK18gApBvrmcsot0cGpOXZUFtS7KFAWBSgAgWA4cAB6ocGGXOmimn7Ywz2CCCI5r1TvIJb0SO4Q4hvTvIJb0SO4Q4ggggggCGFXrEhRZRU3VJtqWYBticOp4Aak9QziG292xldkaclxSPCJ5+6ZaVSc3CNSeCRvPqjDXpmsbTz66nWHVvvhJDaT0Utb7JRuFt/WLkwGh1j5WJqYODZqlBSCbJmJu/S10bSR+Ku0CIlrbDbOcKlN1FtIuQkMyreVgCTc3uP8ASIWSablm+SN3LjxQ2AM/Ude6/rlGm2rjEgIAuhO7KxPR37uP+kHtW121akhC614wuVNsoCwBa9hgOesRklJVoS05VZRxRalXlOvKamyh1F7Y1AJ3a5mxVY2ESk0y89iwMpCXbAKsBi6RJtxHUeO6GVIbealZ2URLzKlTjmB1SVJLKmsSVYSCoHRIGV7hSrAQE3Rts64yspcmluFI6TUy2FDiLKFjYpzvci0XSm7SMVRxAWPBZp5AShJViB3koPGxULGxOWWsVOmbJOTci7UpSZl2ikkcklASAB9WwySMzbq4RGOhckvC6rk3QS2i1iArf7M7eqA1uVmFculoWw5gJBHRtu7Bp1m/CJARnnyfbVNv1BdGn1hc3gBl5hRup0AXKCf7wGfWL3zBJ0MWtlFCwQQQBAYIDAZ7BBBBV6p3kEt6JHcIcQ3p3kEt6JHcIcQQQzq9RlaTTJmoTzgblpdBWtR4Dh17gOMOXHEtpUtaglKRdSlGwA4kxknym7RprMiZSRdTzaleDlPOnNOjl4iRfPedMhmFCqk/ObUVZ6s1BBCnTZpAPRbbHioz1tfPQXuYlKbLvuLDIAJxAt9IXGh1/DWIqny/JNL8HSAknNVtE2ub+w5Z6xaKYwlkpdXjaUU5m432uNeAP4WziD2xRypeB18tpJPKIFwCczi1zgdpDrJSJNa1Z3IWQBa2+9xxysYk1FK0gJRgGGx3C+udwf5BtvjshSg2vEhKkpUCTc2IvmBxygGSXboblZoWLikIULkdE/WIOe7X+BEe6VZ+YefdtjxrSNSUZ5C53e3fpHHkiqZxtEqdzKlkFWmnULEDPqzvHlqkzS6w6inpd5V2yltr6KdNc8zYnr8Xsiiy7cSs9TtnkKoD7yeXB5V5OVzqkm2g3X7AYa0ajzu0FDm5maQZZwGyG0Lx4gEi4xa3/idY8J2frC8TSmkNJTn0VqTlvzuRbjlfhxL9qn1KmsIQzUyMrEYl5EAWzKtcvjaAzvmyqPNztZpaVrRSZkkvN5rDibLuE3vYdH1HeI2ak7W02oUyTnUl5LMw0lZdDCy22SMwpYFhY3FybZGKtsY8xQhUnn5lSjOTBc5IgWdXbMpAFzfSwvfKwia2dk33UOPPyQpIcCTLsshAMurO/ikjCqwum+oNxc3gLchaVpCkEKSRcEZgiPUQtDaVLLW022G2bkKZT4rDg1CP8igcQG712E1AEBggMBnsEEEFWKe2jp9Cp8kibcU5MOtJ5GVZTidcyAuBuH+Y2AvrFRrW3M+h1LczOSNCaOYQpaX5hQsbjLopN7CwCu3g22U2Rna/KNz1RemZGWfbSVOYh4ZOZZKUq30SNyUpztwjQKTs1R6OgJp9OlmiNXCgKcUeJWcye0wRlomZmsrCmadtFXXRmgzKFNsAka2VZsewmI3belbQy7VPmas1LyzLzhS01LuEqSvDfpkZXIGVr6H17zb19sRG1VBY2hpDkk+QlQIW04RfAsaE8RnY9RgKBsdsSJppuZmH2sFiMIBJHYd/86xLz2xs3KKUunhL7YTcIScKkngL+r+c4pEzN7T7Hzapadl3G03JRNIcUpCk/wCVR33IGecd6Z8oE8o3VUFEeN0ulYa2PAXy/k3B6+JuUcWH2SysEpUVBWJI33z7d0efDELCSSpCDkCV5k5dI26s/wCG+JKa2tlqs1yS2mnphLailxKSnFqLHQEXBt/GOcrQkmnqqNadTJ05pGbjqRiIysEga8Br6z4ocZFaXVuuhJEs0Li5Jz0AvxJyAHdeLTVQpiWlqgy624+22A6EGyiQMykHr6s4rcs1V6ocNKoc3L09HRY8K+ixAj+0VisSrM9QvYXuSZ6n7IzaWb1maCkk9FiWvjVfQFZ6+AAHG0AwqG28qJcsTc5gB+qpQSV5afwPtvEhK0ienXkLqruEYbGXZVhCE5EhRG/TIZaC+Zhgr5OJdt0JmHvCJEqxqZWrprXcYU47XsTe5OoOl7k3iURyYAKQkKVgQCLX1JPrsTAcaVs/S6arl5anSzUyoXU6EArvwxaw65JKVFNgApSgPX0u+HseMGajfWAZglucZdtk+nAvqUMx/wDoeyH8c3Gg5hxZlKgodojpAEBggMBnsEEEFXmnD+gyx/6SO4Q5hvTvIJb0SO4Q4gggIvBBAeFtIcSULSFJOqSLgxVdoKPsjSZZypVCh066Mk4ZZOJajoBlqTFtjP8AbPZvamo7SSlTpUzIPS8mpLjErNlSUhQGYUALKz6QOoIHCAidn5VmUcmp2Wo3hVRdcWVSbKBybFybJVu6Ite2821CsMu1J7aVB0vvrblllKcGNTaA1riCQlKlDtxX7o7yUntYhoA0ejyyzcq8HqDyLkkqvkk5XUTbiSd8O1Sm1IQoluWWvCLf1k6kXtno3xvAeZegVkKSqbmKfNJSnJMwl103GhupXZuEN3aVWfBwlmnSyV2CkqanXEgK00UApAyGaTcZ5cfM1zuhBM1J1CWWk5rlHy8F5blYiRfrQM9++EkqzXGJ1r+r6xMS/JpW42/Ltg2JGKxuCFJuOjdV8wM4CXo6quZBbdZDRmWOilbDmIqxaFWQspIOdsje/ZPtsttpQlKckeL1R4k0KS0VOABa1FSrduX4WjvAEEEEAQQQQBAYIDAZ7BBBBU9sdtJJ1mnsMhSG51thCnGMV+iRktJ+sk8RpobGLGDeKBVdhW5tmWqFFUmXmUpS4WStSEFZAupC09JpZ4pyO8b4bS+1ldod5essFRSqyecClhSxb6r6RyS+zomCNJgiqs7by5aacmKTVWuUIGTKXRv3oUb6HSO3z52fR5TPKljv8IYW2B6yLfjAWSCG8pOy08yHpOZZfaOi2lhQ9ohxAEEEEAhEAFoWCAIIIIAggggCCCCAIDBAYDPYIIIKvNO8glvRI7hHZ1tDqFIcQFoULKSoXBHAxxp+UhLehR3COi32kOIbUtAccvgSVAFVtbDfBFXqOwVKecU/SlzFImTquRXhQrtbPRPqAPXFdrMhtNRm0h6T52lU2vMygUtxKRxZUo59aSey9o0YzsslLilTDIS3bGS4AE30vwj2mZZWm6HUKFwLhQIuchAfPg2kYkZp1Uu8uRnwvItKLJ0OqVWyz0I3ZxoWxvykN1F1uTqzWB1QGCaaN0Ly+sN2eVxcHqi8TUvTZ3AmbZk5gOeKHUoXi7L6x6laXT5Uf0SSlWQc/omUp7hAPYIQdcLAEEEEAQQQQBBBBAEEJeC8AsBhLwpgM9ggggq80/8AR8vf/BR3CK5Wtm5meqM260JJSJoNATLwVy8mUf4Vhx6QzTZRJzvEpIVqnpkZcGYzDSfqK4Dqjvz3TvOPcV8IIqNQ2FmFzM+9KOSuCbdSrkV9EIQhTSkgHAczyZBxBQGVrZg+pbZSsSZnksc3qRNTTMz0nVpKC2+XQnJGd9L5dkWznunece4r4Qc907zj3FfCAjaNs0wxNzU5PSkoXnZhD7KUErEuQgXCSQLfSKdVkB45NszFjAsIjue6d5x7ivhBz3TvOPcV8ICRgiO57p3nHuK+EHPdO849xXwgJGCI7nunece4r4Qc907zj3FfCAkYIjue6d5x7ivhBz3TvOPcV8ICRgiO57p3nHuK+EHPdO849xXwgB9FRLy1S7zIRfopWknK3x3xzSmrLDbnKSyFclZaCCRjv3euOnPdO849xXwg57p3nHuK+EBzaaqvLo5Z9gthZUopSRcaYfZf1264lTEdz3TvOPcV8IOeqf5x7ivhAU6CGvOUl/jj7ivhBBX/2Q=="/>
          <p:cNvSpPr>
            <a:spLocks noChangeAspect="1" noChangeArrowheads="1"/>
          </p:cNvSpPr>
          <p:nvPr/>
        </p:nvSpPr>
        <p:spPr bwMode="auto">
          <a:xfrm>
            <a:off x="155575" y="-776288"/>
            <a:ext cx="1228725" cy="1619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43012" name="AutoShape 4" descr="data:image/jpeg;base64,/9j/4AAQSkZJRgABAQAAAQABAAD/2wBDAAkGBwgHBgkIBwgKCgkLDRYPDQwMDRsUFRAWIB0iIiAdHx8kKDQsJCYxJx8fLT0tMTU3Ojo6Iys/RD84QzQ5Ojf/2wBDAQoKCg0MDRoPDxo3JR8lNzc3Nzc3Nzc3Nzc3Nzc3Nzc3Nzc3Nzc3Nzc3Nzc3Nzc3Nzc3Nzc3Nzc3Nzc3Nzc3Nzf/wAARCAC/AJEDASIAAhEBAxEB/8QAHAAAAQUBAQEAAAAAAAAAAAAAAAEEBQYHAwII/8QATRAAAQIEAwMGCQgGCAcBAAAAAQIDAAQFERIhMQZBURMVImFxsRQyNFRzgZGi0QcWI0JVkqGyNTZ0k8HwJCUzUlNi4fFDRGNygoOzwv/EABoBAQEBAAMBAAAAAAAAAAAAAAABAwIEBQb/xAArEQEAAQMCBQMDBQEAAAAAAAAAAQIDERJRExQhMVIFQZEEMjMiQmFxgdH/2gAMAwEAAhEDEQA/ANgkJGUVISxMqxcso/4aeA6ojKlsXRqnOKmpllSVqAFmyEjIcLRN07yCW9CjuEOLRYnDhXRTXGKoypU3sLQZYJtLvqKjYfSZab8oZq2Y2aT/AMjUcRPi4Rff8DGgYc4MJ4xdU7suVs+MKA1sts04vB4LPpcKCvCqwNh1fzqI9HZChJU0EyE4sqTdQQsdHpADUC+fdfTOL4UAm5tfjaFw9cNU7nK2fGGf/NjZglaEys+SkXUBbogwDZjZs2Ip9UJuPqdcX/kwCSNTqYXD1w1TucrZ8YUBvZfZlbiG/BZ9BcWEIxWFyTb4nshPmrs+lorVIT1jcoDZCipIvnoLXtv4xfy2FZnMjS+6Fw9cNU7nK2fGGefNnZ7GQJGfKRa6jpc2vbLMZ/7R0d2ToDbllSE8UlAUMKr3NrkaWBHbvyjQLHjCYeuGqdzlbPjCgjZXZvkwoSVRucsNs7x4RsrQFSzLpkJ4FxvGUE9K+dwMtcjrbdpeNCseMJh64ap3OVs+MM9Vs1s2XEobk59SsQSRl0cr8P5OWsOZLY3Z2bUkNy04k4cXTyGts8tYvAbAUVDU6njC4euGqdzlbPjCsSuwdDlplp9tlwqaUFJClAi445RYBIygz8FYH/rT8IcWgiTMz3a0W6LcYpjDOfB2PN2P3SYI6wRGi9U7yCW9EjuEOIbU/wAglvQo7hDi8ELBCX6oL9UAsEJ6oIBYITODOCZLBCXggpYIS8EAsEJfqgv1QCwQl+qC/VALAY83zhYDPoIIIKvFPF5CW9EjuEZlt7MzDW0z6W5h5CeTRklxQHi8AY06n+Qy3okdwjLPlB/Wh/0bf5RGlr7nmeqTMWOm6D8Nm/O5j98r4weGzfncx++V8Y4QR2MQ+e1Vbpqiy0zVn0SzVZcamVk4W3C7mAL3xA2gmmVSs67KP150OtqKVkJdKQR13v7BHvYb9aZHtX+RUMdoP07Uv2ld/bHH92HazixFfvnDvVpWqUvklvTbzjDwu0+0+ooWOo3h/SaNOVhh1dPrinHGgMTSy4g3INhcnqOfVDyePgvydSjM2mz7r+NhCsiBiKr27L+2ISmTL8lSpmYlnCh5qbl1II42c/2id4aTTRRcjVmYmM/0ZOzE+y6tl2YmkOoJStKnV3SR64fU1p6eSf66cZcShThQ5ypslIuTcZaDSJutyzO0tK59pyAmbZThnGB1DX1D2jsiu0Pyp+3mcx/8lRe8M5om3ciM5pns5TMy806Us1J95A+vjcRc9hN4dtS9Q8GTNTlQdk5df9mt51ZU5/2pGZHXDjYqkt1atpTMJvLspLrg3KzsB7e6GW0NQXU6vMPqI5MLKGkjRKAbJA7+0w98JjTb4tWevaDloyjqgjn+eaUcsbrawj2hZNvVHKss1GkTngz8844ShK0rbfWUqSdDrEVxyvHV+YefS0HllYabDaL7kjQfjFx1ZzdzTjHX/Xrw2b87mP3yvjB4bN+dzH75XxjhBFxDLVVultn5uaXXKelU0+QZlAILqiCCe2NojEdnf0/Tv2pv80bdGF3vD3fSZmbdWd2fQQQRk9deaf5DLeiR3CMs+UH9aH/Rt/lEalT/ACCW9EjuEZb8oP60P+jb/KI0tfc8z1X8H+q5BBB6o7L5xO7DfrVIjrX+RUFXqsxL7QT68Es6pEwtKFPS6FqSAdxIvHPZmekKVUWp+aXMqcaKrNNNJINwR4xUOPCG9cek5qdfm5Rx8l50rKHWgnDfrCjeOGP1O3r0/TxET1zk3qE/NVF/lp19bzlrAq3DgAMgI7y/6Bnv2mX7nIj/AFRLsu0tFLflVTE3yjzjbmMS6cKcIVlbHc+MfZFnoztzNVUzM+3u57O1l6i1BMw3dTZ6LrY+un48P9YsVRozLM0urUrp06ak3yMOjai0rLqB/A3HCKWsDEQm5TfIkWJHZE3Q685IU+fp72JUtMsuBIGZbWUkXHUd8Sqmc5hr9Pdpxw6+3t/E/wDEh8m843L1p6XdUE+Es4U33qSb29l/ZFcqUouQqEzKOghTThTnvG4+y0N21LacS42opWkhQUk2IO7+ETk3WJWsNt88sOpmkJwiblgLrA0xJNge0GGJicpFdNy1FuqcTHZDy8wZZZcDTLpwnovNBafYYtG2LcrIS0giTkJNrwuXxuKDQJB6Oh3amIEy9LGZqEw4jelEnhVbtK7Q52irXPDsvycvyDMs3ybaSq6iMsyfVCeswlFUW7VVMzGemEPBBBHN1Uhs7+n6d+1N/mjboxHZ39P079pb/NG3R17veHvekfjq/tn0EEEZPYXmn+Qy3okdwhrOUGlT0wp+ckGHnSACtabk2h3TvIJb0SO4Q4hlwqppq6VRlDfNahfZUt9yD5rUL7LlvuRMwRczu4cG14x8IY7LUL7KlvuQnzWoX2XLfciaghmdzg2/GPhDfNahfZct9yD5rUL7LlvuxMwl4Zk4Frxj4Q52WoX2VLfciGqFPo8pOKYRQ5NeFTQvfOyyd1tQEqOtrWzEXG8MGX6ZOOuJYek33QfpAhSFKuMs+y9oap3OBa8Y+EAqS2cMhMTbNFbUGm8QCm8IWrQIvxxZRzXK7PNqmWeZGFvMKwlLSQUk4bjM21IKe0GLX4LLlK0FhopWrGpJQLKVe9zxPXDaclpQLaWqXCnEFPJpQAMVlXSD1BVjwuLwzJwLXjHwrKEbN8gpblFbU4hClFLbYNwAo5XO8I95PGPSGtm1PJbNCSLoUsqCEkWBXY3voQ2T/wCSeOVrTKyqmwEy7BSkEAcmLDdbTq/CPSZOXCwoS7IIyBCBllbhwhmd14Nrxj4Vvm3Z9aWVNUVn6ZzCguIwiwTiKuy3rvwzs2S1szyV+aJda8sPJpuhYPJ2IP8Ad+lTnbcrhFt8DlyylksNFpHiowDCOwaDfCeBSxNzLs3BuDyY1uDfTiB7IZndODa8Y+FZp7dBVVcEpSG0raLam3EN9IE2OK18gApBvrmcsot0cGpOXZUFtS7KFAWBSgAgWA4cAB6ocGGXOmimn7Ywz2CCCI5r1TvIJb0SO4Q4hvTvIJb0SO4Q4ggggggCGFXrEhRZRU3VJtqWYBticOp4Aak9QziG292xldkaclxSPCJ5+6ZaVSc3CNSeCRvPqjDXpmsbTz66nWHVvvhJDaT0Utb7JRuFt/WLkwGh1j5WJqYODZqlBSCbJmJu/S10bSR+Ku0CIlrbDbOcKlN1FtIuQkMyreVgCTc3uP8ASIWSablm+SN3LjxQ2AM/Ude6/rlGm2rjEgIAuhO7KxPR37uP+kHtW121akhC614wuVNsoCwBa9hgOesRklJVoS05VZRxRalXlOvKamyh1F7Y1AJ3a5mxVY2ESk0y89iwMpCXbAKsBi6RJtxHUeO6GVIbealZ2URLzKlTjmB1SVJLKmsSVYSCoHRIGV7hSrAQE3Rts64yspcmluFI6TUy2FDiLKFjYpzvci0XSm7SMVRxAWPBZp5AShJViB3koPGxULGxOWWsVOmbJOTci7UpSZl2ikkcklASAB9WwySMzbq4RGOhckvC6rk3QS2i1iArf7M7eqA1uVmFculoWw5gJBHRtu7Bp1m/CJARnnyfbVNv1BdGn1hc3gBl5hRup0AXKCf7wGfWL3zBJ0MWtlFCwQQQBAYIDAZ7BBBBV6p3kEt6JHcIcQ3p3kEt6JHcIcQQQzq9RlaTTJmoTzgblpdBWtR4Dh17gOMOXHEtpUtaglKRdSlGwA4kxknym7RprMiZSRdTzaleDlPOnNOjl4iRfPedMhmFCqk/ObUVZ6s1BBCnTZpAPRbbHioz1tfPQXuYlKbLvuLDIAJxAt9IXGh1/DWIqny/JNL8HSAknNVtE2ub+w5Z6xaKYwlkpdXjaUU5m432uNeAP4WziD2xRypeB18tpJPKIFwCczi1zgdpDrJSJNa1Z3IWQBa2+9xxysYk1FK0gJRgGGx3C+udwf5BtvjshSg2vEhKkpUCTc2IvmBxygGSXboblZoWLikIULkdE/WIOe7X+BEe6VZ+YefdtjxrSNSUZ5C53e3fpHHkiqZxtEqdzKlkFWmnULEDPqzvHlqkzS6w6inpd5V2yltr6KdNc8zYnr8Xsiiy7cSs9TtnkKoD7yeXB5V5OVzqkm2g3X7AYa0ajzu0FDm5maQZZwGyG0Lx4gEi4xa3/idY8J2frC8TSmkNJTn0VqTlvzuRbjlfhxL9qn1KmsIQzUyMrEYl5EAWzKtcvjaAzvmyqPNztZpaVrRSZkkvN5rDibLuE3vYdH1HeI2ak7W02oUyTnUl5LMw0lZdDCy22SMwpYFhY3FybZGKtsY8xQhUnn5lSjOTBc5IgWdXbMpAFzfSwvfKwia2dk33UOPPyQpIcCTLsshAMurO/ikjCqwum+oNxc3gLchaVpCkEKSRcEZgiPUQtDaVLLW022G2bkKZT4rDg1CP8igcQG712E1AEBggMBnsEEEFWKe2jp9Cp8kibcU5MOtJ5GVZTidcyAuBuH+Y2AvrFRrW3M+h1LczOSNCaOYQpaX5hQsbjLopN7CwCu3g22U2Rna/KNz1RemZGWfbSVOYh4ZOZZKUq30SNyUpztwjQKTs1R6OgJp9OlmiNXCgKcUeJWcye0wRlomZmsrCmadtFXXRmgzKFNsAka2VZsewmI3belbQy7VPmas1LyzLzhS01LuEqSvDfpkZXIGVr6H17zb19sRG1VBY2hpDkk+QlQIW04RfAsaE8RnY9RgKBsdsSJppuZmH2sFiMIBJHYd/86xLz2xs3KKUunhL7YTcIScKkngL+r+c4pEzN7T7Hzapadl3G03JRNIcUpCk/wCVR33IGecd6Z8oE8o3VUFEeN0ulYa2PAXy/k3B6+JuUcWH2SysEpUVBWJI33z7d0efDELCSSpCDkCV5k5dI26s/wCG+JKa2tlqs1yS2mnphLailxKSnFqLHQEXBt/GOcrQkmnqqNadTJ05pGbjqRiIysEga8Br6z4ocZFaXVuuhJEs0Li5Jz0AvxJyAHdeLTVQpiWlqgy624+22A6EGyiQMykHr6s4rcs1V6ocNKoc3L09HRY8K+ixAj+0VisSrM9QvYXuSZ6n7IzaWb1maCkk9FiWvjVfQFZ6+AAHG0AwqG28qJcsTc5gB+qpQSV5afwPtvEhK0ienXkLqruEYbGXZVhCE5EhRG/TIZaC+Zhgr5OJdt0JmHvCJEqxqZWrprXcYU47XsTe5OoOl7k3iURyYAKQkKVgQCLX1JPrsTAcaVs/S6arl5anSzUyoXU6EArvwxaw65JKVFNgApSgPX0u+HseMGajfWAZglucZdtk+nAvqUMx/wDoeyH8c3Gg5hxZlKgodojpAEBggMBnsEEEFXmnD+gyx/6SO4Q5hvTvIJb0SO4Q4gggIvBBAeFtIcSULSFJOqSLgxVdoKPsjSZZypVCh066Mk4ZZOJajoBlqTFtjP8AbPZvamo7SSlTpUzIPS8mpLjErNlSUhQGYUALKz6QOoIHCAidn5VmUcmp2Wo3hVRdcWVSbKBybFybJVu6Ite2821CsMu1J7aVB0vvrblllKcGNTaA1riCQlKlDtxX7o7yUntYhoA0ejyyzcq8HqDyLkkqvkk5XUTbiSd8O1Sm1IQoluWWvCLf1k6kXtno3xvAeZegVkKSqbmKfNJSnJMwl103GhupXZuEN3aVWfBwlmnSyV2CkqanXEgK00UApAyGaTcZ5cfM1zuhBM1J1CWWk5rlHy8F5blYiRfrQM9++EkqzXGJ1r+r6xMS/JpW42/Ltg2JGKxuCFJuOjdV8wM4CXo6quZBbdZDRmWOilbDmIqxaFWQspIOdsje/ZPtsttpQlKckeL1R4k0KS0VOABa1FSrduX4WjvAEEEEAQQQQBAYIDAZ7BBBBU9sdtJJ1mnsMhSG51thCnGMV+iRktJ+sk8RpobGLGDeKBVdhW5tmWqFFUmXmUpS4WStSEFZAupC09JpZ4pyO8b4bS+1ldod5essFRSqyecClhSxb6r6RyS+zomCNJgiqs7by5aacmKTVWuUIGTKXRv3oUb6HSO3z52fR5TPKljv8IYW2B6yLfjAWSCG8pOy08yHpOZZfaOi2lhQ9ohxAEEEEAhEAFoWCAIIIIAggggCCCCAIDBAYDPYIIIKvNO8glvRI7hHZ1tDqFIcQFoULKSoXBHAxxp+UhLehR3COi32kOIbUtAccvgSVAFVtbDfBFXqOwVKecU/SlzFImTquRXhQrtbPRPqAPXFdrMhtNRm0h6T52lU2vMygUtxKRxZUo59aSey9o0YzsslLilTDIS3bGS4AE30vwj2mZZWm6HUKFwLhQIuchAfPg2kYkZp1Uu8uRnwvItKLJ0OqVWyz0I3ZxoWxvykN1F1uTqzWB1QGCaaN0Ly+sN2eVxcHqi8TUvTZ3AmbZk5gOeKHUoXi7L6x6laXT5Uf0SSlWQc/omUp7hAPYIQdcLAEEEEAQQQQBBBBAEEJeC8AsBhLwpgM9ggggq80/8AR8vf/BR3CK5Wtm5meqM260JJSJoNATLwVy8mUf4Vhx6QzTZRJzvEpIVqnpkZcGYzDSfqK4Dqjvz3TvOPcV8IIqNQ2FmFzM+9KOSuCbdSrkV9EIQhTSkgHAczyZBxBQGVrZg+pbZSsSZnksc3qRNTTMz0nVpKC2+XQnJGd9L5dkWznunece4r4Qc907zj3FfCAjaNs0wxNzU5PSkoXnZhD7KUErEuQgXCSQLfSKdVkB45NszFjAsIjue6d5x7ivhBz3TvOPcV8ICRgiO57p3nHuK+EHPdO849xXwgJGCI7nunece4r4Qc907zj3FfCAkYIjue6d5x7ivhBz3TvOPcV8ICRgiO57p3nHuK+EHPdO849xXwgB9FRLy1S7zIRfopWknK3x3xzSmrLDbnKSyFclZaCCRjv3euOnPdO849xXwg57p3nHuK+EBzaaqvLo5Z9gthZUopSRcaYfZf1264lTEdz3TvOPcV8IOeqf5x7ivhAU6CGvOUl/jj7ivhBBX/2Q=="/>
          <p:cNvSpPr>
            <a:spLocks noChangeAspect="1" noChangeArrowheads="1"/>
          </p:cNvSpPr>
          <p:nvPr/>
        </p:nvSpPr>
        <p:spPr bwMode="auto">
          <a:xfrm>
            <a:off x="155575" y="-776288"/>
            <a:ext cx="1228725" cy="1619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43014" name="Picture 6" descr="http://www.libpng.org/pub/png/book/images/pngbook-co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844824"/>
            <a:ext cx="2376264" cy="3119676"/>
          </a:xfrm>
          <a:prstGeom prst="rect">
            <a:avLst/>
          </a:prstGeom>
          <a:noFill/>
        </p:spPr>
      </p:pic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4653136"/>
            <a:ext cx="2088232" cy="1703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9" name="Picture 11" descr="http://www.visgraf.impa.br/Courses/ip00/proj/Dithering1/image/lena%20floyd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1988840"/>
            <a:ext cx="2857500" cy="4000501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 project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Het ontwerpen op FPGA van:</a:t>
            </a:r>
          </a:p>
          <a:p>
            <a:pPr lvl="1"/>
            <a:r>
              <a:rPr lang="nl-NL" u="sng" dirty="0" smtClean="0"/>
              <a:t>Video controller</a:t>
            </a:r>
          </a:p>
          <a:p>
            <a:pPr lvl="1"/>
            <a:r>
              <a:rPr lang="nl-NL" u="sng" dirty="0" smtClean="0"/>
              <a:t>Grafische bibliotheek</a:t>
            </a:r>
          </a:p>
          <a:p>
            <a:pPr lvl="1"/>
            <a:r>
              <a:rPr lang="nl-NL" u="sng" dirty="0" smtClean="0"/>
              <a:t>Demo applicatie</a:t>
            </a:r>
          </a:p>
          <a:p>
            <a:pPr lvl="1"/>
            <a:r>
              <a:rPr lang="nl-NL" dirty="0" smtClean="0"/>
              <a:t>Audio controller</a:t>
            </a:r>
          </a:p>
          <a:p>
            <a:pPr lvl="1"/>
            <a:r>
              <a:rPr lang="nl-NL" dirty="0" smtClean="0"/>
              <a:t>Muis / toetsenbord sturing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2947-0BC9-424B-8D8F-9A1090CE250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Uitwerking – Stap 5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5554960" cy="1834224"/>
          </a:xfrm>
        </p:spPr>
        <p:txBody>
          <a:bodyPr>
            <a:normAutofit/>
          </a:bodyPr>
          <a:lstStyle/>
          <a:p>
            <a:pPr lvl="1"/>
            <a:r>
              <a:rPr lang="nl-BE" dirty="0" smtClean="0"/>
              <a:t>Experimentele animatie convertor voor Big Buck Bunny demo.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2947-0BC9-424B-8D8F-9A1090CE250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476672"/>
            <a:ext cx="18002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717032"/>
            <a:ext cx="702945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Uitwerking - Intermezzo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Geconverteerde foto’s leken niet echt aantrekkelijk.</a:t>
            </a:r>
          </a:p>
          <a:p>
            <a:r>
              <a:rPr lang="nl-NL" dirty="0" smtClean="0"/>
              <a:t>Beperkt kleurenpalet (4096).</a:t>
            </a:r>
          </a:p>
          <a:p>
            <a:r>
              <a:rPr lang="nl-NL" dirty="0" smtClean="0"/>
              <a:t>Tijdsgebaseerde </a:t>
            </a:r>
            <a:r>
              <a:rPr lang="nl-NL" dirty="0" err="1" smtClean="0"/>
              <a:t>dithering</a:t>
            </a:r>
            <a:r>
              <a:rPr lang="nl-NL" dirty="0" smtClean="0"/>
              <a:t> techniek </a:t>
            </a:r>
            <a:r>
              <a:rPr lang="nl-NL" dirty="0" smtClean="0"/>
              <a:t>ontworpen </a:t>
            </a:r>
            <a:r>
              <a:rPr lang="nl-NL" dirty="0" smtClean="0"/>
              <a:t>=&gt; 32768 kleuren simulatie</a:t>
            </a:r>
          </a:p>
          <a:p>
            <a:r>
              <a:rPr lang="nl-NL" dirty="0" smtClean="0"/>
              <a:t>Optische illusie!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2947-0BC9-424B-8D8F-9A1090CE250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Schakelen tussen de hogere en lagere </a:t>
            </a:r>
            <a:r>
              <a:rPr lang="nl-NL" dirty="0" err="1" smtClean="0"/>
              <a:t>luminantie</a:t>
            </a:r>
            <a:r>
              <a:rPr lang="nl-NL" dirty="0" smtClean="0"/>
              <a:t> voor </a:t>
            </a:r>
            <a:r>
              <a:rPr lang="nl-NL" dirty="0" err="1" smtClean="0"/>
              <a:t>halfwaarden</a:t>
            </a:r>
            <a:r>
              <a:rPr lang="nl-NL" dirty="0" smtClean="0"/>
              <a:t>.</a:t>
            </a:r>
            <a:endParaRPr lang="en-US" dirty="0" smtClean="0"/>
          </a:p>
          <a:p>
            <a:endParaRPr lang="nl-BE" dirty="0" smtClean="0"/>
          </a:p>
          <a:p>
            <a:r>
              <a:rPr lang="nl-BE" dirty="0" smtClean="0"/>
              <a:t>In even frames:</a:t>
            </a:r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In oneven frames:</a:t>
            </a:r>
          </a:p>
          <a:p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Uitwerking - Intermezzo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2947-0BC9-424B-8D8F-9A1090CE2502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27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3429000"/>
            <a:ext cx="7429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5085184"/>
            <a:ext cx="7429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Uitwerking – Stap 6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8358" indent="-514350">
              <a:buFont typeface="+mj-lt"/>
              <a:buAutoNum type="arabicPeriod" startAt="6"/>
            </a:pPr>
            <a:r>
              <a:rPr lang="nl-BE" dirty="0" smtClean="0"/>
              <a:t>2de </a:t>
            </a:r>
            <a:r>
              <a:rPr lang="nl-BE" dirty="0" err="1" smtClean="0"/>
              <a:t>viewport</a:t>
            </a:r>
            <a:r>
              <a:rPr lang="nl-BE" dirty="0" smtClean="0"/>
              <a:t> werd toegevoegd:</a:t>
            </a:r>
          </a:p>
          <a:p>
            <a:pPr lvl="1"/>
            <a:r>
              <a:rPr lang="nl-BE" dirty="0" smtClean="0"/>
              <a:t>Iedere VFBC bus is </a:t>
            </a:r>
            <a:r>
              <a:rPr lang="nl-BE" dirty="0" err="1" smtClean="0"/>
              <a:t>gelinkt</a:t>
            </a:r>
            <a:r>
              <a:rPr lang="nl-BE" dirty="0" smtClean="0"/>
              <a:t> aan een </a:t>
            </a:r>
            <a:r>
              <a:rPr lang="nl-BE" dirty="0" err="1" smtClean="0"/>
              <a:t>viewport</a:t>
            </a:r>
            <a:r>
              <a:rPr lang="nl-BE" dirty="0" smtClean="0"/>
              <a:t> (16 bit breed, 25Mhz).</a:t>
            </a:r>
          </a:p>
          <a:p>
            <a:pPr lvl="1"/>
            <a:r>
              <a:rPr lang="nl-BE" dirty="0" smtClean="0"/>
              <a:t>VFBC bussen =&gt; veel resources</a:t>
            </a:r>
          </a:p>
          <a:p>
            <a:pPr lvl="1"/>
            <a:r>
              <a:rPr lang="nl-BE" dirty="0" smtClean="0"/>
              <a:t>VFBC beperkingen!</a:t>
            </a:r>
          </a:p>
          <a:p>
            <a:pPr lvl="1"/>
            <a:r>
              <a:rPr lang="nl-BE" dirty="0" smtClean="0"/>
              <a:t>Positie op scherm van </a:t>
            </a:r>
            <a:r>
              <a:rPr lang="nl-BE" dirty="0" err="1" smtClean="0"/>
              <a:t>viewports</a:t>
            </a:r>
            <a:r>
              <a:rPr lang="nl-BE" dirty="0" smtClean="0"/>
              <a:t> is niet begrensd.</a:t>
            </a:r>
          </a:p>
          <a:p>
            <a:pPr lvl="1"/>
            <a:r>
              <a:rPr lang="nl-BE" u="sng" dirty="0" smtClean="0">
                <a:solidFill>
                  <a:srgbClr val="FFFF00"/>
                </a:solidFill>
              </a:rPr>
              <a:t>Vanaf dit punt begon de </a:t>
            </a:r>
            <a:r>
              <a:rPr lang="nl-BE" u="sng" dirty="0" err="1" smtClean="0">
                <a:solidFill>
                  <a:srgbClr val="FFFF00"/>
                </a:solidFill>
              </a:rPr>
              <a:t>Spartan</a:t>
            </a:r>
            <a:r>
              <a:rPr lang="nl-BE" u="sng" dirty="0" smtClean="0">
                <a:solidFill>
                  <a:srgbClr val="FFFF00"/>
                </a:solidFill>
              </a:rPr>
              <a:t> aardig vol te geraken.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2947-0BC9-424B-8D8F-9A1090CE250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Uitwerking – Stap 6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2947-0BC9-424B-8D8F-9A1090CE2502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Afbeelding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2816"/>
            <a:ext cx="828092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Uitwerking – Stap 7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indent="-514350">
              <a:buFont typeface="+mj-lt"/>
              <a:buAutoNum type="arabicPeriod" startAt="7"/>
            </a:pPr>
            <a:r>
              <a:rPr lang="nl-BE" dirty="0" smtClean="0"/>
              <a:t>Een </a:t>
            </a:r>
            <a:r>
              <a:rPr lang="nl-BE" dirty="0" err="1" smtClean="0"/>
              <a:t>alpha</a:t>
            </a:r>
            <a:r>
              <a:rPr lang="nl-BE" dirty="0" smtClean="0"/>
              <a:t> blender werd geïmplementeerd tussen Viewport-1 en de onderliggende lagen.</a:t>
            </a:r>
          </a:p>
          <a:p>
            <a:endParaRPr lang="nl-BE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2947-0BC9-424B-8D8F-9A1090CE2502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789040"/>
            <a:ext cx="711565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Uitwerking – Stap 8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indent="-514350">
              <a:buFont typeface="+mj-lt"/>
              <a:buAutoNum type="arabicPeriod" startAt="8"/>
            </a:pPr>
            <a:r>
              <a:rPr lang="nl-BE" dirty="0" smtClean="0"/>
              <a:t>Als laatste werd de </a:t>
            </a:r>
            <a:r>
              <a:rPr lang="nl-BE" dirty="0" err="1" smtClean="0"/>
              <a:t>Copper-laag</a:t>
            </a:r>
            <a:r>
              <a:rPr lang="nl-BE" dirty="0" smtClean="0"/>
              <a:t> geïmplementeerd</a:t>
            </a:r>
          </a:p>
          <a:p>
            <a:pPr lvl="1"/>
            <a:r>
              <a:rPr lang="nl-BE" dirty="0" smtClean="0"/>
              <a:t>Wegens te weinig resources, enkel 1 effect per </a:t>
            </a:r>
            <a:r>
              <a:rPr lang="nl-BE" dirty="0" err="1" smtClean="0"/>
              <a:t>scanline</a:t>
            </a:r>
            <a:r>
              <a:rPr lang="nl-BE" dirty="0" smtClean="0"/>
              <a:t>.</a:t>
            </a:r>
          </a:p>
          <a:p>
            <a:pPr lvl="1"/>
            <a:r>
              <a:rPr lang="nl-BE" dirty="0" smtClean="0"/>
              <a:t>Ondersteund animatie zonder Microblaze interventie!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2947-0BC9-424B-8D8F-9A1090CE250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Uitwerking – Stap 8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Met special </a:t>
            </a:r>
            <a:r>
              <a:rPr lang="nl-BE" dirty="0" err="1" smtClean="0"/>
              <a:t>effects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Kleur </a:t>
            </a:r>
            <a:r>
              <a:rPr lang="nl-BE" dirty="0" err="1" smtClean="0"/>
              <a:t>scanline</a:t>
            </a:r>
            <a:endParaRPr lang="nl-BE" dirty="0" smtClean="0"/>
          </a:p>
          <a:p>
            <a:pPr lvl="1"/>
            <a:r>
              <a:rPr lang="nl-BE" dirty="0" smtClean="0"/>
              <a:t>Achter VP-0</a:t>
            </a:r>
          </a:p>
          <a:p>
            <a:pPr lvl="1"/>
            <a:r>
              <a:rPr lang="nl-BE" dirty="0" smtClean="0"/>
              <a:t>Voor VP-1</a:t>
            </a:r>
          </a:p>
          <a:p>
            <a:pPr lvl="1"/>
            <a:r>
              <a:rPr lang="nl-BE" dirty="0" smtClean="0"/>
              <a:t>Lokale </a:t>
            </a:r>
            <a:r>
              <a:rPr lang="nl-BE" dirty="0" err="1" smtClean="0"/>
              <a:t>alpha</a:t>
            </a:r>
            <a:r>
              <a:rPr lang="nl-BE" dirty="0" smtClean="0"/>
              <a:t> </a:t>
            </a:r>
            <a:r>
              <a:rPr lang="nl-BE" dirty="0" err="1" smtClean="0"/>
              <a:t>blending</a:t>
            </a:r>
            <a:r>
              <a:rPr lang="nl-BE" dirty="0" smtClean="0"/>
              <a:t>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2947-0BC9-424B-8D8F-9A1090CE250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Experimenten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VFBC beperkingen opheffen door FIFO. Problemen met timing.</a:t>
            </a:r>
          </a:p>
          <a:p>
            <a:r>
              <a:rPr lang="nl-BE" dirty="0" smtClean="0"/>
              <a:t>VFBC prioriteiten veranderen. Kon niet gesynthetiseerd worden.</a:t>
            </a:r>
          </a:p>
          <a:p>
            <a:r>
              <a:rPr lang="nl-BE" dirty="0" smtClean="0"/>
              <a:t>Animatie: speciale animatie convertor werd geschreven. Werkt, maar animatie afspelen is traag, en weinig geheugen ruimte slechts goed voor paar seconden.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2947-0BC9-424B-8D8F-9A1090CE250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Conclusie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Hardware ontwerpen is moeilijk.</a:t>
            </a:r>
          </a:p>
          <a:p>
            <a:r>
              <a:rPr lang="nl-BE" dirty="0" smtClean="0"/>
              <a:t>Ontwerp proces gaat trager dan bij software door lange wachttijden, en weinig of geen </a:t>
            </a:r>
            <a:r>
              <a:rPr lang="nl-BE" dirty="0" err="1" smtClean="0"/>
              <a:t>debug</a:t>
            </a:r>
            <a:r>
              <a:rPr lang="nl-BE" dirty="0" smtClean="0"/>
              <a:t> mogelijkheden.</a:t>
            </a:r>
          </a:p>
          <a:p>
            <a:r>
              <a:rPr lang="nl-BE" dirty="0" smtClean="0"/>
              <a:t>Memory controller en Microblaze nemen veel resources weg. Enkel plaats voor kleine ontwerpen op </a:t>
            </a:r>
            <a:r>
              <a:rPr lang="nl-BE" dirty="0" err="1" smtClean="0"/>
              <a:t>Spartan</a:t>
            </a:r>
            <a:r>
              <a:rPr lang="nl-BE" dirty="0" smtClean="0"/>
              <a:t>.</a:t>
            </a:r>
          </a:p>
          <a:p>
            <a:r>
              <a:rPr lang="nl-BE" dirty="0" err="1" smtClean="0"/>
              <a:t>Virtex</a:t>
            </a:r>
            <a:r>
              <a:rPr lang="nl-BE" dirty="0" smtClean="0"/>
              <a:t>, </a:t>
            </a:r>
            <a:r>
              <a:rPr lang="nl-BE" dirty="0" err="1" smtClean="0"/>
              <a:t>here</a:t>
            </a:r>
            <a:r>
              <a:rPr lang="nl-BE" dirty="0" smtClean="0"/>
              <a:t> I </a:t>
            </a:r>
            <a:r>
              <a:rPr lang="nl-BE" dirty="0" err="1" smtClean="0"/>
              <a:t>come</a:t>
            </a:r>
            <a:r>
              <a:rPr lang="nl-BE" dirty="0" smtClean="0"/>
              <a:t>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2947-0BC9-424B-8D8F-9A1090CE250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Motivatie voor dit project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Leren van een hardware beschrijvende taal (VHDL).</a:t>
            </a:r>
          </a:p>
          <a:p>
            <a:r>
              <a:rPr lang="nl-BE" dirty="0" smtClean="0"/>
              <a:t>Ontwerpen van hardware (IP) voor een FPGA.</a:t>
            </a:r>
          </a:p>
          <a:p>
            <a:r>
              <a:rPr lang="nl-BE" dirty="0" smtClean="0"/>
              <a:t>Doel: kennis te gebruiken om zelf een processor te  ontwerpen</a:t>
            </a:r>
          </a:p>
          <a:p>
            <a:r>
              <a:rPr lang="nl-BE" dirty="0" smtClean="0"/>
              <a:t>Waarom video en/of audio controller? =&gt; zijn niet standaard beschikbaar in ISE/EDK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2947-0BC9-424B-8D8F-9A1090CE250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Dank u!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Demo time!</a:t>
            </a:r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Vragen?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2947-0BC9-424B-8D8F-9A1090CE2502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2466" name="Picture 2" descr="http://mattherzberger.com/docs/branding-web20/smile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556792"/>
            <a:ext cx="1440160" cy="1440160"/>
          </a:xfrm>
          <a:prstGeom prst="rect">
            <a:avLst/>
          </a:prstGeom>
          <a:noFill/>
        </p:spPr>
      </p:pic>
      <p:pic>
        <p:nvPicPr>
          <p:cNvPr id="62468" name="Picture 4" descr="http://images.huffingtonpost.com/2010-02-04-Question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3573016"/>
            <a:ext cx="1728192" cy="2304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Meerlagen model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6016" y="1882808"/>
            <a:ext cx="3970784" cy="4572000"/>
          </a:xfrm>
        </p:spPr>
        <p:txBody>
          <a:bodyPr/>
          <a:lstStyle/>
          <a:p>
            <a:pPr marL="578358" indent="-514350">
              <a:buFont typeface="+mj-lt"/>
              <a:buAutoNum type="arabicParenR"/>
            </a:pPr>
            <a:r>
              <a:rPr lang="nl-BE" dirty="0" smtClean="0"/>
              <a:t>Achtergrond</a:t>
            </a:r>
          </a:p>
          <a:p>
            <a:pPr marL="578358" indent="-514350">
              <a:buFont typeface="+mj-lt"/>
              <a:buAutoNum type="arabicParenR"/>
            </a:pPr>
            <a:r>
              <a:rPr lang="nl-BE" dirty="0" smtClean="0"/>
              <a:t>ViewPort-0</a:t>
            </a:r>
          </a:p>
          <a:p>
            <a:pPr marL="578358" indent="-514350">
              <a:buFont typeface="+mj-lt"/>
              <a:buAutoNum type="arabicParenR"/>
            </a:pPr>
            <a:r>
              <a:rPr lang="nl-BE" dirty="0" err="1" smtClean="0"/>
              <a:t>Copper</a:t>
            </a:r>
            <a:endParaRPr lang="nl-BE" dirty="0" smtClean="0"/>
          </a:p>
          <a:p>
            <a:pPr marL="578358" indent="-514350">
              <a:buFont typeface="+mj-lt"/>
              <a:buAutoNum type="arabicParenR"/>
            </a:pPr>
            <a:r>
              <a:rPr lang="nl-BE" dirty="0" smtClean="0"/>
              <a:t>ViewPort-1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2947-0BC9-424B-8D8F-9A1090CE250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/>
        </p:nvGraphicFramePr>
        <p:xfrm>
          <a:off x="611560" y="2492896"/>
          <a:ext cx="3657600" cy="2743200"/>
        </p:xfrm>
        <a:graphic>
          <a:graphicData uri="http://schemas.openxmlformats.org/presentationml/2006/ole">
            <p:oleObj spid="_x0000_s40961" name="Visio" r:id="rId3" imgW="3640836" imgH="2740914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ViewPort</a:t>
            </a:r>
            <a:r>
              <a:rPr lang="nl-BE" dirty="0" smtClean="0"/>
              <a:t> en </a:t>
            </a:r>
            <a:r>
              <a:rPr lang="nl-BE" dirty="0" err="1" smtClean="0"/>
              <a:t>Copper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2947-0BC9-424B-8D8F-9A1090CE250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9090" name="AutoShape 2" descr="data:image/jpg;base64,/9j/4AAQSkZJRgABAQAAAQABAAD/2wCEAAkGBhQSEBQQEhIUFBQUFBUYFBUYFBQXFhYUFRUVFBQXFBUXGyYfGBkjGRQVHy8gLycpLCwsFx4xNTAqNyYrLCkBCQoKDgwOGg8PGS4kHhwsKSouNSksKSktKSksKSksKSw1KSwpKSwpKSksLCksLCkvLSwpLCksLCkpKTYpKSk1LP/AABEIAE8AfwMBIgACEQEDEQH/xAAbAAACAwEBAQAAAAAAAAAAAAADBAECBQYAB//EADIQAAEDAgQDBwQCAgMAAAAAAAEAAhEDIQQxQVESYXETgZGh0eHwBSKxwRRyYvEGMkL/xAAYAQADAQEAAAAAAAAAAAAAAAAAAQMCBP/EABwRAQEAAgMBAQAAAAAAAAAAAAABAhEDEjFBIf/aAAwDAQACEQMRAD8A5Om5M03rPpvTNN6TZ9r0Vj0mxyPTPXwMeKNmdY9Ga9KNCIEux6OU3o7aiz21eSK3EBPcLTRY9FbUSDKw3RWVEweZURW1EkyoitqIBwVFbjSgqK4qIIzxqOJA41PGmHy6m5OUAXGBmk8LQLjGu3qV0GDwgYIGepUe2/FLjr1ahRAEeJRRRCIBly5KznBreI9w3KZBfxwOu3LeVIYULDtNQudr8yHzREFOo3n5+6AK1XCEzFjJw+dCmG8Ji+eX+kgjsgpDCMiidip4Sg0NquGkorcWNZCoCrQEbpaHZXByKIKiUNAKOzIyJWuxaPdop40h2rhmJRqVaQnKWnNfT6DQP8tfZPOpk+vus6mYsU1TxBbqubHlkmnTlx23Zukw65an9DmksXVJcZi1gNBtdOfzBaQYjS99bKwwjX3afD9tKpM5UrhZ6vgqEME673zzgjkmmt108RtbbQqGNjQjp6H3RWNnK/SxEcvZb2yoaIOYB8+tkKrgGu6+log/Mk2B0/B91cM06WPnfnkgM7+G9v8A1dN8vDQ2VmYhwMObrG05ZaFPPeGwTYE22iM/m6Sfii6Gs3tBudvnogHewUHDINbEvZJIkDlnGsi19uiPSxoJgjhsTuIAk36JGoaJUQnGOByIKh8SAddL/pAZ9d0CY2t1IH7SYBk3OZyPO/zknfqLI4WjMyfARPmgtoQo55fIrx4/awGMTDWrzWSitYuZ1PMajMprzGozQkBqWJIzv19U0yo12duv6OnklGtRGsW5yZRm8eNP9md5HO/g7P8AKpXcQPtac/7N8M/JDoy3Ix82TdOvuPC3sr480+oZcNnjGY0uOUknMHM5ZHp5J/A4QtcSReDE2tqf13O3C0WtaTNp5iCjcGhCr234lcbPSTXEG9iTYRYNGpPP8uAQsTh2lwECI4nkQPtmwnmWz0Yd0++mACbj7bxewk2F73OSA3BktvbiMv4T/wCYMNkbANb0B3TJln6dMcLiDUcHagtY2N75QOr+9eoYipx8MyDUhsi0Czjvo49ydxFcwXgjif8Aay0ED7od+XdAEHBUIBIyA4GeA4iOggeKdupsSbuklkvL97N/qPXNedSTJpoZYuLe/wBdnXU05bDVQ4SDKbYFxeBpvpvc1tQ2AIBygkiCe72XQYD6zJ4HiHAdRB1t85LNn2NS7bLGojWodO6ZprDbzWozQvBqI1qYS0I7GqtOmiBplAWCNTeRr86FUZTVoTm54VkvpinVnMeHofVXNIOtnPUH1QKbUUKk5coneLG+F8VgC4ggxAIAItfmMstihsoAANzDRE7nNx7ynw7n3G481DWCIhby5O01GMeLrd1nOaZSn1DFdmzi1kAfOkrWfRXM/wDIK01AwZMF+pv+IUbLr8Vf/9k=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357188"/>
            <a:ext cx="1209675" cy="7524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556792"/>
            <a:ext cx="469582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1628800"/>
            <a:ext cx="292608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2" name="Picture 4" descr="http://www.apsdev.com/gal1/a50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3968" y="3789040"/>
            <a:ext cx="4286250" cy="2667000"/>
          </a:xfrm>
          <a:prstGeom prst="rect">
            <a:avLst/>
          </a:prstGeom>
          <a:noFill/>
        </p:spPr>
      </p:pic>
      <p:pic>
        <p:nvPicPr>
          <p:cNvPr id="89095" name="Picture 7" descr="http://image.absoluteastronomy.com/images/encyclopediaimages/p/pl/plasma_effect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9632" y="4437112"/>
            <a:ext cx="2381250" cy="1790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8358" indent="-514350">
              <a:buFont typeface="+mj-lt"/>
              <a:buAutoNum type="arabicPeriod"/>
            </a:pPr>
            <a:r>
              <a:rPr lang="nl-NL" dirty="0" smtClean="0"/>
              <a:t>Verkennende studie VHDL,  ISE tools en  EDK omgeving.</a:t>
            </a:r>
          </a:p>
          <a:p>
            <a:pPr marL="953262" lvl="1" indent="-514350"/>
            <a:r>
              <a:rPr lang="nl-NL" dirty="0" smtClean="0"/>
              <a:t>VHDL en ISE =&gt; introductie in lessen Labo Multimedia.</a:t>
            </a:r>
          </a:p>
          <a:p>
            <a:pPr marL="1236726" lvl="2" indent="-514350"/>
            <a:r>
              <a:rPr lang="nl-NL" dirty="0" smtClean="0"/>
              <a:t>VHDL : </a:t>
            </a:r>
            <a:r>
              <a:rPr lang="nl-NL" dirty="0" err="1" smtClean="0"/>
              <a:t>Very</a:t>
            </a:r>
            <a:r>
              <a:rPr lang="nl-NL" dirty="0" smtClean="0"/>
              <a:t> High Speed </a:t>
            </a:r>
            <a:r>
              <a:rPr lang="nl-NL" dirty="0" err="1" smtClean="0"/>
              <a:t>Integrated</a:t>
            </a:r>
            <a:r>
              <a:rPr lang="nl-NL" dirty="0" smtClean="0"/>
              <a:t> Circuit Hardware </a:t>
            </a:r>
            <a:r>
              <a:rPr lang="nl-NL" dirty="0" err="1" smtClean="0"/>
              <a:t>Description</a:t>
            </a:r>
            <a:r>
              <a:rPr lang="nl-NL" dirty="0" smtClean="0"/>
              <a:t> </a:t>
            </a:r>
            <a:r>
              <a:rPr lang="nl-NL" dirty="0" err="1" smtClean="0"/>
              <a:t>Language</a:t>
            </a:r>
            <a:endParaRPr lang="nl-NL" dirty="0" smtClean="0"/>
          </a:p>
          <a:p>
            <a:pPr marL="1236726" lvl="2" indent="-514350"/>
            <a:r>
              <a:rPr lang="nl-NL" dirty="0" smtClean="0"/>
              <a:t>ISE : Basis ontwikkel tool van Xilinx</a:t>
            </a:r>
          </a:p>
          <a:p>
            <a:pPr marL="953262" lvl="1" indent="-514350"/>
            <a:r>
              <a:rPr lang="nl-NL" dirty="0" smtClean="0"/>
              <a:t>EDK: grootste tool =&gt; zelfstudie</a:t>
            </a:r>
          </a:p>
          <a:p>
            <a:pPr marL="1236726" lvl="2" indent="-514350"/>
            <a:r>
              <a:rPr lang="nl-NL" dirty="0" smtClean="0"/>
              <a:t>Vele configuratie mogelijkheden</a:t>
            </a:r>
          </a:p>
          <a:p>
            <a:pPr marL="1236726" lvl="2" indent="-514350"/>
            <a:r>
              <a:rPr lang="nl-NL" dirty="0" smtClean="0"/>
              <a:t>Grote IP bibliotheek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Uitwerking – Stap 1</a:t>
            </a:r>
            <a:r>
              <a:rPr lang="nl-NL" sz="2000" dirty="0" smtClean="0"/>
              <a:t> en volgende…</a:t>
            </a:r>
            <a:endParaRPr lang="nl-N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2947-0BC9-424B-8D8F-9A1090CE250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Uitwerking – Stap 2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indent="-514350">
              <a:buFont typeface="+mj-lt"/>
              <a:buAutoNum type="arabicPeriod" startAt="2"/>
            </a:pPr>
            <a:r>
              <a:rPr lang="nl-NL" dirty="0" smtClean="0"/>
              <a:t>Koppelen van CPU met geheugen controller =&gt; benaderen extern geheugen.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2947-0BC9-424B-8D8F-9A1090CE250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6018" name="AutoShape 2" descr="data:image/jpg;base64,/9j/4AAQSkZJRgABAQAAAQABAAD/2wCEAAkGBhQSEBQUEhQWFRUUFBYUFxUWFBQXFRUXFBQXFBQVGBYXHSceFxkjGRQVHzAgJycpLDAsGB4yODAqNiYsLCkBCQoKDgwOGg8PGjQdHyQsLCksNS8vKiksLCwtLCwsLDQ0LCkvLCwsKiwsLCwsLCksLCksLCwpLCkpLCwsLCw0LP/AABEIAHEAlgMBIgACEQEDEQH/xAAbAAAABwEAAAAAAAAAAAAAAAAAAQIDBAUGB//EAEEQAAEDAgMFBQQGCQMFAAAAAAEAAhEDIQQSMQUGIkFRE2FxgZEyQrHwB1JyocHRFCMzQ2KCkrLhF6LxJFNzs+L/xAAYAQADAQEAAAAAAAAAAAAAAAAAAQIDBP/EACkRAAICAQMCBQQDAAAAAAAAAAABAhEhAxIxQVEEEyJxgTJhwdEzQrH/2gAMAwEAAhEDEQA/ALUNTjQiaE4AtBgDUoBABLASGEAlAIwEoBIYnKlAJUIwgYmEmo8NBJMAI69drGlzjAC5xvVvl2hLKZ4e7n/hS3QN0P71b4Z5pUnQNJ6n8li+0c11zf50RVKPvAyOv5hHSqgiHXHXmFNEc8m83J3rEdlXqCA3hc+xEe6XHW3VbilUa5oc0hwIkEGQR1BXDqmHt1HXqtRuxvicNSbSyZwHEkl0G5kgeSE6GsI6VCEJrA41lZgewyD6juI5KRCpZKG8qKoxOEI4TAg1aEo1KLEEARAEsBJalgKyQwEsBJCW1IYYCVCIBKCBgATWKxbabS5xgBJx2ObSYXPMALmu8W8rq7uYZyA5/wAXlrCiUqwiZTUeQb073ms4taeAcuvj3LNvw4PE0z1nUfPz0QxGEy3HEDz+/wBe74i6bpPIMjVShZ5BReQbeYKk9kHAlvmOYS2MDrtHFzb18PmfgmHcJkaoH7CqTiDlF55K92RsouhoEzd32TYNHefh4qJs/Bl7gctzwgDm4gwPDme4d4XSN2thik0E3IvP1nHV34LKcm3tXLKgry+CdsfZTaFMNaIJu7xP4DRToSkFulSoYmEUJcIQgQ2QglwiQBACUEQSloSR6mNAMEqp2/vI6jTa6nlPFBzAmBBI0I6KJvBVyOWT2jj8wLfP0WLk+Cpr0ujQ4ffeu6oxhbTbnqNpyWvGUucGyRmladv6VmLe1wuYaty1JHiM0jzXK6h4TlsRxDxbxD7wF1fA7Mw9TDioKfDV/wCpcGueAX1KYzmAenLRXDKyc+nLdGys2punicQQX1qdrwA/LHIwQeffCqMRuHfL2rA4CHcNY5jEzcR6WWlw+LwtOpLabw5oJmSdP1ZiX8h+KfxGIZVeCJE2uJuIg2d4DyKGkaOCfJj6W4rh+/YQdQW1QDGk8P8Anol0/owe6S2rT9HjvGrZla3MBHCSeL3Rq06e1rp9yk0doGJa3SNKYBIPgfH1SpDUa4OZ7wbnvweQvdmDyQHMGjhBg5o1n7iotHZFSs8MZTdUeG9oYy3bYSb9THVdI3oofpeDqNDHBzW9qyetPVumpbmCxW7W0TTq0asizjSdOmWrYE9wqFp/nUywFDuzqFbCFz34WpAbALgQ1gPtGQDcnn0srZv0iQP2IhsaP0mw935larCYrtc9OpBkEEDoRBBHnC5Vj8L2Nd9J+gJYT3cj8D6KVFJ7kTKUo0rwatv0mN50T/X/APKcd9JFMGDScP5h+S57UYQSDqLeidrmWh3OIPiPkH1VF5N+76SKQAmk+/e1H/qVQiezqf7fzXPmcTS3mLjw5/n6pmifd6/EfPwQGTqWB37w9Q6PaImSLTa1ud5RrmGHxj2SGPcwG5ykiYQUvd3E3JHYQlJASwukZSbw4HOLLne1aeQmbQulbe2qyjTJJEwueVcK+uHVng9kDlnm5x91vUxqeXisZJXgbl0KvBY/M6wOW0T4x08Fu91t+KWHwzaNYVC6mXtGVrSCzMS3Vw5GPRYttQdA0CQB9WCRCTiBD56gH1EH+0eqSdHPp0pOKR0Cv9I2HMZKVUG+jaAn1JTo+kLK3tG0qhbAN61JsZnZdBTJEEEa8lzZ2qu9jU+0pPp9AR5PGo8C0nzTbZu8GoP0pmLUHX64h34MCPBfSBUrOIbSa2IJzVazuE2JsRcEj1WABgEOsfxBuPUEKZsbGCnXY4mG5ocf4XWJ8pnySGzUf6m4hsjsqQINwe1dcGHC7+oI8lmcE7MajNO0a6ANAdYE9LEfZCsN79n9jiiR7NQB/n7NQf1Nn+dUdDEZHhw5EH0KV2gfB1jYO0HVaFGqG2e0ZiATDwYqaacYcqTfvZgbWZW5VAAdIzMB1Mc2kD+VM7u71U8EKlKoHGm+oatIsAcWhwGZjhIi8HzKd3i3woYmh2bGVc2ZpaXU4aCD1npKOhE2nExuKb7J6gNJ7wAJt1EehTNAScp5/Eaeuik1DwGdDEXEA6iTy94eZUXD4N7jaJHK5PoB3IRMJXGnyJc6CD8/J/FFXEaeI8/n4qZi9kvu42EZriJ1mMxE3lKZsrMGjPIE+zc/7Q62vqgu8kF0G/X48/nwQVrR3ecRGSrE65XfiWoKd8O4/V2Olyq/bG220WEk3TO2NttotN7rLbJ2dUx9btHy2i0683H6re/qeXK63bvCE3QNm4Kpj3uqvDuxYTpOZ5GrGdXcidALXJteV4IAyBtNrYa0ey1vQRIiA6Tqfjb4faDRVbQpNBDRxFrhFNpaS23ecvjJ1KY209jTw+3qdMoNoc7vtblOusqlHaJHO95KNN9QFlj5Ajn19AdAmv0fOxuUsJaQ0y8D9oeHv1bGikY/ZD+2fPC4DMeoBIhx75hMbJ2rlq1+0aXPe8Fz3E8RY/tJyghpktm86rDNkSdSsRQ2U53vME6XJnuEBWmyabaBc8uLhlI4WGIBkm+ugut1hd2Qziz0gOEsPZiIgFnE86HPR/r/AIbqNbCUnZnYtkgyMr6IJjOWjK0G5DKY8ancsH4iL4z8HR5b6mEr7EdUqPfleAXGQA3LObKTJ0BdJmecqVR2DTaLNzO4HjPU4YgZmuA4ZkkxNwIjrq37c2cSG53VTcNytqGYytloAAjhe4crNH1lMwu1aRvSwcCdX5G6mbWcfYgA97jzS82TdKL/AMDZ1szWLa+sAHtpOh+ZpFMuLRkhw5i7g30PS5Ut2qriMtFxFzbDsY3U5bujqL+Otls27UxBENZSZ5OdrroWjSB4BGXYh2tUjnwsY37yCfvT26z4SXuwqPcy2H3KxEuc5pEj36zQZlxM5AZ9oDwb3px+5gA/W1aDBIPvuNiCBxuAiR0WiOyi723vd9p7yPSYTtHZFNujR6BPytV8yS9l+x+jtfyZijuxhgAO2e++jKdjpzAPTqomI3UIrtdQa7s7Z2VHRmhxnTkQVvW4do5JcK46FZcmyWo9FRnsPsWPZoUWd5bmPwCmN2U861I7mNaPjKtZRJrw+mun5K3yK4bEZ7xc7xc78Cgp5QWmyPYncziwxjcRXYK7yxjnmTI4QOvTMSADyuttVxB7U4WgAwNw4LHZXGnLnQRmbpDJg9Xdy51RqmCNWuAkEQCekA3A5HVX+7+87sNwvJfQ9X0vzb82V6ckc6dvPJsqpGFo5ad3Ee0b3+s7uknuk994mz6JtUqD9a4nI3UE/wDdI5N7v+BcUatOsxrmkPabgjT55ELJ7870ZJoUTDyIqPES1p/dg8iefzFt9zVFTvNimvqxScSR7dblUeDcW9wG34ELOVM8w4n7vI21Hf8A8IYeuW6XHNvI/PVT2ta8cyB4Zmf407jz6rIhrNvJXuYXGCXO5CST3c1cYDYjJaXgFpbmJBkBpJs4AS0kA/foVGwuBdnyt4jMDlMHqdOvOLdVtdy9kCo/tST2VN3DqA+o3iz2uIaA4tuQIgOaCBlqTUI2zRep0jUbB2HTotNTsmipU6tbIFrHvkZjz0EN4Hqx7ETPW/rqhnm/kBawGgtp4Cw0ECAlyjQ03Fbpcs0fZAa1LSQjC6CQ0EEUoAOUJSZQlABpJRykkpCCJQRSggDiW09kPw7r3Z1/NM03xccvm4/BdMxODbUbDhMqsxWxKVKg+GatjqpcKyYPTt4Mps7bFSk136M7LmHFTNxP16YOh7vjoKQ1SScxkkySdSed9VM2fhoc7p/lSMTh21DqA/ryd0zRoeWb15lLdY1KnTKoiFIwtMnnEd8a6/ckOwbmuyuBBGoNo+ZF9FcbPw0DMWzBDQzXO8n2SObbXHXS6LNCZsvZr6tQU2zmqe0Y9ilq8uhpMwAQQCQDFxC6bhcO1jG02CGtAHWb5hJFjfiMEtJIIyy4Kp3f2Z2FLivVqGXEzII5E9W8/Zc1x5gq4Zb563J9VzQXnT3f1XH3ZtWxfdj4KUCmmlLldpA4CjlNgo5QAslESkyhKAFShKTKEoAOURKKURKBBEoJt70SBFMxIxvsHwQQVS4Ejmn713imh+0HkgguZGL+qRaYn9z/AOMf3uUzYmuE+w//ANbEEEtXiXz+TXS6e/6Oj1f2rvsM/tCWEaCPC/xI6NX6mKalhGgukzDCNBBAAQCCCQBpKNBABFJKCCCWR66CCCBH/9k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55575" y="-509588"/>
            <a:ext cx="1428750" cy="1076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6020" name="AutoShape 4" descr="data:image/jpg;base64,/9j/4AAQSkZJRgABAQAAAQABAAD/2wCEAAkGBhQSEBQUEhQWFRUUFBYUFxUWFBQXFRUXFBQXFBQVGBYXHSceFxkjGRQVHzAgJycpLDAsGB4yODAqNiYsLCkBCQoKDgwOGg8PGjQdHyQsLCksNS8vKiksLCwtLCwsLDQ0LCkvLCwsKiwsLCwsLCksLCksLCwpLCkpLCwsLCw0LP/AABEIAHEAlgMBIgACEQEDEQH/xAAbAAAABwEAAAAAAAAAAAAAAAAAAQIDBAUGB//EAEEQAAEDAgMFBQQGCQMFAAAAAAEAAhEDIQQSMQUGIkFRE2FxgZEyQrHwB1JyocHRFCMzQ2KCkrLhF6LxJFNzs+L/xAAYAQADAQEAAAAAAAAAAAAAAAAAAQIDBP/EACkRAAICAQMCBQQDAAAAAAAAAAABAhEhAxIxQVEEEyJxgTJhwdEzQrH/2gAMAwEAAhEDEQA/ALUNTjQiaE4AtBgDUoBABLASGEAlAIwEoBIYnKlAJUIwgYmEmo8NBJMAI69drGlzjAC5xvVvl2hLKZ4e7n/hS3QN0P71b4Z5pUnQNJ6n8li+0c11zf50RVKPvAyOv5hHSqgiHXHXmFNEc8m83J3rEdlXqCA3hc+xEe6XHW3VbilUa5oc0hwIkEGQR1BXDqmHt1HXqtRuxvicNSbSyZwHEkl0G5kgeSE6GsI6VCEJrA41lZgewyD6juI5KRCpZKG8qKoxOEI4TAg1aEo1KLEEARAEsBJalgKyQwEsBJCW1IYYCVCIBKCBgATWKxbabS5xgBJx2ObSYXPMALmu8W8rq7uYZyA5/wAXlrCiUqwiZTUeQb073ms4taeAcuvj3LNvw4PE0z1nUfPz0QxGEy3HEDz+/wBe74i6bpPIMjVShZ5BReQbeYKk9kHAlvmOYS2MDrtHFzb18PmfgmHcJkaoH7CqTiDlF55K92RsouhoEzd32TYNHefh4qJs/Bl7gctzwgDm4gwPDme4d4XSN2thik0E3IvP1nHV34LKcm3tXLKgry+CdsfZTaFMNaIJu7xP4DRToSkFulSoYmEUJcIQgQ2QglwiQBACUEQSloSR6mNAMEqp2/vI6jTa6nlPFBzAmBBI0I6KJvBVyOWT2jj8wLfP0WLk+Cpr0ujQ4ffeu6oxhbTbnqNpyWvGUucGyRmladv6VmLe1wuYaty1JHiM0jzXK6h4TlsRxDxbxD7wF1fA7Mw9TDioKfDV/wCpcGueAX1KYzmAenLRXDKyc+nLdGys2punicQQX1qdrwA/LHIwQeffCqMRuHfL2rA4CHcNY5jEzcR6WWlw+LwtOpLabw5oJmSdP1ZiX8h+KfxGIZVeCJE2uJuIg2d4DyKGkaOCfJj6W4rh+/YQdQW1QDGk8P8Anol0/owe6S2rT9HjvGrZla3MBHCSeL3Rq06e1rp9yk0doGJa3SNKYBIPgfH1SpDUa4OZ7wbnvweQvdmDyQHMGjhBg5o1n7iotHZFSs8MZTdUeG9oYy3bYSb9THVdI3oofpeDqNDHBzW9qyetPVumpbmCxW7W0TTq0asizjSdOmWrYE9wqFp/nUywFDuzqFbCFz34WpAbALgQ1gPtGQDcnn0srZv0iQP2IhsaP0mw935larCYrtc9OpBkEEDoRBBHnC5Vj8L2Nd9J+gJYT3cj8D6KVFJ7kTKUo0rwatv0mN50T/X/APKcd9JFMGDScP5h+S57UYQSDqLeidrmWh3OIPiPkH1VF5N+76SKQAmk+/e1H/qVQiezqf7fzXPmcTS3mLjw5/n6pmifd6/EfPwQGTqWB37w9Q6PaImSLTa1ud5RrmGHxj2SGPcwG5ykiYQUvd3E3JHYQlJASwukZSbw4HOLLne1aeQmbQulbe2qyjTJJEwueVcK+uHVng9kDlnm5x91vUxqeXisZJXgbl0KvBY/M6wOW0T4x08Fu91t+KWHwzaNYVC6mXtGVrSCzMS3Vw5GPRYttQdA0CQB9WCRCTiBD56gH1EH+0eqSdHPp0pOKR0Cv9I2HMZKVUG+jaAn1JTo+kLK3tG0qhbAN61JsZnZdBTJEEEa8lzZ2qu9jU+0pPp9AR5PGo8C0nzTbZu8GoP0pmLUHX64h34MCPBfSBUrOIbSa2IJzVazuE2JsRcEj1WABgEOsfxBuPUEKZsbGCnXY4mG5ocf4XWJ8pnySGzUf6m4hsjsqQINwe1dcGHC7+oI8lmcE7MajNO0a6ANAdYE9LEfZCsN79n9jiiR7NQB/n7NQf1Nn+dUdDEZHhw5EH0KV2gfB1jYO0HVaFGqG2e0ZiATDwYqaacYcqTfvZgbWZW5VAAdIzMB1Mc2kD+VM7u71U8EKlKoHGm+oatIsAcWhwGZjhIi8HzKd3i3woYmh2bGVc2ZpaXU4aCD1npKOhE2nExuKb7J6gNJ7wAJt1EehTNAScp5/Eaeuik1DwGdDEXEA6iTy94eZUXD4N7jaJHK5PoB3IRMJXGnyJc6CD8/J/FFXEaeI8/n4qZi9kvu42EZriJ1mMxE3lKZsrMGjPIE+zc/7Q62vqgu8kF0G/X48/nwQVrR3ecRGSrE65XfiWoKd8O4/V2Olyq/bG220WEk3TO2NttotN7rLbJ2dUx9btHy2i0683H6re/qeXK63bvCE3QNm4Kpj3uqvDuxYTpOZ5GrGdXcidALXJteV4IAyBtNrYa0ey1vQRIiA6Tqfjb4faDRVbQpNBDRxFrhFNpaS23ecvjJ1KY209jTw+3qdMoNoc7vtblOusqlHaJHO95KNN9QFlj5Ajn19AdAmv0fOxuUsJaQ0y8D9oeHv1bGikY/ZD+2fPC4DMeoBIhx75hMbJ2rlq1+0aXPe8Fz3E8RY/tJyghpktm86rDNkSdSsRQ2U53vME6XJnuEBWmyabaBc8uLhlI4WGIBkm+ugut1hd2Qziz0gOEsPZiIgFnE86HPR/r/AIbqNbCUnZnYtkgyMr6IJjOWjK0G5DKY8ancsH4iL4z8HR5b6mEr7EdUqPfleAXGQA3LObKTJ0BdJmecqVR2DTaLNzO4HjPU4YgZmuA4ZkkxNwIjrq37c2cSG53VTcNytqGYytloAAjhe4crNH1lMwu1aRvSwcCdX5G6mbWcfYgA97jzS82TdKL/AMDZ1szWLa+sAHtpOh+ZpFMuLRkhw5i7g30PS5Ut2qriMtFxFzbDsY3U5bujqL+Otls27UxBENZSZ5OdrroWjSB4BGXYh2tUjnwsY37yCfvT26z4SXuwqPcy2H3KxEuc5pEj36zQZlxM5AZ9oDwb3px+5gA/W1aDBIPvuNiCBxuAiR0WiOyi723vd9p7yPSYTtHZFNujR6BPytV8yS9l+x+jtfyZijuxhgAO2e++jKdjpzAPTqomI3UIrtdQa7s7Z2VHRmhxnTkQVvW4do5JcK46FZcmyWo9FRnsPsWPZoUWd5bmPwCmN2U861I7mNaPjKtZRJrw+mun5K3yK4bEZ7xc7xc78Cgp5QWmyPYncziwxjcRXYK7yxjnmTI4QOvTMSADyuttVxB7U4WgAwNw4LHZXGnLnQRmbpDJg9Xdy51RqmCNWuAkEQCekA3A5HVX+7+87sNwvJfQ9X0vzb82V6ckc6dvPJsqpGFo5ad3Ee0b3+s7uknuk994mz6JtUqD9a4nI3UE/wDdI5N7v+BcUatOsxrmkPabgjT55ELJ7870ZJoUTDyIqPES1p/dg8iefzFt9zVFTvNimvqxScSR7dblUeDcW9wG34ELOVM8w4n7vI21Hf8A8IYeuW6XHNvI/PVT2ta8cyB4Zmf407jz6rIhrNvJXuYXGCXO5CST3c1cYDYjJaXgFpbmJBkBpJs4AS0kA/foVGwuBdnyt4jMDlMHqdOvOLdVtdy9kCo/tST2VN3DqA+o3iz2uIaA4tuQIgOaCBlqTUI2zRep0jUbB2HTotNTsmipU6tbIFrHvkZjz0EN4Hqx7ETPW/rqhnm/kBawGgtp4Cw0ECAlyjQ03Fbpcs0fZAa1LSQjC6CQ0EEUoAOUJSZQlABpJRykkpCCJQRSggDiW09kPw7r3Z1/NM03xccvm4/BdMxODbUbDhMqsxWxKVKg+GatjqpcKyYPTt4Mps7bFSk136M7LmHFTNxP16YOh7vjoKQ1SScxkkySdSed9VM2fhoc7p/lSMTh21DqA/ryd0zRoeWb15lLdY1KnTKoiFIwtMnnEd8a6/ckOwbmuyuBBGoNo+ZF9FcbPw0DMWzBDQzXO8n2SObbXHXS6LNCZsvZr6tQU2zmqe0Y9ilq8uhpMwAQQCQDFxC6bhcO1jG02CGtAHWb5hJFjfiMEtJIIyy4Kp3f2Z2FLivVqGXEzII5E9W8/Zc1x5gq4Zb563J9VzQXnT3f1XH3ZtWxfdj4KUCmmlLldpA4CjlNgo5QAslESkyhKAFShKTKEoAOURKKURKBBEoJt70SBFMxIxvsHwQQVS4Ejmn713imh+0HkgguZGL+qRaYn9z/AOMf3uUzYmuE+w//ANbEEEtXiXz+TXS6e/6Oj1f2rvsM/tCWEaCPC/xI6NX6mKalhGgukzDCNBBAAQCCCQBpKNBABFJKCCCWR66CCCBH/9k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55575" y="-509588"/>
            <a:ext cx="1428750" cy="1076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86022" name="Picture 6" descr="File:Memory module DDRAM 20-03-2006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3645024"/>
            <a:ext cx="3048000" cy="2286000"/>
          </a:xfrm>
          <a:prstGeom prst="rect">
            <a:avLst/>
          </a:prstGeom>
          <a:noFill/>
        </p:spPr>
      </p:pic>
      <p:pic>
        <p:nvPicPr>
          <p:cNvPr id="86025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6" y="3789040"/>
            <a:ext cx="13144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eft-Right Arrow 10"/>
          <p:cNvSpPr/>
          <p:nvPr/>
        </p:nvSpPr>
        <p:spPr>
          <a:xfrm>
            <a:off x="2843808" y="4293096"/>
            <a:ext cx="1512168" cy="86409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Uitwerking – Stap 2</a:t>
            </a:r>
            <a:endParaRPr lang="nl-BE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2160240"/>
          </a:xfrm>
        </p:spPr>
        <p:txBody>
          <a:bodyPr>
            <a:normAutofit/>
          </a:bodyPr>
          <a:lstStyle/>
          <a:p>
            <a:pPr marL="578358" indent="-514350"/>
            <a:r>
              <a:rPr lang="nl-BE" sz="2400" dirty="0" smtClean="0"/>
              <a:t>MPMC kan 8 verschillende poorten </a:t>
            </a:r>
            <a:r>
              <a:rPr lang="nl-BE" sz="2400" dirty="0" err="1" smtClean="0"/>
              <a:t>multiplexen</a:t>
            </a:r>
            <a:r>
              <a:rPr lang="nl-BE" sz="2400" dirty="0" smtClean="0"/>
              <a:t>!</a:t>
            </a:r>
          </a:p>
          <a:p>
            <a:pPr marL="578358" indent="-514350"/>
            <a:r>
              <a:rPr lang="nl-BE" sz="2400" dirty="0" smtClean="0"/>
              <a:t>DDR2 zeer complex!</a:t>
            </a:r>
          </a:p>
          <a:p>
            <a:pPr marL="578358" indent="-514350"/>
            <a:r>
              <a:rPr lang="nl-BE" sz="2400" dirty="0" smtClean="0"/>
              <a:t>VFBC deel belangrijkst</a:t>
            </a:r>
          </a:p>
          <a:p>
            <a:pPr marL="578358" indent="-514350"/>
            <a:r>
              <a:rPr lang="nl-BE" sz="2400" dirty="0" smtClean="0"/>
              <a:t>= Video Frame Buffer Controller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2947-0BC9-424B-8D8F-9A1090CE250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4005064"/>
            <a:ext cx="5904656" cy="1681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Uitwerking – Stap 2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2947-0BC9-424B-8D8F-9A1090CE250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8067675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814</TotalTime>
  <Words>742</Words>
  <Application>Microsoft Office PowerPoint</Application>
  <PresentationFormat>On-screen Show (4:3)</PresentationFormat>
  <Paragraphs>161</Paragraphs>
  <Slides>30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Verve</vt:lpstr>
      <vt:lpstr>Visio</vt:lpstr>
      <vt:lpstr>Multilayer Video Controller</vt:lpstr>
      <vt:lpstr>Opdracht project</vt:lpstr>
      <vt:lpstr>Motivatie voor dit project</vt:lpstr>
      <vt:lpstr>Meerlagen model</vt:lpstr>
      <vt:lpstr>ViewPort en Copper</vt:lpstr>
      <vt:lpstr>Uitwerking – Stap 1 en volgende…</vt:lpstr>
      <vt:lpstr>Uitwerking – Stap 2</vt:lpstr>
      <vt:lpstr>Uitwerking – Stap 2</vt:lpstr>
      <vt:lpstr>Uitwerking – Stap 2</vt:lpstr>
      <vt:lpstr>Uitwerking – Stap 3</vt:lpstr>
      <vt:lpstr>Uitwerking – Stap 3</vt:lpstr>
      <vt:lpstr>Uitwerking – Stap 2</vt:lpstr>
      <vt:lpstr>Uitwerking – Stap 4</vt:lpstr>
      <vt:lpstr>Uitwerking – Stap 4</vt:lpstr>
      <vt:lpstr>Uitwerking – Stap 5</vt:lpstr>
      <vt:lpstr>Uitwerking – Stap 5</vt:lpstr>
      <vt:lpstr>Slide 17</vt:lpstr>
      <vt:lpstr>Uitwerking – Stap 5</vt:lpstr>
      <vt:lpstr>Uitwerking – Stap 5</vt:lpstr>
      <vt:lpstr>Uitwerking – Stap 5</vt:lpstr>
      <vt:lpstr>Uitwerking - Intermezzo</vt:lpstr>
      <vt:lpstr>Uitwerking - Intermezzo</vt:lpstr>
      <vt:lpstr>Uitwerking – Stap 6</vt:lpstr>
      <vt:lpstr>Uitwerking – Stap 6</vt:lpstr>
      <vt:lpstr>Uitwerking – Stap 7</vt:lpstr>
      <vt:lpstr>Uitwerking – Stap 8</vt:lpstr>
      <vt:lpstr>Uitwerking – Stap 8</vt:lpstr>
      <vt:lpstr>Experimenten</vt:lpstr>
      <vt:lpstr>Conclusie</vt:lpstr>
      <vt:lpstr>Dank u!</vt:lpstr>
    </vt:vector>
  </TitlesOfParts>
  <Company>Sony Techsoft Centre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Multilayer Video Controller</dc:title>
  <dc:creator>Minnoy, Chris</dc:creator>
  <cp:lastModifiedBy>Minnoy, Chris</cp:lastModifiedBy>
  <cp:revision>68</cp:revision>
  <dcterms:created xsi:type="dcterms:W3CDTF">2010-08-14T18:36:30Z</dcterms:created>
  <dcterms:modified xsi:type="dcterms:W3CDTF">2010-08-25T20:43:30Z</dcterms:modified>
</cp:coreProperties>
</file>