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4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EA7D-E576-47D2-86D8-441599255E7C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067E7-8249-4D7C-99BD-7769B0459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8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67E7-8249-4D7C-99BD-7769B04594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5638-0A2D-4AD7-A52C-987F1EBB8177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93A6-AFE2-4E83-9975-F696C4EC2D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29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5638-0A2D-4AD7-A52C-987F1EBB8177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93A6-AFE2-4E83-9975-F696C4EC2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8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5638-0A2D-4AD7-A52C-987F1EBB8177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93A6-AFE2-4E83-9975-F696C4EC2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5638-0A2D-4AD7-A52C-987F1EBB8177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93A6-AFE2-4E83-9975-F696C4EC2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5638-0A2D-4AD7-A52C-987F1EBB8177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93A6-AFE2-4E83-9975-F696C4EC2D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37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5638-0A2D-4AD7-A52C-987F1EBB8177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93A6-AFE2-4E83-9975-F696C4EC2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7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5638-0A2D-4AD7-A52C-987F1EBB8177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93A6-AFE2-4E83-9975-F696C4EC2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1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5638-0A2D-4AD7-A52C-987F1EBB8177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93A6-AFE2-4E83-9975-F696C4EC2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4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5638-0A2D-4AD7-A52C-987F1EBB8177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93A6-AFE2-4E83-9975-F696C4EC2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4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0E5638-0A2D-4AD7-A52C-987F1EBB8177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3293A6-AFE2-4E83-9975-F696C4EC2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5638-0A2D-4AD7-A52C-987F1EBB8177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93A6-AFE2-4E83-9975-F696C4EC2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3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0E5638-0A2D-4AD7-A52C-987F1EBB8177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3293A6-AFE2-4E83-9975-F696C4EC2D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3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cmishra.shinyapps.io/visualiz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shingtontimes.com/news/2012/aug/22/afghanistan-is-americas-forgotten-war/?page=all" TargetMode="External"/><Relationship Id="rId2" Type="http://schemas.openxmlformats.org/officeDocument/2006/relationships/hyperlink" Target="http://www.aljazeera.com/indepth/opinion/2013/10/forgotten-war-12-years-afghanistan-down-memory-hole-201310212555335053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bs.org/now/shows/428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Presidential Topics over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topical analysis visualization tool for time-sensitive inquiries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Chetan</a:t>
            </a:r>
            <a:r>
              <a:rPr lang="en-US" smtClean="0"/>
              <a:t>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to the question:</a:t>
            </a:r>
            <a:br>
              <a:rPr lang="en-US" dirty="0" smtClean="0"/>
            </a:br>
            <a:r>
              <a:rPr lang="en-US" dirty="0"/>
              <a:t>Was the Afghan War ‘forgotten’?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cmishra.shinyapps.io/visualization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http://www.prism.gatech.edu/~aclegg3/DemoTimeImages/DemoTimeTit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2277165"/>
            <a:ext cx="7978481" cy="359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tool mostly designed to show a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Does this tool solve all the problems highlighted initially? Of course not.</a:t>
            </a:r>
          </a:p>
          <a:p>
            <a:endParaRPr lang="en-US" sz="3000" dirty="0"/>
          </a:p>
          <a:p>
            <a:r>
              <a:rPr lang="en-US" sz="3000" dirty="0" smtClean="0"/>
              <a:t>It shows a strategy to solve it in nearly every domain and successfully implements this strategy with regards to a specific class of hypothesis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620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Experience – “the thing you get after you most needed it”</a:t>
            </a:r>
          </a:p>
          <a:p>
            <a:pPr lvl="1"/>
            <a:r>
              <a:rPr lang="en-US" sz="2800" dirty="0" smtClean="0"/>
              <a:t>Use Hierarchical Latent </a:t>
            </a:r>
            <a:r>
              <a:rPr lang="en-US" sz="2800" dirty="0" err="1" smtClean="0"/>
              <a:t>Dirichlet</a:t>
            </a:r>
            <a:r>
              <a:rPr lang="en-US" sz="2800" dirty="0" smtClean="0"/>
              <a:t> Allocation(so you can ‘zoom in’ and ‘zoom out’ of topics)</a:t>
            </a:r>
          </a:p>
          <a:p>
            <a:pPr lvl="1"/>
            <a:r>
              <a:rPr lang="en-US" sz="2800" dirty="0" smtClean="0"/>
              <a:t>Plot with tweets at @</a:t>
            </a:r>
            <a:r>
              <a:rPr lang="en-US" sz="2800" dirty="0" err="1" smtClean="0"/>
              <a:t>TheWhiteHouse</a:t>
            </a:r>
            <a:r>
              <a:rPr lang="en-US" sz="2800" dirty="0" smtClean="0"/>
              <a:t> to see correlation between public and administration</a:t>
            </a:r>
          </a:p>
          <a:p>
            <a:pPr lvl="1"/>
            <a:r>
              <a:rPr lang="en-US" sz="2800" dirty="0" smtClean="0"/>
              <a:t>Automated google search when you click on a topic model’s line (restricted to news from that specific week)</a:t>
            </a:r>
          </a:p>
          <a:p>
            <a:pPr lvl="1"/>
            <a:r>
              <a:rPr lang="en-US" sz="2800" dirty="0" smtClean="0"/>
              <a:t>Automated content printing when a topic model’s line is clicked (to explore ‘why’ a peak occurs more easily)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09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://cdn.searchenginejournal.com/wp-content/uploads/2014/11/questions-76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45" y="700130"/>
            <a:ext cx="10557917" cy="555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8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720" y="1846263"/>
            <a:ext cx="632288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</a:t>
            </a:r>
            <a:br>
              <a:rPr lang="en-US" dirty="0" smtClean="0"/>
            </a:br>
            <a:r>
              <a:rPr lang="en-US" dirty="0" smtClean="0"/>
              <a:t>there’s too much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960343" cy="402336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Our society today stores nearly everything written on a digital device (Facebook posts, tweets, emails)</a:t>
            </a:r>
          </a:p>
          <a:p>
            <a:endParaRPr lang="en-US" sz="3000" dirty="0"/>
          </a:p>
          <a:p>
            <a:r>
              <a:rPr lang="en-US" sz="3000" dirty="0" smtClean="0"/>
              <a:t>Unstructured data specifically is exploding (most common on the internet). Chief on this list is text.</a:t>
            </a:r>
          </a:p>
        </p:txBody>
      </p:sp>
      <p:pic>
        <p:nvPicPr>
          <p:cNvPr id="1026" name="Picture 2" descr="https://willscullypower.files.wordpress.com/2010/03/the-data-delu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69" y="901757"/>
            <a:ext cx="4467939" cy="496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12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Problem: old tools don’t work (especially in the humanities)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Studies of text are traditionally done slowly or by sampling (read the most promising 5%)</a:t>
            </a:r>
            <a:endParaRPr lang="en-US" sz="3000" dirty="0"/>
          </a:p>
          <a:p>
            <a:r>
              <a:rPr lang="en-US" sz="3000" dirty="0" smtClean="0"/>
              <a:t>This in becoming less feasible. With exponentially growing data, the time required to comb through everything will also grow exponentially. Sampling will decrease in power (as 5% shrinks to 0.5% and 0.05%)</a:t>
            </a:r>
          </a:p>
          <a:p>
            <a:r>
              <a:rPr lang="en-US" sz="3000" dirty="0" smtClean="0"/>
              <a:t>Solution: To answer humanities questions with statistical methods/tools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594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question: </a:t>
            </a:r>
            <a:br>
              <a:rPr lang="en-US" dirty="0" smtClean="0"/>
            </a:br>
            <a:r>
              <a:rPr lang="en-US" dirty="0" smtClean="0"/>
              <a:t>Was </a:t>
            </a:r>
            <a:r>
              <a:rPr lang="en-US" dirty="0"/>
              <a:t>the </a:t>
            </a:r>
            <a:r>
              <a:rPr lang="en-US" dirty="0" smtClean="0"/>
              <a:t>Afghan </a:t>
            </a:r>
            <a:r>
              <a:rPr lang="en-US" dirty="0"/>
              <a:t>War </a:t>
            </a:r>
            <a:r>
              <a:rPr lang="en-US" dirty="0" smtClean="0"/>
              <a:t>‘</a:t>
            </a:r>
            <a:r>
              <a:rPr lang="en-US" dirty="0"/>
              <a:t>forgotten</a:t>
            </a:r>
            <a:r>
              <a:rPr lang="en-US" dirty="0" smtClean="0"/>
              <a:t>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hlinkClick r:id="rId2"/>
              </a:rPr>
              <a:t>Many</a:t>
            </a:r>
            <a:r>
              <a:rPr lang="en-US" sz="3000" dirty="0" smtClean="0"/>
              <a:t> </a:t>
            </a:r>
            <a:r>
              <a:rPr lang="en-US" sz="3000" dirty="0" smtClean="0">
                <a:hlinkClick r:id="rId3"/>
              </a:rPr>
              <a:t>commented</a:t>
            </a:r>
            <a:r>
              <a:rPr lang="en-US" sz="3000" dirty="0" smtClean="0"/>
              <a:t> </a:t>
            </a:r>
            <a:r>
              <a:rPr lang="en-US" sz="3000" dirty="0" smtClean="0">
                <a:hlinkClick r:id="rId4"/>
              </a:rPr>
              <a:t>on</a:t>
            </a:r>
            <a:r>
              <a:rPr lang="en-US" sz="3000" dirty="0" smtClean="0"/>
              <a:t> how the Afghan war was ignored in the media 2004-2008</a:t>
            </a:r>
          </a:p>
          <a:p>
            <a:r>
              <a:rPr lang="en-US" sz="3000" dirty="0" smtClean="0"/>
              <a:t>Did this happen when it came to presidential attention? Let’s test the following statement:</a:t>
            </a:r>
          </a:p>
          <a:p>
            <a:pPr lvl="1"/>
            <a:r>
              <a:rPr lang="en-US" sz="3000" dirty="0"/>
              <a:t>There is no evidence to suggest that increasing presidential attention to Iraq during the height of the conflict in that country (2004-2008) traded off with presidential attention upon the Afghanistan during the ongoing Afghan war.</a:t>
            </a:r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6204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Data: Public Papers of the Presidents (Bush &amp; Clinton)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Public Papers of the President </a:t>
            </a:r>
            <a:r>
              <a:rPr lang="en-US" sz="3200" dirty="0" smtClean="0"/>
              <a:t>contain </a:t>
            </a:r>
            <a:r>
              <a:rPr lang="en-US" sz="3200" dirty="0"/>
              <a:t>the </a:t>
            </a:r>
            <a:r>
              <a:rPr lang="en-US" sz="3200" dirty="0" smtClean="0"/>
              <a:t>speeches</a:t>
            </a:r>
            <a:r>
              <a:rPr lang="en-US" sz="3200" dirty="0"/>
              <a:t>, and press interactions of US </a:t>
            </a:r>
            <a:r>
              <a:rPr lang="en-US" sz="3200" dirty="0" smtClean="0"/>
              <a:t>Presidents and the dates of those interactions</a:t>
            </a:r>
            <a:endParaRPr lang="en-US" sz="3200" dirty="0"/>
          </a:p>
          <a:p>
            <a:r>
              <a:rPr lang="en-US" sz="3000" dirty="0" smtClean="0"/>
              <a:t>Data was </a:t>
            </a:r>
          </a:p>
          <a:p>
            <a:pPr lvl="1"/>
            <a:r>
              <a:rPr lang="en-US" sz="2800" dirty="0" smtClean="0"/>
              <a:t>tokenized (content transformed into arrays of words)</a:t>
            </a:r>
          </a:p>
          <a:p>
            <a:pPr lvl="1"/>
            <a:r>
              <a:rPr lang="en-US" sz="2800" dirty="0" smtClean="0"/>
              <a:t>Normalized (lowercased, punctuation removed)</a:t>
            </a:r>
          </a:p>
          <a:p>
            <a:pPr lvl="1"/>
            <a:r>
              <a:rPr lang="en-US" sz="2800" dirty="0" smtClean="0"/>
              <a:t>Filtered for </a:t>
            </a:r>
            <a:r>
              <a:rPr lang="en-US" sz="2800" dirty="0" err="1" smtClean="0"/>
              <a:t>stopwords</a:t>
            </a:r>
            <a:r>
              <a:rPr lang="en-US" sz="2800" dirty="0" smtClean="0"/>
              <a:t> (like ‘a’, ‘the’, ‘like’)</a:t>
            </a:r>
          </a:p>
        </p:txBody>
      </p:sp>
    </p:spTree>
    <p:extLst>
      <p:ext uri="{BB962C8B-B14F-4D97-AF65-F5344CB8AC3E}">
        <p14:creationId xmlns:p14="http://schemas.microsoft.com/office/powerpoint/2010/main" val="8722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Statistical Method: </a:t>
            </a:r>
            <a:br>
              <a:rPr lang="en-US" dirty="0" smtClean="0"/>
            </a:br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</a:t>
            </a:r>
            <a:r>
              <a:rPr lang="en-US" dirty="0" smtClean="0"/>
              <a:t>(picture)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74" b="7289"/>
          <a:stretch/>
        </p:blipFill>
        <p:spPr>
          <a:xfrm>
            <a:off x="772200" y="1751526"/>
            <a:ext cx="10030442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Statistical Method: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(theory)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000" dirty="0" smtClean="0"/>
                  <a:t>Defines a topic as a probability distribution over all words</a:t>
                </a:r>
              </a:p>
              <a:p>
                <a:endParaRPr lang="en-US" sz="2800" dirty="0" smtClean="0"/>
              </a:p>
              <a:p>
                <a:r>
                  <a:rPr lang="en-US" sz="3000" dirty="0" smtClean="0"/>
                  <a:t>Hypothesizes that documents are created with different proportions of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hidden topics </a:t>
                </a:r>
              </a:p>
              <a:p>
                <a:endParaRPr lang="en-US" sz="3000" dirty="0"/>
              </a:p>
              <a:p>
                <a:r>
                  <a:rPr lang="en-US" sz="3000" dirty="0" smtClean="0"/>
                  <a:t>Attempts to use a </a:t>
                </a:r>
                <a:r>
                  <a:rPr lang="en-US" sz="3000" dirty="0" err="1" smtClean="0"/>
                  <a:t>variational</a:t>
                </a:r>
                <a:r>
                  <a:rPr lang="en-US" sz="3000" dirty="0" smtClean="0"/>
                  <a:t> inference algorithm (used similarly to EM) to find the topics and the proportions with which they make up documents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4" t="-3939" r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4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an LDA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416416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/>
                  <a:t>Lots of parameters to vary, we’ll focus on 2: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 smtClean="0"/>
                  <a:t> is the number of topics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 smtClean="0"/>
                  <a:t> is the initial value of the </a:t>
                </a:r>
                <a:r>
                  <a:rPr lang="en-US" sz="2800" dirty="0" err="1" smtClean="0"/>
                  <a:t>Dirichlet</a:t>
                </a:r>
                <a:r>
                  <a:rPr lang="en-US" sz="2800" dirty="0" smtClean="0"/>
                  <a:t> parameter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416416" cy="4023360"/>
              </a:xfrm>
              <a:blipFill rotWithShape="0">
                <a:blip r:embed="rId2"/>
                <a:stretch>
                  <a:fillRect l="-3177" t="-3030" r="-2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7667" r="28181"/>
          <a:stretch/>
        </p:blipFill>
        <p:spPr>
          <a:xfrm>
            <a:off x="285237" y="4070319"/>
            <a:ext cx="5841243" cy="24980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6369" r="26519"/>
          <a:stretch/>
        </p:blipFill>
        <p:spPr>
          <a:xfrm>
            <a:off x="5996825" y="1960750"/>
            <a:ext cx="5158855" cy="39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Tool:</a:t>
            </a:r>
            <a:br>
              <a:rPr lang="en-US" dirty="0" smtClean="0"/>
            </a:br>
            <a:r>
              <a:rPr lang="en-US" dirty="0" smtClean="0"/>
              <a:t>A tool to show topics rise/fall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LDA will identify for us topics, but how do we tell when a President was focused on something? </a:t>
                </a:r>
                <a:endParaRPr lang="en-US" sz="3200" dirty="0"/>
              </a:p>
              <a:p>
                <a:r>
                  <a:rPr lang="en-US" sz="3200" dirty="0" smtClean="0"/>
                  <a:t>Documents have timestamps, and are given a weight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3200" dirty="0" smtClean="0"/>
                  <a:t> by every topic to show how heavily that topic is in that document.</a:t>
                </a:r>
              </a:p>
              <a:p>
                <a:r>
                  <a:rPr lang="en-US" sz="3200" dirty="0" smtClean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etric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the sum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assigned by topic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to documents dated within </a:t>
                </a:r>
                <a:r>
                  <a:rPr lang="en-US" sz="3200" dirty="0" smtClean="0"/>
                  <a:t>x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day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increment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.   </a:t>
                </a:r>
              </a:p>
              <a:p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558</Words>
  <Application>Microsoft Office PowerPoint</Application>
  <PresentationFormat>Widescreen</PresentationFormat>
  <Paragraphs>51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Cambria Math</vt:lpstr>
      <vt:lpstr>Retrospect</vt:lpstr>
      <vt:lpstr>Presidential Topics over Time</vt:lpstr>
      <vt:lpstr>The Problem:  there’s too much data</vt:lpstr>
      <vt:lpstr>The Problem: old tools don’t work (especially in the humanities)</vt:lpstr>
      <vt:lpstr>A question:  Was the Afghan War ‘forgotten’?</vt:lpstr>
      <vt:lpstr>The Data: Public Papers of the Presidents (Bush &amp; Clinton)</vt:lpstr>
      <vt:lpstr>The Statistical Method:  Latent Dirichlet Allocation (picture)</vt:lpstr>
      <vt:lpstr>The Statistical Method: Latent Dirichlet Allocation (theory)</vt:lpstr>
      <vt:lpstr>Fitting an LDA model</vt:lpstr>
      <vt:lpstr>The Tool: A tool to show topics rise/fall</vt:lpstr>
      <vt:lpstr>Answer to the question: Was the Afghan War ‘forgotten’?</vt:lpstr>
      <vt:lpstr>A tool mostly designed to show a strategy</vt:lpstr>
      <vt:lpstr>Future Work</vt:lpstr>
      <vt:lpstr>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Presidential Topics over Time</dc:title>
  <dc:creator>Microsoft account</dc:creator>
  <cp:lastModifiedBy>Microsoft account</cp:lastModifiedBy>
  <cp:revision>14</cp:revision>
  <dcterms:created xsi:type="dcterms:W3CDTF">2015-05-07T07:06:42Z</dcterms:created>
  <dcterms:modified xsi:type="dcterms:W3CDTF">2015-08-17T17:41:50Z</dcterms:modified>
</cp:coreProperties>
</file>