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24" y="1640639"/>
            <a:ext cx="4588501" cy="484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619" y="1599332"/>
            <a:ext cx="4708066" cy="48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174487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Berlin</vt:lpstr>
      <vt:lpstr>Organizational 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245</cp:revision>
  <dcterms:created xsi:type="dcterms:W3CDTF">2015-08-23T18:17:47Z</dcterms:created>
  <dcterms:modified xsi:type="dcterms:W3CDTF">2016-12-15T17:17:40Z</dcterms:modified>
</cp:coreProperties>
</file>