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983" r:id="rId2"/>
    <p:sldId id="988" r:id="rId3"/>
    <p:sldId id="986" r:id="rId4"/>
  </p:sldIdLst>
  <p:sldSz cx="9144000" cy="5143500" type="screen16x9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dd Birzer" initials="TB" lastIdx="1" clrIdx="0">
    <p:extLst>
      <p:ext uri="{19B8F6BF-5375-455C-9EA6-DF929625EA0E}">
        <p15:presenceInfo xmlns:p15="http://schemas.microsoft.com/office/powerpoint/2012/main" userId="8117e217f3716a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34" autoAdjust="0"/>
  </p:normalViewPr>
  <p:slideViewPr>
    <p:cSldViewPr>
      <p:cViewPr varScale="1">
        <p:scale>
          <a:sx n="113" d="100"/>
          <a:sy n="113" d="100"/>
        </p:scale>
        <p:origin x="403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dd Birzer" userId="8117e217f3716a74" providerId="LiveId" clId="{A116A92F-B4A2-4532-BA6B-0D93988362FE}"/>
    <pc:docChg chg="delSld modSld sldOrd">
      <pc:chgData name="Todd Birzer" userId="8117e217f3716a74" providerId="LiveId" clId="{A116A92F-B4A2-4532-BA6B-0D93988362FE}" dt="2021-04-13T01:26:05.129" v="81" actId="1036"/>
      <pc:docMkLst>
        <pc:docMk/>
      </pc:docMkLst>
      <pc:sldChg chg="del">
        <pc:chgData name="Todd Birzer" userId="8117e217f3716a74" providerId="LiveId" clId="{A116A92F-B4A2-4532-BA6B-0D93988362FE}" dt="2021-04-12T10:03:26.632" v="0" actId="47"/>
        <pc:sldMkLst>
          <pc:docMk/>
          <pc:sldMk cId="324533172" sldId="335"/>
        </pc:sldMkLst>
      </pc:sldChg>
      <pc:sldChg chg="del">
        <pc:chgData name="Todd Birzer" userId="8117e217f3716a74" providerId="LiveId" clId="{A116A92F-B4A2-4532-BA6B-0D93988362FE}" dt="2021-04-12T10:03:26.632" v="0" actId="47"/>
        <pc:sldMkLst>
          <pc:docMk/>
          <pc:sldMk cId="3738701709" sldId="362"/>
        </pc:sldMkLst>
      </pc:sldChg>
      <pc:sldChg chg="del">
        <pc:chgData name="Todd Birzer" userId="8117e217f3716a74" providerId="LiveId" clId="{A116A92F-B4A2-4532-BA6B-0D93988362FE}" dt="2021-04-12T10:03:32.075" v="1" actId="47"/>
        <pc:sldMkLst>
          <pc:docMk/>
          <pc:sldMk cId="3141447001" sldId="420"/>
        </pc:sldMkLst>
      </pc:sldChg>
      <pc:sldChg chg="del">
        <pc:chgData name="Todd Birzer" userId="8117e217f3716a74" providerId="LiveId" clId="{A116A92F-B4A2-4532-BA6B-0D93988362FE}" dt="2021-04-12T10:03:26.632" v="0" actId="47"/>
        <pc:sldMkLst>
          <pc:docMk/>
          <pc:sldMk cId="1624810033" sldId="881"/>
        </pc:sldMkLst>
      </pc:sldChg>
      <pc:sldChg chg="del">
        <pc:chgData name="Todd Birzer" userId="8117e217f3716a74" providerId="LiveId" clId="{A116A92F-B4A2-4532-BA6B-0D93988362FE}" dt="2021-04-12T10:03:26.632" v="0" actId="47"/>
        <pc:sldMkLst>
          <pc:docMk/>
          <pc:sldMk cId="3695015817" sldId="900"/>
        </pc:sldMkLst>
      </pc:sldChg>
      <pc:sldChg chg="del">
        <pc:chgData name="Todd Birzer" userId="8117e217f3716a74" providerId="LiveId" clId="{A116A92F-B4A2-4532-BA6B-0D93988362FE}" dt="2021-04-12T10:03:26.632" v="0" actId="47"/>
        <pc:sldMkLst>
          <pc:docMk/>
          <pc:sldMk cId="1374144894" sldId="904"/>
        </pc:sldMkLst>
      </pc:sldChg>
      <pc:sldChg chg="del">
        <pc:chgData name="Todd Birzer" userId="8117e217f3716a74" providerId="LiveId" clId="{A116A92F-B4A2-4532-BA6B-0D93988362FE}" dt="2021-04-12T10:03:26.632" v="0" actId="47"/>
        <pc:sldMkLst>
          <pc:docMk/>
          <pc:sldMk cId="1433649133" sldId="905"/>
        </pc:sldMkLst>
      </pc:sldChg>
      <pc:sldChg chg="del">
        <pc:chgData name="Todd Birzer" userId="8117e217f3716a74" providerId="LiveId" clId="{A116A92F-B4A2-4532-BA6B-0D93988362FE}" dt="2021-04-12T10:03:26.632" v="0" actId="47"/>
        <pc:sldMkLst>
          <pc:docMk/>
          <pc:sldMk cId="2782205706" sldId="910"/>
        </pc:sldMkLst>
      </pc:sldChg>
      <pc:sldChg chg="del">
        <pc:chgData name="Todd Birzer" userId="8117e217f3716a74" providerId="LiveId" clId="{A116A92F-B4A2-4532-BA6B-0D93988362FE}" dt="2021-04-12T10:03:32.075" v="1" actId="47"/>
        <pc:sldMkLst>
          <pc:docMk/>
          <pc:sldMk cId="500994888" sldId="913"/>
        </pc:sldMkLst>
      </pc:sldChg>
      <pc:sldChg chg="del">
        <pc:chgData name="Todd Birzer" userId="8117e217f3716a74" providerId="LiveId" clId="{A116A92F-B4A2-4532-BA6B-0D93988362FE}" dt="2021-04-12T10:03:32.075" v="1" actId="47"/>
        <pc:sldMkLst>
          <pc:docMk/>
          <pc:sldMk cId="3366078934" sldId="914"/>
        </pc:sldMkLst>
      </pc:sldChg>
      <pc:sldChg chg="del">
        <pc:chgData name="Todd Birzer" userId="8117e217f3716a74" providerId="LiveId" clId="{A116A92F-B4A2-4532-BA6B-0D93988362FE}" dt="2021-04-12T10:03:32.075" v="1" actId="47"/>
        <pc:sldMkLst>
          <pc:docMk/>
          <pc:sldMk cId="1117478321" sldId="915"/>
        </pc:sldMkLst>
      </pc:sldChg>
      <pc:sldChg chg="del">
        <pc:chgData name="Todd Birzer" userId="8117e217f3716a74" providerId="LiveId" clId="{A116A92F-B4A2-4532-BA6B-0D93988362FE}" dt="2021-04-12T10:03:32.075" v="1" actId="47"/>
        <pc:sldMkLst>
          <pc:docMk/>
          <pc:sldMk cId="2564406630" sldId="922"/>
        </pc:sldMkLst>
      </pc:sldChg>
      <pc:sldChg chg="del">
        <pc:chgData name="Todd Birzer" userId="8117e217f3716a74" providerId="LiveId" clId="{A116A92F-B4A2-4532-BA6B-0D93988362FE}" dt="2021-04-12T10:03:32.075" v="1" actId="47"/>
        <pc:sldMkLst>
          <pc:docMk/>
          <pc:sldMk cId="657638602" sldId="923"/>
        </pc:sldMkLst>
      </pc:sldChg>
      <pc:sldChg chg="del">
        <pc:chgData name="Todd Birzer" userId="8117e217f3716a74" providerId="LiveId" clId="{A116A92F-B4A2-4532-BA6B-0D93988362FE}" dt="2021-04-12T10:03:32.075" v="1" actId="47"/>
        <pc:sldMkLst>
          <pc:docMk/>
          <pc:sldMk cId="3737991151" sldId="924"/>
        </pc:sldMkLst>
      </pc:sldChg>
      <pc:sldChg chg="del">
        <pc:chgData name="Todd Birzer" userId="8117e217f3716a74" providerId="LiveId" clId="{A116A92F-B4A2-4532-BA6B-0D93988362FE}" dt="2021-04-12T10:03:32.075" v="1" actId="47"/>
        <pc:sldMkLst>
          <pc:docMk/>
          <pc:sldMk cId="659405484" sldId="925"/>
        </pc:sldMkLst>
      </pc:sldChg>
      <pc:sldChg chg="del">
        <pc:chgData name="Todd Birzer" userId="8117e217f3716a74" providerId="LiveId" clId="{A116A92F-B4A2-4532-BA6B-0D93988362FE}" dt="2021-04-12T10:03:32.075" v="1" actId="47"/>
        <pc:sldMkLst>
          <pc:docMk/>
          <pc:sldMk cId="2300182897" sldId="927"/>
        </pc:sldMkLst>
      </pc:sldChg>
      <pc:sldChg chg="del">
        <pc:chgData name="Todd Birzer" userId="8117e217f3716a74" providerId="LiveId" clId="{A116A92F-B4A2-4532-BA6B-0D93988362FE}" dt="2021-04-12T10:03:32.075" v="1" actId="47"/>
        <pc:sldMkLst>
          <pc:docMk/>
          <pc:sldMk cId="3698373176" sldId="937"/>
        </pc:sldMkLst>
      </pc:sldChg>
      <pc:sldChg chg="del">
        <pc:chgData name="Todd Birzer" userId="8117e217f3716a74" providerId="LiveId" clId="{A116A92F-B4A2-4532-BA6B-0D93988362FE}" dt="2021-04-12T10:03:26.632" v="0" actId="47"/>
        <pc:sldMkLst>
          <pc:docMk/>
          <pc:sldMk cId="1041506835" sldId="961"/>
        </pc:sldMkLst>
      </pc:sldChg>
      <pc:sldChg chg="del">
        <pc:chgData name="Todd Birzer" userId="8117e217f3716a74" providerId="LiveId" clId="{A116A92F-B4A2-4532-BA6B-0D93988362FE}" dt="2021-04-12T10:03:26.632" v="0" actId="47"/>
        <pc:sldMkLst>
          <pc:docMk/>
          <pc:sldMk cId="2846424334" sldId="964"/>
        </pc:sldMkLst>
      </pc:sldChg>
      <pc:sldChg chg="del">
        <pc:chgData name="Todd Birzer" userId="8117e217f3716a74" providerId="LiveId" clId="{A116A92F-B4A2-4532-BA6B-0D93988362FE}" dt="2021-04-12T10:03:32.075" v="1" actId="47"/>
        <pc:sldMkLst>
          <pc:docMk/>
          <pc:sldMk cId="578480893" sldId="967"/>
        </pc:sldMkLst>
      </pc:sldChg>
      <pc:sldChg chg="del">
        <pc:chgData name="Todd Birzer" userId="8117e217f3716a74" providerId="LiveId" clId="{A116A92F-B4A2-4532-BA6B-0D93988362FE}" dt="2021-04-12T10:03:32.075" v="1" actId="47"/>
        <pc:sldMkLst>
          <pc:docMk/>
          <pc:sldMk cId="1016059121" sldId="968"/>
        </pc:sldMkLst>
      </pc:sldChg>
      <pc:sldChg chg="del">
        <pc:chgData name="Todd Birzer" userId="8117e217f3716a74" providerId="LiveId" clId="{A116A92F-B4A2-4532-BA6B-0D93988362FE}" dt="2021-04-12T10:03:26.632" v="0" actId="47"/>
        <pc:sldMkLst>
          <pc:docMk/>
          <pc:sldMk cId="3209956945" sldId="969"/>
        </pc:sldMkLst>
      </pc:sldChg>
      <pc:sldChg chg="del">
        <pc:chgData name="Todd Birzer" userId="8117e217f3716a74" providerId="LiveId" clId="{A116A92F-B4A2-4532-BA6B-0D93988362FE}" dt="2021-04-12T10:03:32.075" v="1" actId="47"/>
        <pc:sldMkLst>
          <pc:docMk/>
          <pc:sldMk cId="4053358135" sldId="970"/>
        </pc:sldMkLst>
      </pc:sldChg>
      <pc:sldChg chg="del">
        <pc:chgData name="Todd Birzer" userId="8117e217f3716a74" providerId="LiveId" clId="{A116A92F-B4A2-4532-BA6B-0D93988362FE}" dt="2021-04-12T10:03:26.632" v="0" actId="47"/>
        <pc:sldMkLst>
          <pc:docMk/>
          <pc:sldMk cId="3006465605" sldId="972"/>
        </pc:sldMkLst>
      </pc:sldChg>
      <pc:sldChg chg="del">
        <pc:chgData name="Todd Birzer" userId="8117e217f3716a74" providerId="LiveId" clId="{A116A92F-B4A2-4532-BA6B-0D93988362FE}" dt="2021-04-12T10:03:26.632" v="0" actId="47"/>
        <pc:sldMkLst>
          <pc:docMk/>
          <pc:sldMk cId="60892340" sldId="973"/>
        </pc:sldMkLst>
      </pc:sldChg>
      <pc:sldChg chg="del">
        <pc:chgData name="Todd Birzer" userId="8117e217f3716a74" providerId="LiveId" clId="{A116A92F-B4A2-4532-BA6B-0D93988362FE}" dt="2021-04-12T10:03:26.632" v="0" actId="47"/>
        <pc:sldMkLst>
          <pc:docMk/>
          <pc:sldMk cId="2994104489" sldId="974"/>
        </pc:sldMkLst>
      </pc:sldChg>
      <pc:sldChg chg="del">
        <pc:chgData name="Todd Birzer" userId="8117e217f3716a74" providerId="LiveId" clId="{A116A92F-B4A2-4532-BA6B-0D93988362FE}" dt="2021-04-12T10:03:26.632" v="0" actId="47"/>
        <pc:sldMkLst>
          <pc:docMk/>
          <pc:sldMk cId="943070724" sldId="975"/>
        </pc:sldMkLst>
      </pc:sldChg>
      <pc:sldChg chg="del">
        <pc:chgData name="Todd Birzer" userId="8117e217f3716a74" providerId="LiveId" clId="{A116A92F-B4A2-4532-BA6B-0D93988362FE}" dt="2021-04-12T10:03:26.632" v="0" actId="47"/>
        <pc:sldMkLst>
          <pc:docMk/>
          <pc:sldMk cId="1821977533" sldId="977"/>
        </pc:sldMkLst>
      </pc:sldChg>
      <pc:sldChg chg="del">
        <pc:chgData name="Todd Birzer" userId="8117e217f3716a74" providerId="LiveId" clId="{A116A92F-B4A2-4532-BA6B-0D93988362FE}" dt="2021-04-12T10:03:26.632" v="0" actId="47"/>
        <pc:sldMkLst>
          <pc:docMk/>
          <pc:sldMk cId="1873618026" sldId="978"/>
        </pc:sldMkLst>
      </pc:sldChg>
      <pc:sldChg chg="del">
        <pc:chgData name="Todd Birzer" userId="8117e217f3716a74" providerId="LiveId" clId="{A116A92F-B4A2-4532-BA6B-0D93988362FE}" dt="2021-04-12T10:03:26.632" v="0" actId="47"/>
        <pc:sldMkLst>
          <pc:docMk/>
          <pc:sldMk cId="3666559386" sldId="979"/>
        </pc:sldMkLst>
      </pc:sldChg>
      <pc:sldChg chg="del">
        <pc:chgData name="Todd Birzer" userId="8117e217f3716a74" providerId="LiveId" clId="{A116A92F-B4A2-4532-BA6B-0D93988362FE}" dt="2021-04-12T10:03:26.632" v="0" actId="47"/>
        <pc:sldMkLst>
          <pc:docMk/>
          <pc:sldMk cId="2509355092" sldId="981"/>
        </pc:sldMkLst>
      </pc:sldChg>
      <pc:sldChg chg="del">
        <pc:chgData name="Todd Birzer" userId="8117e217f3716a74" providerId="LiveId" clId="{A116A92F-B4A2-4532-BA6B-0D93988362FE}" dt="2021-04-12T10:03:26.632" v="0" actId="47"/>
        <pc:sldMkLst>
          <pc:docMk/>
          <pc:sldMk cId="433714220" sldId="982"/>
        </pc:sldMkLst>
      </pc:sldChg>
      <pc:sldChg chg="addSp modSp mod">
        <pc:chgData name="Todd Birzer" userId="8117e217f3716a74" providerId="LiveId" clId="{A116A92F-B4A2-4532-BA6B-0D93988362FE}" dt="2021-04-13T01:24:59.886" v="74" actId="20577"/>
        <pc:sldMkLst>
          <pc:docMk/>
          <pc:sldMk cId="3963596111" sldId="983"/>
        </pc:sldMkLst>
        <pc:spChg chg="mod">
          <ac:chgData name="Todd Birzer" userId="8117e217f3716a74" providerId="LiveId" clId="{A116A92F-B4A2-4532-BA6B-0D93988362FE}" dt="2021-04-12T10:04:13.433" v="3" actId="113"/>
          <ac:spMkLst>
            <pc:docMk/>
            <pc:sldMk cId="3963596111" sldId="983"/>
            <ac:spMk id="10" creationId="{D662C778-504C-4E8C-849B-EADD786ACC46}"/>
          </ac:spMkLst>
        </pc:spChg>
        <pc:spChg chg="mod">
          <ac:chgData name="Todd Birzer" userId="8117e217f3716a74" providerId="LiveId" clId="{A116A92F-B4A2-4532-BA6B-0D93988362FE}" dt="2021-04-12T10:04:19.890" v="5" actId="113"/>
          <ac:spMkLst>
            <pc:docMk/>
            <pc:sldMk cId="3963596111" sldId="983"/>
            <ac:spMk id="11" creationId="{2BCD8A75-9715-4F8D-BB23-AEAC717355D5}"/>
          </ac:spMkLst>
        </pc:spChg>
        <pc:spChg chg="mod">
          <ac:chgData name="Todd Birzer" userId="8117e217f3716a74" providerId="LiveId" clId="{A116A92F-B4A2-4532-BA6B-0D93988362FE}" dt="2021-04-12T10:04:16.714" v="4" actId="113"/>
          <ac:spMkLst>
            <pc:docMk/>
            <pc:sldMk cId="3963596111" sldId="983"/>
            <ac:spMk id="12" creationId="{6A72EF94-18EA-4B69-B8D4-66A0FF406B4C}"/>
          </ac:spMkLst>
        </pc:spChg>
        <pc:spChg chg="mod">
          <ac:chgData name="Todd Birzer" userId="8117e217f3716a74" providerId="LiveId" clId="{A116A92F-B4A2-4532-BA6B-0D93988362FE}" dt="2021-04-13T01:24:59.886" v="74" actId="20577"/>
          <ac:spMkLst>
            <pc:docMk/>
            <pc:sldMk cId="3963596111" sldId="983"/>
            <ac:spMk id="13" creationId="{6675A039-733C-4622-9503-8AA3F10A8820}"/>
          </ac:spMkLst>
        </pc:spChg>
        <pc:spChg chg="add mod">
          <ac:chgData name="Todd Birzer" userId="8117e217f3716a74" providerId="LiveId" clId="{A116A92F-B4A2-4532-BA6B-0D93988362FE}" dt="2021-04-12T10:07:04.255" v="18"/>
          <ac:spMkLst>
            <pc:docMk/>
            <pc:sldMk cId="3963596111" sldId="983"/>
            <ac:spMk id="14" creationId="{42DA6BE7-9C30-4489-AAD6-EB7F344371F5}"/>
          </ac:spMkLst>
        </pc:spChg>
      </pc:sldChg>
      <pc:sldChg chg="del">
        <pc:chgData name="Todd Birzer" userId="8117e217f3716a74" providerId="LiveId" clId="{A116A92F-B4A2-4532-BA6B-0D93988362FE}" dt="2021-04-12T10:03:26.632" v="0" actId="47"/>
        <pc:sldMkLst>
          <pc:docMk/>
          <pc:sldMk cId="656978636" sldId="984"/>
        </pc:sldMkLst>
      </pc:sldChg>
      <pc:sldChg chg="del">
        <pc:chgData name="Todd Birzer" userId="8117e217f3716a74" providerId="LiveId" clId="{A116A92F-B4A2-4532-BA6B-0D93988362FE}" dt="2021-04-12T10:06:07.728" v="14" actId="47"/>
        <pc:sldMkLst>
          <pc:docMk/>
          <pc:sldMk cId="764556455" sldId="985"/>
        </pc:sldMkLst>
      </pc:sldChg>
      <pc:sldChg chg="addSp modSp mod ord">
        <pc:chgData name="Todd Birzer" userId="8117e217f3716a74" providerId="LiveId" clId="{A116A92F-B4A2-4532-BA6B-0D93988362FE}" dt="2021-04-13T01:26:05.129" v="81" actId="1036"/>
        <pc:sldMkLst>
          <pc:docMk/>
          <pc:sldMk cId="3981352687" sldId="986"/>
        </pc:sldMkLst>
        <pc:spChg chg="mod">
          <ac:chgData name="Todd Birzer" userId="8117e217f3716a74" providerId="LiveId" clId="{A116A92F-B4A2-4532-BA6B-0D93988362FE}" dt="2021-04-12T10:05:19.770" v="11" actId="113"/>
          <ac:spMkLst>
            <pc:docMk/>
            <pc:sldMk cId="3981352687" sldId="986"/>
            <ac:spMk id="10" creationId="{D662C778-504C-4E8C-849B-EADD786ACC46}"/>
          </ac:spMkLst>
        </pc:spChg>
        <pc:spChg chg="mod">
          <ac:chgData name="Todd Birzer" userId="8117e217f3716a74" providerId="LiveId" clId="{A116A92F-B4A2-4532-BA6B-0D93988362FE}" dt="2021-04-12T10:05:17.490" v="10" actId="113"/>
          <ac:spMkLst>
            <pc:docMk/>
            <pc:sldMk cId="3981352687" sldId="986"/>
            <ac:spMk id="11" creationId="{2BCD8A75-9715-4F8D-BB23-AEAC717355D5}"/>
          </ac:spMkLst>
        </pc:spChg>
        <pc:spChg chg="mod">
          <ac:chgData name="Todd Birzer" userId="8117e217f3716a74" providerId="LiveId" clId="{A116A92F-B4A2-4532-BA6B-0D93988362FE}" dt="2021-04-12T10:05:23.369" v="12" actId="113"/>
          <ac:spMkLst>
            <pc:docMk/>
            <pc:sldMk cId="3981352687" sldId="986"/>
            <ac:spMk id="12" creationId="{6A72EF94-18EA-4B69-B8D4-66A0FF406B4C}"/>
          </ac:spMkLst>
        </pc:spChg>
        <pc:spChg chg="mod">
          <ac:chgData name="Todd Birzer" userId="8117e217f3716a74" providerId="LiveId" clId="{A116A92F-B4A2-4532-BA6B-0D93988362FE}" dt="2021-04-13T01:26:05.129" v="81" actId="1036"/>
          <ac:spMkLst>
            <pc:docMk/>
            <pc:sldMk cId="3981352687" sldId="986"/>
            <ac:spMk id="13" creationId="{6675A039-733C-4622-9503-8AA3F10A8820}"/>
          </ac:spMkLst>
        </pc:spChg>
        <pc:spChg chg="add mod">
          <ac:chgData name="Todd Birzer" userId="8117e217f3716a74" providerId="LiveId" clId="{A116A92F-B4A2-4532-BA6B-0D93988362FE}" dt="2021-04-12T10:06:54.449" v="16" actId="207"/>
          <ac:spMkLst>
            <pc:docMk/>
            <pc:sldMk cId="3981352687" sldId="986"/>
            <ac:spMk id="14" creationId="{BE1763BA-7BFD-42C7-B007-E71D764F97B6}"/>
          </ac:spMkLst>
        </pc:spChg>
      </pc:sldChg>
      <pc:sldChg chg="addSp modSp del mod">
        <pc:chgData name="Todd Birzer" userId="8117e217f3716a74" providerId="LiveId" clId="{A116A92F-B4A2-4532-BA6B-0D93988362FE}" dt="2021-04-13T01:25:34.677" v="76" actId="47"/>
        <pc:sldMkLst>
          <pc:docMk/>
          <pc:sldMk cId="2204806666" sldId="987"/>
        </pc:sldMkLst>
        <pc:spChg chg="add mod ord">
          <ac:chgData name="Todd Birzer" userId="8117e217f3716a74" providerId="LiveId" clId="{A116A92F-B4A2-4532-BA6B-0D93988362FE}" dt="2021-04-12T10:07:12.702" v="19" actId="166"/>
          <ac:spMkLst>
            <pc:docMk/>
            <pc:sldMk cId="2204806666" sldId="987"/>
            <ac:spMk id="14" creationId="{12220F50-0A0F-4B85-A10B-B3503AE1490A}"/>
          </ac:spMkLst>
        </pc:spChg>
        <pc:spChg chg="add mod">
          <ac:chgData name="Todd Birzer" userId="8117e217f3716a74" providerId="LiveId" clId="{A116A92F-B4A2-4532-BA6B-0D93988362FE}" dt="2021-04-12T10:07:01.766" v="17"/>
          <ac:spMkLst>
            <pc:docMk/>
            <pc:sldMk cId="2204806666" sldId="987"/>
            <ac:spMk id="15" creationId="{0E561D46-0A01-4A92-9503-8910865653AC}"/>
          </ac:spMkLst>
        </pc:spChg>
      </pc:sldChg>
      <pc:sldChg chg="del">
        <pc:chgData name="Todd Birzer" userId="8117e217f3716a74" providerId="LiveId" clId="{A116A92F-B4A2-4532-BA6B-0D93988362FE}" dt="2021-04-12T10:06:07.728" v="14" actId="47"/>
        <pc:sldMkLst>
          <pc:docMk/>
          <pc:sldMk cId="352960833" sldId="988"/>
        </pc:sldMkLst>
      </pc:sldChg>
      <pc:sldChg chg="addSp modSp">
        <pc:chgData name="Todd Birzer" userId="8117e217f3716a74" providerId="LiveId" clId="{A116A92F-B4A2-4532-BA6B-0D93988362FE}" dt="2021-04-13T01:25:29.680" v="75"/>
        <pc:sldMkLst>
          <pc:docMk/>
          <pc:sldMk cId="658101214" sldId="988"/>
        </pc:sldMkLst>
        <pc:spChg chg="add mod">
          <ac:chgData name="Todd Birzer" userId="8117e217f3716a74" providerId="LiveId" clId="{A116A92F-B4A2-4532-BA6B-0D93988362FE}" dt="2021-04-13T01:25:29.680" v="75"/>
          <ac:spMkLst>
            <pc:docMk/>
            <pc:sldMk cId="658101214" sldId="988"/>
            <ac:spMk id="15" creationId="{77C23E11-4418-4302-A0CC-A2BDBFCAB5AF}"/>
          </ac:spMkLst>
        </pc:spChg>
      </pc:sldChg>
    </pc:docChg>
  </pc:docChgLst>
  <pc:docChgLst>
    <pc:chgData name="Todd Birzer" userId="8117e217f3716a74" providerId="LiveId" clId="{0CB6DCAF-F650-4BE2-A101-BBECA5602858}"/>
    <pc:docChg chg="undo custSel modSld">
      <pc:chgData name="Todd Birzer" userId="8117e217f3716a74" providerId="LiveId" clId="{0CB6DCAF-F650-4BE2-A101-BBECA5602858}" dt="2021-05-06T06:55:05.039" v="34" actId="207"/>
      <pc:docMkLst>
        <pc:docMk/>
      </pc:docMkLst>
      <pc:sldChg chg="modSp mod">
        <pc:chgData name="Todd Birzer" userId="8117e217f3716a74" providerId="LiveId" clId="{0CB6DCAF-F650-4BE2-A101-BBECA5602858}" dt="2021-05-06T05:10:36.039" v="24" actId="20577"/>
        <pc:sldMkLst>
          <pc:docMk/>
          <pc:sldMk cId="3963596111" sldId="983"/>
        </pc:sldMkLst>
        <pc:spChg chg="mod">
          <ac:chgData name="Todd Birzer" userId="8117e217f3716a74" providerId="LiveId" clId="{0CB6DCAF-F650-4BE2-A101-BBECA5602858}" dt="2021-05-06T05:07:55.334" v="17" actId="20577"/>
          <ac:spMkLst>
            <pc:docMk/>
            <pc:sldMk cId="3963596111" sldId="983"/>
            <ac:spMk id="10" creationId="{D662C778-504C-4E8C-849B-EADD786ACC46}"/>
          </ac:spMkLst>
        </pc:spChg>
        <pc:spChg chg="mod">
          <ac:chgData name="Todd Birzer" userId="8117e217f3716a74" providerId="LiveId" clId="{0CB6DCAF-F650-4BE2-A101-BBECA5602858}" dt="2021-05-06T05:10:36.039" v="24" actId="20577"/>
          <ac:spMkLst>
            <pc:docMk/>
            <pc:sldMk cId="3963596111" sldId="983"/>
            <ac:spMk id="11" creationId="{2BCD8A75-9715-4F8D-BB23-AEAC717355D5}"/>
          </ac:spMkLst>
        </pc:spChg>
      </pc:sldChg>
      <pc:sldChg chg="modSp mod">
        <pc:chgData name="Todd Birzer" userId="8117e217f3716a74" providerId="LiveId" clId="{0CB6DCAF-F650-4BE2-A101-BBECA5602858}" dt="2021-05-06T06:55:05.039" v="34" actId="207"/>
        <pc:sldMkLst>
          <pc:docMk/>
          <pc:sldMk cId="3981352687" sldId="986"/>
        </pc:sldMkLst>
        <pc:spChg chg="mod">
          <ac:chgData name="Todd Birzer" userId="8117e217f3716a74" providerId="LiveId" clId="{0CB6DCAF-F650-4BE2-A101-BBECA5602858}" dt="2021-05-06T05:11:49.352" v="30" actId="1076"/>
          <ac:spMkLst>
            <pc:docMk/>
            <pc:sldMk cId="3981352687" sldId="986"/>
            <ac:spMk id="3" creationId="{D7CB5D45-4F0F-40FD-A4A7-92AA92504890}"/>
          </ac:spMkLst>
        </pc:spChg>
        <pc:spChg chg="mod">
          <ac:chgData name="Todd Birzer" userId="8117e217f3716a74" providerId="LiveId" clId="{0CB6DCAF-F650-4BE2-A101-BBECA5602858}" dt="2021-05-06T05:08:23.719" v="19"/>
          <ac:spMkLst>
            <pc:docMk/>
            <pc:sldMk cId="3981352687" sldId="986"/>
            <ac:spMk id="10" creationId="{D662C778-504C-4E8C-849B-EADD786ACC46}"/>
          </ac:spMkLst>
        </pc:spChg>
        <pc:spChg chg="mod">
          <ac:chgData name="Todd Birzer" userId="8117e217f3716a74" providerId="LiveId" clId="{0CB6DCAF-F650-4BE2-A101-BBECA5602858}" dt="2021-05-06T05:11:13.652" v="26"/>
          <ac:spMkLst>
            <pc:docMk/>
            <pc:sldMk cId="3981352687" sldId="986"/>
            <ac:spMk id="11" creationId="{2BCD8A75-9715-4F8D-BB23-AEAC717355D5}"/>
          </ac:spMkLst>
        </pc:spChg>
        <pc:spChg chg="mod">
          <ac:chgData name="Todd Birzer" userId="8117e217f3716a74" providerId="LiveId" clId="{0CB6DCAF-F650-4BE2-A101-BBECA5602858}" dt="2021-05-06T06:55:05.039" v="34" actId="207"/>
          <ac:spMkLst>
            <pc:docMk/>
            <pc:sldMk cId="3981352687" sldId="986"/>
            <ac:spMk id="13" creationId="{6675A039-733C-4622-9503-8AA3F10A8820}"/>
          </ac:spMkLst>
        </pc:spChg>
      </pc:sldChg>
      <pc:sldChg chg="modSp mod">
        <pc:chgData name="Todd Birzer" userId="8117e217f3716a74" providerId="LiveId" clId="{0CB6DCAF-F650-4BE2-A101-BBECA5602858}" dt="2021-05-06T05:11:35.248" v="28" actId="1076"/>
        <pc:sldMkLst>
          <pc:docMk/>
          <pc:sldMk cId="658101214" sldId="988"/>
        </pc:sldMkLst>
        <pc:spChg chg="mod">
          <ac:chgData name="Todd Birzer" userId="8117e217f3716a74" providerId="LiveId" clId="{0CB6DCAF-F650-4BE2-A101-BBECA5602858}" dt="2021-05-06T05:08:18.683" v="18"/>
          <ac:spMkLst>
            <pc:docMk/>
            <pc:sldMk cId="658101214" sldId="988"/>
            <ac:spMk id="10" creationId="{D662C778-504C-4E8C-849B-EADD786ACC46}"/>
          </ac:spMkLst>
        </pc:spChg>
        <pc:spChg chg="mod">
          <ac:chgData name="Todd Birzer" userId="8117e217f3716a74" providerId="LiveId" clId="{0CB6DCAF-F650-4BE2-A101-BBECA5602858}" dt="2021-05-06T05:11:07.995" v="25"/>
          <ac:spMkLst>
            <pc:docMk/>
            <pc:sldMk cId="658101214" sldId="988"/>
            <ac:spMk id="11" creationId="{2BCD8A75-9715-4F8D-BB23-AEAC717355D5}"/>
          </ac:spMkLst>
        </pc:spChg>
        <pc:spChg chg="mod">
          <ac:chgData name="Todd Birzer" userId="8117e217f3716a74" providerId="LiveId" clId="{0CB6DCAF-F650-4BE2-A101-BBECA5602858}" dt="2021-05-06T05:11:35.248" v="28" actId="1076"/>
          <ac:spMkLst>
            <pc:docMk/>
            <pc:sldMk cId="658101214" sldId="988"/>
            <ac:spMk id="15" creationId="{77C23E11-4418-4302-A0CC-A2BDBFCAB5A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999DE34A-B09E-4255-8C69-8449F27E2E7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924D0EAB-474F-464F-AA7C-928B82A76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3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A32451FF-D179-4798-9813-165EDCD5F41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1675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75E0615F-E3B3-49F6-A227-2E08AFC9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816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59079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14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22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96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25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44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A051B39-B140-43FE-96DB-472A2B59CE7C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267200" cy="2047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600BB2-27C5-458B-ABCE-839C88CF47CE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267200" cy="2047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1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6587" y="4897279"/>
            <a:ext cx="910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>
                <a:latin typeface="Tw Cen MT" panose="020B0602020104020603" pitchFamily="34" charset="0"/>
              </a:rPr>
              <a:t>© Todd Birzer</a:t>
            </a:r>
            <a:endParaRPr lang="en-US" sz="1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7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1D59-7FCD-463B-811A-161B6DF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F750F-711B-44BA-85CA-F338B6AF7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tray of oysters on a table&#10;&#10;Description automatically generated with medium confidence">
            <a:extLst>
              <a:ext uri="{FF2B5EF4-FFF2-40B4-BE49-F238E27FC236}">
                <a16:creationId xmlns:a16="http://schemas.microsoft.com/office/drawing/2014/main" id="{8807536B-69F0-4D11-9228-A8C2E76E0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2C778-504C-4E8C-849B-EADD786ACC46}"/>
              </a:ext>
            </a:extLst>
          </p:cNvPr>
          <p:cNvSpPr/>
          <p:nvPr/>
        </p:nvSpPr>
        <p:spPr>
          <a:xfrm>
            <a:off x="381000" y="285750"/>
            <a:ext cx="3124200" cy="16764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Company vision</a:t>
            </a:r>
            <a:endParaRPr lang="en-US" sz="1800" b="1" dirty="0"/>
          </a:p>
          <a:p>
            <a:r>
              <a:rPr lang="en-US" sz="1200" dirty="0">
                <a:solidFill>
                  <a:schemeClr val="tx1"/>
                </a:solidFill>
              </a:rPr>
              <a:t>At Oyster Technologies, we use deep data insights to empower the world’s oyster farmers – enabling them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create a sustainable, healthy protein source for us humans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CD8A75-9715-4F8D-BB23-AEAC717355D5}"/>
              </a:ext>
            </a:extLst>
          </p:cNvPr>
          <p:cNvSpPr/>
          <p:nvPr/>
        </p:nvSpPr>
        <p:spPr>
          <a:xfrm>
            <a:off x="399257" y="2505075"/>
            <a:ext cx="3124200" cy="204787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Company objectives</a:t>
            </a:r>
            <a:endParaRPr lang="en-US" sz="1800" b="1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&gt;30% of the world’s farmed oysters managed through our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#1 provider of farm management solutions for oyster growers worldwide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Revenue growth of &gt;25% annually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72EF94-18EA-4B69-B8D4-66A0FF406B4C}"/>
              </a:ext>
            </a:extLst>
          </p:cNvPr>
          <p:cNvSpPr/>
          <p:nvPr/>
        </p:nvSpPr>
        <p:spPr>
          <a:xfrm>
            <a:off x="5334000" y="305199"/>
            <a:ext cx="3124200" cy="16764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Mobile app product vision</a:t>
            </a:r>
            <a:endParaRPr lang="en-US" sz="1800" b="1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smartphone application, we empower the world’s farmers to track oyster growth onsite, with accuracy, simplicity, and insight.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75A039-733C-4622-9503-8AA3F10A8820}"/>
              </a:ext>
            </a:extLst>
          </p:cNvPr>
          <p:cNvSpPr/>
          <p:nvPr/>
        </p:nvSpPr>
        <p:spPr>
          <a:xfrm>
            <a:off x="5332307" y="2505074"/>
            <a:ext cx="3124200" cy="204787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Product objectives</a:t>
            </a:r>
            <a:endParaRPr lang="en-US" sz="1800" b="1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i="1" dirty="0">
                <a:solidFill>
                  <a:schemeClr val="accent1"/>
                </a:solidFill>
              </a:rPr>
              <a:t>Add 3 objectives here…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i="1" dirty="0">
              <a:solidFill>
                <a:schemeClr val="accent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i="1" dirty="0">
              <a:solidFill>
                <a:schemeClr val="accent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i="1" dirty="0">
              <a:solidFill>
                <a:schemeClr val="accent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i="1" dirty="0">
              <a:solidFill>
                <a:schemeClr val="accent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A6BE7-9C30-4489-AAD6-EB7F344371F5}"/>
              </a:ext>
            </a:extLst>
          </p:cNvPr>
          <p:cNvSpPr txBox="1"/>
          <p:nvPr/>
        </p:nvSpPr>
        <p:spPr>
          <a:xfrm>
            <a:off x="4116587" y="4897279"/>
            <a:ext cx="910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>
                <a:solidFill>
                  <a:schemeClr val="bg1"/>
                </a:solidFill>
                <a:latin typeface="Tw Cen MT" panose="020B0602020104020603" pitchFamily="34" charset="0"/>
              </a:rPr>
              <a:t>© Todd Birzer</a:t>
            </a:r>
            <a:endParaRPr lang="en-US" sz="1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9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1D59-7FCD-463B-811A-161B6DF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F750F-711B-44BA-85CA-F338B6AF7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tray of oysters on a table&#10;&#10;Description automatically generated with medium confidence">
            <a:extLst>
              <a:ext uri="{FF2B5EF4-FFF2-40B4-BE49-F238E27FC236}">
                <a16:creationId xmlns:a16="http://schemas.microsoft.com/office/drawing/2014/main" id="{8807536B-69F0-4D11-9228-A8C2E76E0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2C778-504C-4E8C-849B-EADD786ACC46}"/>
              </a:ext>
            </a:extLst>
          </p:cNvPr>
          <p:cNvSpPr/>
          <p:nvPr/>
        </p:nvSpPr>
        <p:spPr>
          <a:xfrm>
            <a:off x="381000" y="285750"/>
            <a:ext cx="3124200" cy="16764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Company vision</a:t>
            </a:r>
            <a:endParaRPr lang="en-US" sz="1800" b="1" dirty="0"/>
          </a:p>
          <a:p>
            <a:r>
              <a:rPr lang="en-US" sz="1200" dirty="0">
                <a:solidFill>
                  <a:schemeClr val="tx1"/>
                </a:solidFill>
              </a:rPr>
              <a:t>At Oyster Technologies, we use deep data insights to empower the world’s oyster farmers – enabling them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create a sustainable, healthy protein source for us humans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CD8A75-9715-4F8D-BB23-AEAC717355D5}"/>
              </a:ext>
            </a:extLst>
          </p:cNvPr>
          <p:cNvSpPr/>
          <p:nvPr/>
        </p:nvSpPr>
        <p:spPr>
          <a:xfrm>
            <a:off x="399257" y="2505075"/>
            <a:ext cx="3124200" cy="204787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Company objectives</a:t>
            </a:r>
            <a:endParaRPr lang="en-US" sz="1800" b="1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&gt;30% of the world’s farmed oysters managed through our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#1 provider of farm management solutions for oyster growers worldwide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Revenue growth of &gt;25% annually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72EF94-18EA-4B69-B8D4-66A0FF406B4C}"/>
              </a:ext>
            </a:extLst>
          </p:cNvPr>
          <p:cNvSpPr/>
          <p:nvPr/>
        </p:nvSpPr>
        <p:spPr>
          <a:xfrm>
            <a:off x="5334000" y="305199"/>
            <a:ext cx="3124200" cy="16764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Mobile app product vision</a:t>
            </a:r>
            <a:endParaRPr lang="en-US" sz="1800" b="1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smartphone application, we empower the world’s farmers to track oyster growth onsite, with accuracy, simplicity, and insight.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75A039-733C-4622-9503-8AA3F10A8820}"/>
              </a:ext>
            </a:extLst>
          </p:cNvPr>
          <p:cNvSpPr/>
          <p:nvPr/>
        </p:nvSpPr>
        <p:spPr>
          <a:xfrm>
            <a:off x="5332307" y="2505074"/>
            <a:ext cx="3124200" cy="204787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Product objectives</a:t>
            </a:r>
            <a:endParaRPr lang="en-US" sz="1800" b="1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i="1" dirty="0">
                <a:solidFill>
                  <a:schemeClr val="accent1"/>
                </a:solidFill>
              </a:rPr>
              <a:t>Add 3 objectives here…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i="1" dirty="0">
              <a:solidFill>
                <a:schemeClr val="accent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i="1" dirty="0">
              <a:solidFill>
                <a:schemeClr val="accent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i="1" dirty="0">
              <a:solidFill>
                <a:schemeClr val="accent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i="1" dirty="0">
              <a:solidFill>
                <a:schemeClr val="accent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A6BE7-9C30-4489-AAD6-EB7F344371F5}"/>
              </a:ext>
            </a:extLst>
          </p:cNvPr>
          <p:cNvSpPr txBox="1"/>
          <p:nvPr/>
        </p:nvSpPr>
        <p:spPr>
          <a:xfrm>
            <a:off x="4116587" y="4897279"/>
            <a:ext cx="910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>
                <a:solidFill>
                  <a:schemeClr val="bg1"/>
                </a:solidFill>
                <a:latin typeface="Tw Cen MT" panose="020B0602020104020603" pitchFamily="34" charset="0"/>
              </a:rPr>
              <a:t>© Todd Birzer</a:t>
            </a:r>
            <a:endParaRPr lang="en-US" sz="1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7C23E11-4418-4302-A0CC-A2BDBFCAB5AF}"/>
              </a:ext>
            </a:extLst>
          </p:cNvPr>
          <p:cNvSpPr/>
          <p:nvPr/>
        </p:nvSpPr>
        <p:spPr>
          <a:xfrm>
            <a:off x="1524000" y="3409950"/>
            <a:ext cx="3505200" cy="1683808"/>
          </a:xfrm>
          <a:prstGeom prst="wedgeRectCallout">
            <a:avLst>
              <a:gd name="adj1" fmla="val 62228"/>
              <a:gd name="adj2" fmla="val -40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000" b="1" u="sng" dirty="0"/>
              <a:t>Guidance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Product objectives are specific, measurable goals which track progress to meet your vision. These should support corporate objectives. Pick 2 or 3.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dirty="0"/>
              <a:t>Key areas: </a:t>
            </a:r>
            <a:r>
              <a:rPr lang="en-US" sz="1000" dirty="0"/>
              <a:t>Customer value, competitive advantage, and revenue/profit (</a:t>
            </a:r>
            <a:r>
              <a:rPr lang="en-US" sz="1000" i="1" dirty="0"/>
              <a:t>Examples: </a:t>
            </a:r>
            <a:r>
              <a:rPr lang="en-US" sz="1000" dirty="0"/>
              <a:t>Growth, market share, number of customers/users, churn, retention, customer lifetime value, net promoter score, average revenue per user/unit, monthly recurring revenue, etc.)</a:t>
            </a:r>
          </a:p>
        </p:txBody>
      </p:sp>
    </p:spTree>
    <p:extLst>
      <p:ext uri="{BB962C8B-B14F-4D97-AF65-F5344CB8AC3E}">
        <p14:creationId xmlns:p14="http://schemas.microsoft.com/office/powerpoint/2010/main" val="65810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1D59-7FCD-463B-811A-161B6DF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F750F-711B-44BA-85CA-F338B6AF7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tray of oysters on a table&#10;&#10;Description automatically generated with medium confidence">
            <a:extLst>
              <a:ext uri="{FF2B5EF4-FFF2-40B4-BE49-F238E27FC236}">
                <a16:creationId xmlns:a16="http://schemas.microsoft.com/office/drawing/2014/main" id="{8807536B-69F0-4D11-9228-A8C2E76E0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2C778-504C-4E8C-849B-EADD786ACC46}"/>
              </a:ext>
            </a:extLst>
          </p:cNvPr>
          <p:cNvSpPr/>
          <p:nvPr/>
        </p:nvSpPr>
        <p:spPr>
          <a:xfrm>
            <a:off x="381000" y="285750"/>
            <a:ext cx="3124200" cy="16764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Company vision</a:t>
            </a:r>
            <a:endParaRPr lang="en-US" sz="1800" b="1" dirty="0"/>
          </a:p>
          <a:p>
            <a:r>
              <a:rPr lang="en-US" sz="1200" dirty="0">
                <a:solidFill>
                  <a:schemeClr val="tx1"/>
                </a:solidFill>
              </a:rPr>
              <a:t>At Oyster Technologies, we use deep data insights to empower the world’s oyster farmers – enabling them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create a sustainable, healthy protein source for us humans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CD8A75-9715-4F8D-BB23-AEAC717355D5}"/>
              </a:ext>
            </a:extLst>
          </p:cNvPr>
          <p:cNvSpPr/>
          <p:nvPr/>
        </p:nvSpPr>
        <p:spPr>
          <a:xfrm>
            <a:off x="399257" y="2505075"/>
            <a:ext cx="3124200" cy="204787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Company objectives</a:t>
            </a:r>
            <a:endParaRPr lang="en-US" sz="1800" b="1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&gt;30% of the world’s farmed oysters managed through our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#1 provider of farm management solutions for oyster growers worldwide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Revenue growth of &gt;25% annually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72EF94-18EA-4B69-B8D4-66A0FF406B4C}"/>
              </a:ext>
            </a:extLst>
          </p:cNvPr>
          <p:cNvSpPr/>
          <p:nvPr/>
        </p:nvSpPr>
        <p:spPr>
          <a:xfrm>
            <a:off x="4343399" y="361950"/>
            <a:ext cx="4724399" cy="1199751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Mobile app product vision</a:t>
            </a:r>
            <a:endParaRPr lang="en-US" sz="1800" b="1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smartphone application, we empower the world’s farmers to track oyster growth onsite, with accuracy, simplicity, and insight.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75A039-733C-4622-9503-8AA3F10A8820}"/>
              </a:ext>
            </a:extLst>
          </p:cNvPr>
          <p:cNvSpPr/>
          <p:nvPr/>
        </p:nvSpPr>
        <p:spPr>
          <a:xfrm>
            <a:off x="4343400" y="1733550"/>
            <a:ext cx="4724399" cy="32766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Product objectives</a:t>
            </a:r>
            <a:endParaRPr lang="en-US" sz="1800" b="1" dirty="0"/>
          </a:p>
          <a:p>
            <a:r>
              <a:rPr lang="en-US" sz="1200" b="1" dirty="0">
                <a:solidFill>
                  <a:schemeClr val="accent1"/>
                </a:solidFill>
              </a:rPr>
              <a:t>Customer value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Highest net promoter score (NPS) among all competing products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&gt;90% of farm workers can use the application correctly after a 5-minute self-training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&gt;4.2-star rating on Google Play store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b="1" dirty="0">
              <a:solidFill>
                <a:schemeClr val="accent3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chemeClr val="accent1"/>
                </a:solidFill>
              </a:rPr>
              <a:t>Leadership and competitive advantage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Most popular oyster sizing application worldwide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Most valuable insight as judged by a panel of oyster farmers testing multiple solutions side-by-side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chemeClr val="accent1"/>
                </a:solidFill>
              </a:rPr>
              <a:t>Growth and revenue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Double the number of users in the next one 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&gt;88% of subscribers renew each year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Make &gt;$XM revenue (or profit) from our mobile application subscriptions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7CB5D45-4F0F-40FD-A4A7-92AA92504890}"/>
              </a:ext>
            </a:extLst>
          </p:cNvPr>
          <p:cNvSpPr/>
          <p:nvPr/>
        </p:nvSpPr>
        <p:spPr>
          <a:xfrm>
            <a:off x="1104899" y="3581401"/>
            <a:ext cx="2476501" cy="1357312"/>
          </a:xfrm>
          <a:prstGeom prst="wedgeRectCallout">
            <a:avLst>
              <a:gd name="adj1" fmla="val 84572"/>
              <a:gd name="adj2" fmla="val -11047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000" b="1" u="sng" dirty="0"/>
              <a:t>Instructor answers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These are all potential objectives. Note that they all complement the company vision and objectives. Also, they are all measurable. If we were doing this for real, we would pick 2-3 key objectives.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Did you craft something similar??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1763BA-7BFD-42C7-B007-E71D764F97B6}"/>
              </a:ext>
            </a:extLst>
          </p:cNvPr>
          <p:cNvSpPr txBox="1"/>
          <p:nvPr/>
        </p:nvSpPr>
        <p:spPr>
          <a:xfrm>
            <a:off x="4116587" y="4897279"/>
            <a:ext cx="910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>
                <a:solidFill>
                  <a:schemeClr val="bg1"/>
                </a:solidFill>
                <a:latin typeface="Tw Cen MT" panose="020B0602020104020603" pitchFamily="34" charset="0"/>
              </a:rPr>
              <a:t>© Todd Birzer</a:t>
            </a:r>
            <a:endParaRPr lang="en-US" sz="1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5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5494</TotalTime>
  <Words>518</Words>
  <Application>Microsoft Office PowerPoint</Application>
  <PresentationFormat>On-screen Show (16:9)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Gill Sans MT</vt:lpstr>
      <vt:lpstr>Tw Cen MT</vt:lpstr>
      <vt:lpstr>Office Theme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Birzer</dc:creator>
  <cp:lastModifiedBy>Todd Birzer</cp:lastModifiedBy>
  <cp:revision>114</cp:revision>
  <cp:lastPrinted>2017-10-02T21:24:51Z</cp:lastPrinted>
  <dcterms:created xsi:type="dcterms:W3CDTF">2013-06-03T23:28:22Z</dcterms:created>
  <dcterms:modified xsi:type="dcterms:W3CDTF">2021-05-06T06:55:21Z</dcterms:modified>
</cp:coreProperties>
</file>