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008"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7.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Autofit/>
          </a:bodyPr>
          <a:lstStyle/>
          <a:p>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(Java Application Game)</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ransition spd="med">
    <p:fade thruBlk="1"/>
    <p:sndAc>
      <p:stSnd>
        <p:snd r:embed="rId2" name="applause.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Operational Feasibility</a:t>
            </a:r>
          </a:p>
          <a:p>
            <a:pPr lvl="0"/>
            <a:r>
              <a:rPr lang="en-US" dirty="0" smtClean="0"/>
              <a:t>This </a:t>
            </a:r>
            <a:r>
              <a:rPr lang="en-US" dirty="0" smtClean="0"/>
              <a:t>application is made by using simple GUI, hence it is very convenient to use for everyone who has basic knowledge of using computer.</a:t>
            </a:r>
          </a:p>
          <a:p>
            <a:pPr lvl="0"/>
            <a:r>
              <a:rPr lang="en-US" dirty="0" smtClean="0"/>
              <a:t>The manual is provided with the application, so everyone can understand the rules of the game.</a:t>
            </a:r>
          </a:p>
          <a:p>
            <a:endParaRPr lang="en-US" dirty="0"/>
          </a:p>
        </p:txBody>
      </p:sp>
      <p:sp>
        <p:nvSpPr>
          <p:cNvPr id="4"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b="1" dirty="0" smtClean="0"/>
              <a:t>FEASIBILITY STUDY</a:t>
            </a:r>
            <a:endParaRPr lang="en-US" b="1" dirty="0"/>
          </a:p>
        </p:txBody>
      </p:sp>
    </p:spTree>
  </p:cSld>
  <p:clrMapOvr>
    <a:masterClrMapping/>
  </p:clrMapOvr>
  <p:transition spd="med">
    <p:pull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APPLICATION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sz="4500" b="1" dirty="0" smtClean="0"/>
              <a:t>Hardware Requirement</a:t>
            </a:r>
          </a:p>
          <a:p>
            <a:pPr lvl="0"/>
            <a:endParaRPr lang="en-US" b="1" dirty="0" smtClean="0"/>
          </a:p>
          <a:p>
            <a:pPr lvl="0"/>
            <a:r>
              <a:rPr lang="en-US" b="1" dirty="0" smtClean="0"/>
              <a:t>Processor</a:t>
            </a:r>
            <a:r>
              <a:rPr lang="en-US" dirty="0" smtClean="0"/>
              <a:t>			: Pentium  IV or Any Higher Version</a:t>
            </a:r>
          </a:p>
          <a:p>
            <a:pPr lvl="0"/>
            <a:r>
              <a:rPr lang="en-US" b="1" dirty="0" smtClean="0"/>
              <a:t>Hard Disk</a:t>
            </a:r>
            <a:r>
              <a:rPr lang="en-US" dirty="0" smtClean="0"/>
              <a:t>			: 20GB min.</a:t>
            </a:r>
          </a:p>
          <a:p>
            <a:pPr lvl="0"/>
            <a:r>
              <a:rPr lang="en-US" b="1" dirty="0" smtClean="0"/>
              <a:t>Ram</a:t>
            </a:r>
            <a:r>
              <a:rPr lang="en-US" dirty="0" smtClean="0"/>
              <a:t>				: 512 Min.</a:t>
            </a:r>
          </a:p>
          <a:p>
            <a:pPr lvl="0"/>
            <a:r>
              <a:rPr lang="en-US" b="1" dirty="0" smtClean="0"/>
              <a:t>Monitor</a:t>
            </a:r>
            <a:r>
              <a:rPr lang="en-US" dirty="0" smtClean="0"/>
              <a:t> 			: With minimum 1024 X 768 					resolutions.</a:t>
            </a:r>
          </a:p>
          <a:p>
            <a:pPr>
              <a:buNone/>
            </a:pPr>
            <a:r>
              <a:rPr lang="en-US" dirty="0" smtClean="0"/>
              <a:t>					(Higher Resolution is recommended.)</a:t>
            </a:r>
          </a:p>
          <a:p>
            <a:r>
              <a:rPr lang="en-US" sz="4500" b="1" dirty="0" smtClean="0"/>
              <a:t>Software </a:t>
            </a:r>
            <a:r>
              <a:rPr lang="en-US" sz="4500" b="1" dirty="0" smtClean="0"/>
              <a:t>requirement</a:t>
            </a:r>
          </a:p>
          <a:p>
            <a:pPr>
              <a:buNone/>
            </a:pPr>
            <a:endParaRPr lang="en-US" dirty="0" smtClean="0"/>
          </a:p>
          <a:p>
            <a:pPr lvl="0"/>
            <a:r>
              <a:rPr lang="en-US" b="1" dirty="0" smtClean="0"/>
              <a:t>Operating System                      :</a:t>
            </a:r>
            <a:r>
              <a:rPr lang="en-US" dirty="0" smtClean="0"/>
              <a:t> Windows, MAC</a:t>
            </a:r>
          </a:p>
          <a:p>
            <a:pPr lvl="0"/>
            <a:r>
              <a:rPr lang="en-US" b="1" dirty="0" smtClean="0"/>
              <a:t>Database                               	 :</a:t>
            </a:r>
            <a:r>
              <a:rPr lang="en-US" dirty="0" smtClean="0"/>
              <a:t> MS-Access</a:t>
            </a:r>
          </a:p>
          <a:p>
            <a:pPr lvl="0"/>
            <a:r>
              <a:rPr lang="en-US" b="1" dirty="0" smtClean="0"/>
              <a:t>Java Development Kit	 : </a:t>
            </a:r>
            <a:r>
              <a:rPr lang="en-US" dirty="0" smtClean="0"/>
              <a:t>Java JDK 1.6 or higher</a:t>
            </a:r>
          </a:p>
          <a:p>
            <a:endParaRPr lang="en-US" dirty="0"/>
          </a:p>
        </p:txBody>
      </p:sp>
    </p:spTree>
  </p:cSld>
  <p:clrMapOvr>
    <a:masterClrMapping/>
  </p:clrMapOvr>
  <p:transition spd="med">
    <p:spli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Scope and limitations</a:t>
            </a:r>
            <a:endParaRPr lang="en-US" dirty="0"/>
          </a:p>
        </p:txBody>
      </p:sp>
      <p:sp>
        <p:nvSpPr>
          <p:cNvPr id="3" name="Content Placeholder 2"/>
          <p:cNvSpPr>
            <a:spLocks noGrp="1"/>
          </p:cNvSpPr>
          <p:nvPr>
            <p:ph idx="1"/>
          </p:nvPr>
        </p:nvSpPr>
        <p:spPr/>
        <p:txBody>
          <a:bodyPr/>
          <a:lstStyle/>
          <a:p>
            <a:pPr lvl="0"/>
            <a:r>
              <a:rPr lang="en-IN" b="1" dirty="0" smtClean="0"/>
              <a:t>There is no scope to save the game. The ‘save and exit’ feature is not provided. This means that a previously played game cannot be reloaded.</a:t>
            </a:r>
            <a:endParaRPr lang="en-US" b="1" dirty="0" smtClean="0"/>
          </a:p>
          <a:p>
            <a:pPr lvl="0"/>
            <a:r>
              <a:rPr lang="en-IN" b="1" dirty="0" smtClean="0"/>
              <a:t>There is no facility to choose levels.</a:t>
            </a:r>
            <a:endParaRPr lang="en-US" b="1" dirty="0" smtClean="0"/>
          </a:p>
          <a:p>
            <a:pPr lvl="0"/>
            <a:r>
              <a:rPr lang="en-IN" b="1" dirty="0" smtClean="0"/>
              <a:t>There is no provision to store the high scores of the previously played games</a:t>
            </a:r>
            <a:r>
              <a:rPr lang="en-IN" b="1" dirty="0" smtClean="0"/>
              <a:t>.</a:t>
            </a:r>
            <a:endParaRPr lang="en-US" b="1" dirty="0" smtClean="0"/>
          </a:p>
        </p:txBody>
      </p:sp>
    </p:spTree>
  </p:cSld>
  <p:clrMapOvr>
    <a:masterClrMapping/>
  </p:clrMapOvr>
  <p:transition spd="med">
    <p:spli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Future Enhancement</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lvl="0"/>
            <a:r>
              <a:rPr lang="en-US" b="1" dirty="0" smtClean="0"/>
              <a:t>The game will have different levels.</a:t>
            </a:r>
          </a:p>
          <a:p>
            <a:pPr lvl="0"/>
            <a:r>
              <a:rPr lang="en-US" b="1" dirty="0" smtClean="0"/>
              <a:t>The player will have different weapons.</a:t>
            </a:r>
          </a:p>
          <a:p>
            <a:pPr lvl="0"/>
            <a:r>
              <a:rPr lang="en-US" b="1" dirty="0" smtClean="0"/>
              <a:t>The player will be provided with the freedom of moving his/her tank in reverse and forward direction to defend his/her tank from opponent.</a:t>
            </a:r>
          </a:p>
          <a:p>
            <a:pPr lvl="0"/>
            <a:r>
              <a:rPr lang="en-US" b="1" dirty="0" smtClean="0"/>
              <a:t>Sounds will be added to enhance the feel of war field while playing the game.</a:t>
            </a:r>
          </a:p>
          <a:p>
            <a:pPr lvl="0"/>
            <a:r>
              <a:rPr lang="en-US" b="1" dirty="0" smtClean="0"/>
              <a:t>The game can be played over a LAN.</a:t>
            </a:r>
          </a:p>
          <a:p>
            <a:pPr lvl="0"/>
            <a:r>
              <a:rPr lang="en-IN" b="1" dirty="0" smtClean="0"/>
              <a:t>The ‘save’ and ‘save and exit’ features would be added to add more flexibility to this game. </a:t>
            </a:r>
            <a:endParaRPr lang="en-US" b="1" dirty="0" smtClean="0"/>
          </a:p>
          <a:p>
            <a:pPr>
              <a:buNone/>
            </a:pPr>
            <a:endParaRPr lang="en-US" dirty="0"/>
          </a:p>
        </p:txBody>
      </p:sp>
    </p:spTree>
  </p:cSld>
  <p:clrMapOvr>
    <a:masterClrMapping/>
  </p:clrMapOvr>
  <p:transition spd="med">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b="1" dirty="0" smtClean="0"/>
              <a:t>From a proper analysis of positive points and constraints on the component, it can be safely concluded that the product is a highly efficient GUI based component. This application is   working properly and meeting to all user requirements. This component can be easily plugged in many other systems </a:t>
            </a:r>
            <a:r>
              <a:rPr lang="en-US" b="1" dirty="0" smtClean="0"/>
              <a:t>.</a:t>
            </a:r>
            <a:endParaRPr lang="en-US" b="1" dirty="0" smtClean="0"/>
          </a:p>
          <a:p>
            <a:pPr>
              <a:buNone/>
            </a:pPr>
            <a:endParaRPr lang="en-US" dirty="0"/>
          </a:p>
        </p:txBody>
      </p:sp>
    </p:spTree>
  </p:cSld>
  <p:clrMapOvr>
    <a:masterClrMapping/>
  </p:clrMapOvr>
  <p:transition spd="med">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a:bodyPr>
          <a:lstStyle/>
          <a:p>
            <a:r>
              <a:rPr lang="en-US" b="1" dirty="0" smtClean="0"/>
              <a:t>Dive into intense tank-on-tank war and enjoy an amazing thrill of battle field. </a:t>
            </a:r>
          </a:p>
          <a:p>
            <a:r>
              <a:rPr lang="en-US" b="1" dirty="0" smtClean="0"/>
              <a:t>Tank Wars is two player game which is an action game dedicated to armored war. This game is designed in Java and provides full screen support. Destroy the opponent’s tank by firing a weapon. Each player will get points on destroying opponent’s tank. And the one with highest score is declared as a winner.</a:t>
            </a:r>
          </a:p>
          <a:p>
            <a:pPr>
              <a:buNone/>
            </a:pPr>
            <a:endParaRPr lang="en-US" dirty="0"/>
          </a:p>
        </p:txBody>
      </p:sp>
    </p:spTree>
  </p:cSld>
  <p:clrMapOvr>
    <a:masterClrMapping/>
  </p:clrMapOvr>
  <p:transition spd="med">
    <p:zoom/>
    <p:sndAc>
      <p:stSnd>
        <p:snd r:embed="rId2" name="breeze.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style>
          <a:lnRef idx="0">
            <a:schemeClr val="accent4"/>
          </a:lnRef>
          <a:fillRef idx="3">
            <a:schemeClr val="accent4"/>
          </a:fillRef>
          <a:effectRef idx="3">
            <a:schemeClr val="accent4"/>
          </a:effectRef>
          <a:fontRef idx="minor">
            <a:schemeClr val="lt1"/>
          </a:fontRef>
        </p:style>
        <p:txBody>
          <a:bodyPr>
            <a:noAutofit/>
          </a:bodyPr>
          <a:lstStyle/>
          <a:p>
            <a:r>
              <a:rPr lang="en-US" sz="6600" b="1" dirty="0" smtClean="0">
                <a:ln>
                  <a:solidFill>
                    <a:schemeClr val="bg1"/>
                  </a:solidFill>
                </a:ln>
                <a:solidFill>
                  <a:schemeClr val="tx1"/>
                </a:solidFill>
              </a:rPr>
              <a:t>How To Play Tank Wars</a:t>
            </a:r>
            <a:endParaRPr lang="en-US" sz="6600" b="1" dirty="0">
              <a:ln>
                <a:solidFill>
                  <a:schemeClr val="bg1"/>
                </a:solidFill>
              </a:ln>
              <a:solidFill>
                <a:schemeClr val="tx1"/>
              </a:solidFill>
            </a:endParaRPr>
          </a:p>
        </p:txBody>
      </p:sp>
    </p:spTree>
  </p:cSld>
  <p:clrMapOvr>
    <a:masterClrMapping/>
  </p:clrMapOvr>
  <p:transition spd="med">
    <p:wheel spokes="2"/>
    <p:sndAc>
      <p:stSnd>
        <p:snd r:embed="rId2" name="suction.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514600"/>
          </a:xfrm>
        </p:spPr>
        <p:txBody>
          <a:bodyPr>
            <a:noAutofit/>
          </a:bodyPr>
          <a:lstStyle/>
          <a:p>
            <a:pPr lvl="0"/>
            <a:r>
              <a:rPr lang="en-US" b="1" dirty="0" smtClean="0"/>
              <a:t>At the starting the players have to enter their names.</a:t>
            </a:r>
          </a:p>
          <a:p>
            <a:pPr lvl="0"/>
            <a:r>
              <a:rPr lang="en-US" b="1" dirty="0" smtClean="0"/>
              <a:t>Then hit the “SAVE” button and the game will be started and the players name are stored to database</a:t>
            </a:r>
            <a:r>
              <a:rPr lang="en-US" b="1" dirty="0" smtClean="0"/>
              <a:t>.</a:t>
            </a:r>
            <a:endParaRPr lang="en-US" b="1" dirty="0" smtClean="0"/>
          </a:p>
        </p:txBody>
      </p:sp>
      <p:pic>
        <p:nvPicPr>
          <p:cNvPr id="5" name="Picture 4" descr="play.JPG"/>
          <p:cNvPicPr>
            <a:picLocks noChangeAspect="1"/>
          </p:cNvPicPr>
          <p:nvPr/>
        </p:nvPicPr>
        <p:blipFill>
          <a:blip r:embed="rId3"/>
          <a:stretch>
            <a:fillRect/>
          </a:stretch>
        </p:blipFill>
        <p:spPr>
          <a:xfrm>
            <a:off x="1219200" y="2971800"/>
            <a:ext cx="6781800" cy="3716908"/>
          </a:xfrm>
          <a:prstGeom prst="rect">
            <a:avLst/>
          </a:prstGeom>
        </p:spPr>
      </p:pic>
    </p:spTree>
  </p:cSld>
  <p:clrMapOvr>
    <a:masterClrMapping/>
  </p:clrMapOvr>
  <p:transition spd="med">
    <p:sndAc>
      <p:stSnd>
        <p:snd r:embed="rId2" name="voltage.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lvl="0"/>
            <a:r>
              <a:rPr lang="en-US" sz="3100" b="1" dirty="0" smtClean="0"/>
              <a:t>Each player has one tank and five shots to shoot the opponent’s tank.</a:t>
            </a:r>
            <a:r>
              <a:rPr lang="en-US" dirty="0" smtClean="0"/>
              <a:t/>
            </a:r>
            <a:br>
              <a:rPr lang="en-US" dirty="0" smtClean="0"/>
            </a:br>
            <a:endParaRPr lang="en-US" dirty="0"/>
          </a:p>
        </p:txBody>
      </p:sp>
      <p:sp>
        <p:nvSpPr>
          <p:cNvPr id="3" name="Content Placeholder 2"/>
          <p:cNvSpPr>
            <a:spLocks noGrp="1"/>
          </p:cNvSpPr>
          <p:nvPr>
            <p:ph idx="1"/>
          </p:nvPr>
        </p:nvSpPr>
        <p:spPr>
          <a:xfrm>
            <a:off x="152400" y="4648200"/>
            <a:ext cx="8991600" cy="2209800"/>
          </a:xfrm>
        </p:spPr>
        <p:txBody>
          <a:bodyPr>
            <a:normAutofit fontScale="70000" lnSpcReduction="20000"/>
          </a:bodyPr>
          <a:lstStyle/>
          <a:p>
            <a:pPr lvl="0"/>
            <a:r>
              <a:rPr lang="en-US" sz="3400" b="1" dirty="0" smtClean="0"/>
              <a:t>To </a:t>
            </a:r>
            <a:r>
              <a:rPr lang="en-US" sz="3400" b="1" dirty="0" smtClean="0"/>
              <a:t>destroy the target the players have facility to change the cannon angle.</a:t>
            </a:r>
          </a:p>
          <a:p>
            <a:pPr lvl="0"/>
            <a:r>
              <a:rPr lang="en-US" sz="3400" b="1" dirty="0" smtClean="0"/>
              <a:t>The angle can be set from 1 degree to 80 degrees using simple scroll bars.</a:t>
            </a:r>
          </a:p>
          <a:p>
            <a:pPr lvl="0"/>
            <a:r>
              <a:rPr lang="en-US" sz="3400" b="1" dirty="0" smtClean="0"/>
              <a:t>Then the player  have to choose the velocity of weapon.</a:t>
            </a:r>
          </a:p>
          <a:p>
            <a:pPr lvl="0"/>
            <a:r>
              <a:rPr lang="en-US" sz="3400" b="1" dirty="0" smtClean="0"/>
              <a:t>This velocity can be chosen from limit 1 to 58 using scroll bar.</a:t>
            </a:r>
          </a:p>
          <a:p>
            <a:endParaRPr lang="en-US" b="1" dirty="0"/>
          </a:p>
        </p:txBody>
      </p:sp>
      <p:pic>
        <p:nvPicPr>
          <p:cNvPr id="4" name="Picture 3" descr="main1.JPG"/>
          <p:cNvPicPr>
            <a:picLocks noChangeAspect="1"/>
          </p:cNvPicPr>
          <p:nvPr/>
        </p:nvPicPr>
        <p:blipFill>
          <a:blip r:embed="rId3"/>
          <a:stretch>
            <a:fillRect/>
          </a:stretch>
        </p:blipFill>
        <p:spPr>
          <a:xfrm>
            <a:off x="1524001" y="1143001"/>
            <a:ext cx="5638800" cy="3522780"/>
          </a:xfrm>
          <a:prstGeom prst="rect">
            <a:avLst/>
          </a:prstGeom>
        </p:spPr>
      </p:pic>
    </p:spTree>
  </p:cSld>
  <p:clrMapOvr>
    <a:masterClrMapping/>
  </p:clrMapOvr>
  <p:transition spd="med">
    <p:dissolve/>
    <p:sndAc>
      <p:stSnd>
        <p:snd r:embed="rId2" name="chimes.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1"/>
            <a:ext cx="8229600" cy="2971800"/>
          </a:xfrm>
        </p:spPr>
        <p:txBody>
          <a:bodyPr>
            <a:normAutofit fontScale="77500" lnSpcReduction="20000"/>
          </a:bodyPr>
          <a:lstStyle/>
          <a:p>
            <a:pPr lvl="0"/>
            <a:r>
              <a:rPr lang="en-US" b="1" dirty="0" smtClean="0"/>
              <a:t>Then the last thing the players have to do is to hit the “Shoot” button, and then the weapon will be fired and will hit the target according to the angle and the velocity of the weapon.</a:t>
            </a:r>
          </a:p>
          <a:p>
            <a:pPr lvl="0"/>
            <a:r>
              <a:rPr lang="en-US" b="1" dirty="0" smtClean="0"/>
              <a:t>If the target is destroyed successfully then the player’s score is updated using the hit position and the will be scored accordingly. That score is stored in database with its name and the number of shots will decreased by one.</a:t>
            </a:r>
          </a:p>
          <a:p>
            <a:endParaRPr lang="en-US" dirty="0"/>
          </a:p>
        </p:txBody>
      </p:sp>
      <p:pic>
        <p:nvPicPr>
          <p:cNvPr id="4" name="Picture 3" descr="perfect blast.JPG"/>
          <p:cNvPicPr>
            <a:picLocks noChangeAspect="1"/>
          </p:cNvPicPr>
          <p:nvPr/>
        </p:nvPicPr>
        <p:blipFill>
          <a:blip r:embed="rId3"/>
          <a:stretch>
            <a:fillRect/>
          </a:stretch>
        </p:blipFill>
        <p:spPr>
          <a:xfrm>
            <a:off x="1752600" y="3048000"/>
            <a:ext cx="5638800" cy="3522780"/>
          </a:xfrm>
          <a:prstGeom prst="rect">
            <a:avLst/>
          </a:prstGeom>
        </p:spPr>
      </p:pic>
    </p:spTree>
  </p:cSld>
  <p:clrMapOvr>
    <a:masterClrMapping/>
  </p:clrMapOvr>
  <p:transition spd="med">
    <p:wipe dir="d"/>
    <p:sndAc>
      <p:stSnd>
        <p:snd r:embed="rId2" name="bomb.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dirty="0" smtClean="0"/>
              <a:t>The new exciting features of Tank Wars</a:t>
            </a:r>
            <a:endParaRPr lang="en-US" dirty="0"/>
          </a:p>
        </p:txBody>
      </p:sp>
      <p:sp>
        <p:nvSpPr>
          <p:cNvPr id="3" name="Content Placeholder 2"/>
          <p:cNvSpPr>
            <a:spLocks noGrp="1"/>
          </p:cNvSpPr>
          <p:nvPr>
            <p:ph idx="1"/>
          </p:nvPr>
        </p:nvSpPr>
        <p:spPr/>
        <p:txBody>
          <a:bodyPr/>
          <a:lstStyle/>
          <a:p>
            <a:r>
              <a:rPr lang="en-US" b="1" dirty="0" smtClean="0"/>
              <a:t>In this game you can experience the difficulties of war field which includes wind.</a:t>
            </a:r>
          </a:p>
          <a:p>
            <a:r>
              <a:rPr lang="en-US" b="1" dirty="0" smtClean="0"/>
              <a:t>Another Exciting feature is you can experience the magic of gravity.</a:t>
            </a:r>
          </a:p>
          <a:p>
            <a:r>
              <a:rPr lang="en-US" b="1" dirty="0" smtClean="0"/>
              <a:t>After firing all 5 shots the player have freedom to add more ammo to his tank using “MORE AMMO” button</a:t>
            </a:r>
            <a:r>
              <a:rPr lang="en-US" b="1" dirty="0" smtClean="0"/>
              <a:t>.</a:t>
            </a:r>
            <a:endParaRPr lang="en-US" b="1" dirty="0" smtClean="0"/>
          </a:p>
        </p:txBody>
      </p:sp>
    </p:spTree>
  </p:cSld>
  <p:clrMapOvr>
    <a:masterClrMapping/>
  </p:clrMapOvr>
  <p:transition>
    <p:fade thruBlk="1"/>
    <p:sndAc>
      <p:stSnd>
        <p:snd r:embed="rId2" name="suction.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b="1" dirty="0" smtClean="0"/>
              <a:t>FEASIBILITY STUDY</a:t>
            </a:r>
            <a:endParaRPr lang="en-US" b="1" dirty="0"/>
          </a:p>
        </p:txBody>
      </p:sp>
      <p:sp>
        <p:nvSpPr>
          <p:cNvPr id="3" name="Content Placeholder 2"/>
          <p:cNvSpPr>
            <a:spLocks noGrp="1"/>
          </p:cNvSpPr>
          <p:nvPr>
            <p:ph idx="1"/>
          </p:nvPr>
        </p:nvSpPr>
        <p:spPr/>
        <p:txBody>
          <a:bodyPr>
            <a:normAutofit/>
          </a:bodyPr>
          <a:lstStyle/>
          <a:p>
            <a:r>
              <a:rPr lang="en-US" b="1" dirty="0" smtClean="0">
                <a:effectLst>
                  <a:glow rad="101600">
                    <a:schemeClr val="accent4">
                      <a:satMod val="175000"/>
                      <a:alpha val="40000"/>
                    </a:schemeClr>
                  </a:glow>
                </a:effectLst>
              </a:rPr>
              <a:t>Technical </a:t>
            </a:r>
            <a:r>
              <a:rPr lang="en-US" b="1" dirty="0" smtClean="0">
                <a:effectLst>
                  <a:glow rad="101600">
                    <a:schemeClr val="accent4">
                      <a:satMod val="175000"/>
                      <a:alpha val="40000"/>
                    </a:schemeClr>
                  </a:glow>
                </a:effectLst>
              </a:rPr>
              <a:t>Feasibility:</a:t>
            </a:r>
            <a:endParaRPr lang="en-US" dirty="0" smtClean="0">
              <a:effectLst>
                <a:glow rad="101600">
                  <a:schemeClr val="accent4">
                    <a:satMod val="175000"/>
                    <a:alpha val="40000"/>
                  </a:schemeClr>
                </a:glow>
              </a:effectLst>
            </a:endParaRPr>
          </a:p>
          <a:p>
            <a:pPr lvl="0"/>
            <a:r>
              <a:rPr lang="en-US" b="1" dirty="0" smtClean="0"/>
              <a:t>The software or tools necessary for running the application are easily available.</a:t>
            </a:r>
          </a:p>
          <a:p>
            <a:pPr lvl="0"/>
            <a:r>
              <a:rPr lang="en-US" b="1" dirty="0" smtClean="0"/>
              <a:t>This game has been built using Java which is platform independent hence there are no compatibility issues.</a:t>
            </a:r>
          </a:p>
          <a:p>
            <a:r>
              <a:rPr lang="en-US" b="1" dirty="0" smtClean="0"/>
              <a:t>Hence, the developed application is technically feasible.</a:t>
            </a:r>
          </a:p>
          <a:p>
            <a:endParaRPr lang="en-US" dirty="0"/>
          </a:p>
        </p:txBody>
      </p:sp>
    </p:spTree>
  </p:cSld>
  <p:clrMapOvr>
    <a:masterClrMapping/>
  </p:clrMapOvr>
  <p:transition spd="med">
    <p:wipe/>
    <p:sndAc>
      <p:stSnd>
        <p:snd r:embed="rId2" name="type.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Economical Feasibility</a:t>
            </a:r>
          </a:p>
          <a:p>
            <a:pPr lvl="0"/>
            <a:r>
              <a:rPr lang="en-US" dirty="0" smtClean="0"/>
              <a:t>The </a:t>
            </a:r>
            <a:r>
              <a:rPr lang="en-US" dirty="0" smtClean="0"/>
              <a:t>cost of required hardware and software is affordable.</a:t>
            </a:r>
          </a:p>
          <a:p>
            <a:pPr lvl="0"/>
            <a:r>
              <a:rPr lang="en-US" dirty="0" smtClean="0"/>
              <a:t>High increase in the amount of profit earned can be achieved by selling the application using internet.</a:t>
            </a:r>
          </a:p>
          <a:p>
            <a:pPr lvl="0"/>
            <a:r>
              <a:rPr lang="en-US" dirty="0" smtClean="0"/>
              <a:t>The price can be kept cheap.</a:t>
            </a:r>
          </a:p>
          <a:p>
            <a:endParaRPr lang="en-US" dirty="0"/>
          </a:p>
        </p:txBody>
      </p:sp>
      <p:sp>
        <p:nvSpPr>
          <p:cNvPr id="4"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b="1" dirty="0" smtClean="0"/>
              <a:t>FEASIBILITY STUDY</a:t>
            </a:r>
            <a:endParaRPr lang="en-US" b="1" dirty="0"/>
          </a:p>
        </p:txBody>
      </p:sp>
    </p:spTree>
  </p:cSld>
  <p:clrMapOvr>
    <a:masterClrMapping/>
  </p:clrMapOvr>
  <p:transition spd="med">
    <p:pull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660</Words>
  <Application>Microsoft Office PowerPoint</Application>
  <PresentationFormat>On-screen Show (4:3)</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(Java Application Game)</vt:lpstr>
      <vt:lpstr>INTRODUCTION</vt:lpstr>
      <vt:lpstr>How To Play Tank Wars</vt:lpstr>
      <vt:lpstr>Slide 4</vt:lpstr>
      <vt:lpstr>Each player has one tank and five shots to shoot the opponent’s tank. </vt:lpstr>
      <vt:lpstr>Slide 6</vt:lpstr>
      <vt:lpstr>The new exciting features of Tank Wars</vt:lpstr>
      <vt:lpstr>FEASIBILITY STUDY</vt:lpstr>
      <vt:lpstr>FEASIBILITY STUDY</vt:lpstr>
      <vt:lpstr>FEASIBILITY STUDY</vt:lpstr>
      <vt:lpstr>APPLICATION REQUIREMENTS</vt:lpstr>
      <vt:lpstr>Scope and limitations</vt:lpstr>
      <vt:lpstr>Future Enhancement</vt:lpstr>
      <vt:lpstr>Conclusions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Application Game)</dc:title>
  <dc:creator>Admin</dc:creator>
  <cp:lastModifiedBy>Admin</cp:lastModifiedBy>
  <cp:revision>28</cp:revision>
  <dcterms:created xsi:type="dcterms:W3CDTF">2006-08-16T00:00:00Z</dcterms:created>
  <dcterms:modified xsi:type="dcterms:W3CDTF">2014-03-17T05:26:26Z</dcterms:modified>
</cp:coreProperties>
</file>