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6:23.33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0570B9-B55F-4ECB-8DEE-6236DAE12ACE}" emma:medium="tactile" emma:mode="ink">
          <msink:context xmlns:msink="http://schemas.microsoft.com/ink/2010/main" type="inkDrawing" rotatedBoundingBox="14066,6730 14099,6287 14121,6289 14088,6732" shapeName="Other">
            <msink:destinationLink direction="with" ref="{5EB98B2A-9129-4986-A88E-0F46E5EF39F6}"/>
          </msink:context>
        </emma:interpretation>
      </emma:emma>
    </inkml:annotationXML>
    <inkml:trace contextRef="#ctx0" brushRef="#br0">31 0 0,'0'25'0,"0"24"31,0-24-31,0 0 16,0-1-16,0 1 31,0 24 0,-24-24-15,24 0 0,0 24-1,0-25 1,0 1-16,0 0 47,0-1-16,0 1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8:04.9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5A722A-E0FF-4CA2-A1D2-5E0AFC490382}" emma:medium="tactile" emma:mode="ink">
          <msink:context xmlns:msink="http://schemas.microsoft.com/ink/2010/main" type="inkDrawing" rotatedBoundingBox="7174,1032 27029,807 27055,3153 7200,3378" shapeName="Other">
            <msink:destinationLink direction="with" ref="{E805E2F2-AEC0-4B9F-9C4A-3FEFF213A7A9}"/>
            <msink:destinationLink direction="with" ref="{71637BB2-B3B0-43C0-9A84-8AC13C0FFAED}"/>
          </msink:context>
        </emma:interpretation>
      </emma:emma>
    </inkml:annotationXML>
    <inkml:trace contextRef="#ctx0" brushRef="#br0">0 2517 0,'24'-24'110,"-24"-26"-95,25-48-15,0-50 16,24 24-16,25 26 16,24-25-16,26-50 15,-1 25-15,25 0 16,0 0-16,0 49 16,25 25-16,73-24 15,-98 24-15,0 24 16,99-48-16,-75 48 15,1-48-15,98-1 16,25 50-16,25 24 16,49-24-16,24-25 15,-49 49-15,75-24 16,-1 49-16,-25 0 16,-73 0-1,49 0-15,-74 0 16,-50 0-16,75 25 15,-50 49-15,-24 24 16,73 26-16,-122-50 16,48 49-16,50-25 15,-49 26-15,-25-26 16,0 1-16,24 49 16,-73-49-16,24 24 15,-24-49-15,-50 49 16,-49-24-16,49-25 15,-73-25-15,-26 0 16,26 1-16,-50-26 16,24-24 62,1 0-47,0-74-31,-25 1 16,74-51-16,-50 100 15,50-124 1,0 74-16,0 24 16,0-24-16,74-49 15,-24 24-15,24 1 16,0-1-16,-1-24 15,26 49-15,74-50 16,-1 26-16,26-1 16,-100-49-16,1 99 15,123-25-15,49 0 16,25 0-16,74 25 16,-25 24-16,-49 25 15,-25 0-15,25 0 16,-99 0-16,25 0 15,-123 0-15,98 0 16,-74 74-16,-49-25 16,25 25-16,-50-24 15,25 24-15,25-25 16,-99 25-16,49-25 16,-49 50-16,49-25 15,1 0-15,24 24 16,-74-48-16,49 73 15,-74-49 1,99 0-16,-49 25 16,49-1-16,0 1 15,-74-50-15,0 25 16,-25-49-16,0 49 16,-24-49-16,0-1 15,-1 1 16,1 24 16,0-24-31,-25 0-16,0-1 16,0 1-16,24 0 15,1-1 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8:05.80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05E2F2-AEC0-4B9F-9C4A-3FEFF213A7A9}" emma:medium="tactile" emma:mode="ink">
          <msink:context xmlns:msink="http://schemas.microsoft.com/ink/2010/main" type="inkDrawing" rotatedBoundingBox="25745,2218 27005,1947 27221,2954 25962,3225" semanticType="callout" shapeName="Other">
            <msink:sourceLink direction="with" ref="{CE5A722A-E0FF-4CA2-A1D2-5E0AFC490382}"/>
          </msink:context>
        </emma:interpretation>
      </emma:emma>
    </inkml:annotationXML>
    <inkml:trace contextRef="#ctx0" brushRef="#br0">1135 0 0,'0'49'62,"0"25"-62,0 0 16,0 0-16,0-24 16,74 73-1,-74-74-15,49 25 16,-49 0-16,0 0 16,0-24-16,49-26 15,-49 26-15,0-26 16,0 1-16,0-1 15,25 26-15,-25-26 16,0 1 0,-25-25 46,-24 0-46,-50 0-16,50 0 15,-25 0-15,0 0 16,-49-25-16,49 25 16,0-49-16,0 24 15,-25 1-15,25 24 16,-24 0-16,-26-25 16,75 25-16,24 0 15,-24 0-15,24 0 16,1 0-16,-1 0 31,0-24 110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8:07.4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79990C-ABCE-4A27-BFD5-CFDE9D957B20}" emma:medium="tactile" emma:mode="ink">
          <msink:context xmlns:msink="http://schemas.microsoft.com/ink/2010/main" type="inkDrawing" rotatedBoundingBox="6260,1420 25816,1398 25819,3628 6262,3650" shapeName="Other">
            <msink:destinationLink direction="with" ref="{71637BB2-B3B0-43C0-9A84-8AC13C0FFAED}"/>
          </msink:context>
        </emma:interpretation>
      </emma:emma>
    </inkml:annotationXML>
    <inkml:trace contextRef="#ctx0" brushRef="#br0">19556 2030 0,'0'24'62,"-49"-48"-46,24-1 0,0-24-1,-24-1-15,-25-24 16,-25 0-16,-49-49 16,1 24-16,-1-24 15,24 0-15,-73 24 16,74 25-16,-25-24 15,-25 24-15,25 24 16,-49-73-16,-50 24 16,1 25-16,-26-24 15,-24-26-15,1 75 16,-26-74-16,25 49 16,-25 49-16,1 1 15,-25-1-15,73-24 16,26 49-16,-26 0 15,51 0-15,48 0 16,-98 0-16,73 49 16,26 25-16,-26-25 15,149 124-15,-173-124 16,74 50-16,0-1 16,-49 1-16,49 0 15,-25-25-15,-49 49 16,173-49-16,0 25 15,-25-1 1,-49 26-16,49-51 16,-25 1-16,25 0 15,25-24-15,-25 24 16,49-25-16,0 0 16,-24 25-16,24-24 15,1-1-15,-26-24 16,50-1-16,0 1 15,-24 0 64,-1-25-64,0-25 1,-49-74-16,-24-24 15,-26-25-15,75 74 16,-49-49-16,-75-74 16,0 49-16,1 49 15,-26-74-15,-24 75 16,99-1-16,-148 0 16,24-24-1,-98 24-15,74 50 16,-1-74-16,-23 98 0,-1-49 15,24 50 1,26-1-16,49 25 16,-1 0-16,26 0 15,-1 0-15,-49 0 16,25 0-16,-50 0 16,25 0-16,-49 0 15,49 0-15,-74 0 16,49 0-16,-48 0 15,23 25-15,26-1 16,-50 75-16,49-25 16,75 24-16,-50-48 15,-25 48-15,25 1 16,25 49-16,0-25 16,24 1-16,25-1 15,0 0-15,0 50 16,25-50-16,24-24 15,-24 24-15,49 0 16,49-73-16,-24-1 16,49 0-16,0-24 31,0 24-15,-25-24-1,25 24 1,-25-49-16,25 25 15,0 0 17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8:08.1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1637BB2-B3B0-43C0-9A84-8AC13C0FFAED}" emma:medium="tactile" emma:mode="ink">
          <msink:context xmlns:msink="http://schemas.microsoft.com/ink/2010/main" type="inkDrawing" rotatedBoundingBox="6042,2713 7636,2771 7605,3629 6010,3570" semanticType="callout" shapeName="Other">
            <msink:sourceLink direction="with" ref="{CE5A722A-E0FF-4CA2-A1D2-5E0AFC490382}"/>
            <msink:sourceLink direction="with" ref="{CB79990C-ABCE-4A27-BFD5-CFDE9D957B20}"/>
          </msink:context>
        </emma:interpretation>
      </emma:emma>
    </inkml:annotationXML>
    <inkml:trace contextRef="#ctx0" brushRef="#br0">0 0 0,'0'24'31,"0"50"-31,0 0 16,0 0-16,0 0 16,0 25-16,0-25 15,24-25-15,-24 25 16,0-25-16,50 1 16,-50-1-16,0-24 15,24-1 1,-24 1-1,25 0 1,-1-25 15,1 0-15,0 0-16,-1 0 16,26 0 15,24 0-16,0-25-15,24 0 16,26 1-16,-1-50 16,50 49-16,-1-49 15,-73 74-15,24-25 16,-49 1-16,0-26 16,-49 50-16,24 0 62,-24 0-46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6:29.3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B98B2A-9129-4986-A88E-0F46E5EF39F6}" emma:medium="tactile" emma:mode="ink">
          <msink:context xmlns:msink="http://schemas.microsoft.com/ink/2010/main" type="inkDrawing" rotatedBoundingBox="482,8566 13438,8423 13486,12749 530,12893" semanticType="callout" shapeName="Other">
            <msink:sourceLink direction="with" ref="{370570B9-B55F-4ECB-8DEE-6236DAE12ACE}"/>
            <msink:sourceLink direction="with" ref="{DE62A1F5-7587-4FF5-BA60-795666716F29}"/>
          </msink:context>
        </emma:interpretation>
      </emma:emma>
    </inkml:annotationXML>
    <inkml:trace contextRef="#ctx0" brushRef="#br0">942 0 0,'-25'0'47,"-24"0"-31,24 49-16,-24-24 15,-1 24-15,26 25 16,-26-49-16,26 74 16,-50-1-16,25-48 15,-1 73-15,26-49 16,-1 0-16,0 49 16,-24-24-16,24 24 15,-49-24-15,50 24 16,-1-24-16,0-1 15,-24 26-15,49-26 16,-25 26-16,1-51 16,24 26-1,-25 0-15,0-25 16,25-25-16,-24 99 16,24-74-16,0 0 15,0 0-15,0 25 16,0-1-16,0-24 15,0 25-15,0-25 16,0 49-16,24-24 16,1-25-16,49 49 15,-49-49-15,-25-25 16,74 25-16,-50 0 16,50 0-16,0 25 15,25-50-15,-25 25 16,49-24-16,-24-1 15,24-24-15,-24-1 16,49 26-16,24-26 16,50 1-16,-24-25 15,122 0-15,25 0 16,-49 0-16,50 0 16,-26 0-16,50 0 15,-25 0-15,0-25 16,-73-24-1,-1-74-15,-49 73 16,-49-24-16,73 0 16,-123 0-16,25 0 15,-49 25-15,24 0 16,-49-1-16,99-24 16,-173 50-16,74-100 15,74 50-15,-74 50 16,74-50-16,0 24 15,0-23-15,-50 23 16,50 26-16,25-50 16,-25 24-16,49-48 15,50-1-15,-75 50 16,-24-50-16,-24 0 16,48 50-16,-24-25 15,25 0-15,-173 49 16,123-24-16,1-25 15,-1 25-15,25-25 16,-25 49-16,0 0 16,1-24-16,48 25 15,-24 24-15,25 0 16,24 0-16,50 0 16,-25 0-16,-25 0 15,25 0 1,49 49-16,-49-49 15,-49 49-15,49 0 16,-124-24-16,1-25 16,-25 25-16,0 24 15,-49-49-15,-1 25 16,1-25-16,0 0 16,-1 24-16,26 1 15,-26-25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7:19.7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4ED690-A298-4755-85C2-6B46AAF6B091}" emma:medium="tactile" emma:mode="ink">
          <msink:context xmlns:msink="http://schemas.microsoft.com/ink/2010/main" type="writingRegion" rotatedBoundingBox="29234,8003 19253,9175 19001,7029 28982,5857"/>
        </emma:interpretation>
      </emma:emma>
    </inkml:annotationXML>
    <inkml:traceGroup>
      <inkml:annotationXML>
        <emma:emma xmlns:emma="http://www.w3.org/2003/04/emma" version="1.0">
          <emma:interpretation id="{5BB5155B-18F8-47DB-94F5-FE43E592ECFB}" emma:medium="tactile" emma:mode="ink">
            <msink:context xmlns:msink="http://schemas.microsoft.com/ink/2010/main" type="paragraph" rotatedBoundingBox="25606,8429 19253,9175 19156,8342 25508,7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9A3AF7-88E6-4A0F-BA6D-230D1050CA38}" emma:medium="tactile" emma:mode="ink">
              <msink:context xmlns:msink="http://schemas.microsoft.com/ink/2010/main" type="inkBullet" rotatedBoundingBox="25569,8118 25059,8177 25005,7719 25516,7660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1408 1258 0,'24'-25'93,"1"25"-93,24 0 16,0 0-16,25 0 16,-49 0-1,0 0-15,-1 0 16,1 25 46,-25-1-46,0 26-16,0-26 16,0 26-16,0-26 15,0 25-15,0-24 16,0 0-16,0 24 16,0-24-1,-25-1-15,1-24 16,-26 25-16,26 0 15,-1-25-15,0 0 16,1 0-16,-1 0 16,0 0-16,-24 0 15,25 0 1,-1 0 0,-24 0-1,24 0-15,0 0 16,1 0 46</inkml:trace>
      </inkml:traceGroup>
      <inkml:traceGroup>
        <inkml:annotationXML>
          <emma:emma xmlns:emma="http://www.w3.org/2003/04/emma" version="1.0">
            <emma:interpretation id="{7E3453BA-D3BB-4DB9-B98A-5C72F827774B}" emma:medium="tactile" emma:mode="ink">
              <msink:context xmlns:msink="http://schemas.microsoft.com/ink/2010/main" type="line" rotatedBoundingBox="19973,9091 19253,9175 19156,8342 19875,8258">
                <msink:destinationLink direction="with" ref="{3E23D5F1-2A3F-4950-B2A3-76B55858C40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8322FFE-3420-499B-9D0D-59F08BF6EBB7}" emma:medium="tactile" emma:mode="ink">
                <msink:context xmlns:msink="http://schemas.microsoft.com/ink/2010/main" type="inkWord" rotatedBoundingBox="19880,8299 19161,8383 19156,8342 19875,82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87.89">-4634 1923 0,'0'-24'31,"49"24"-31,-24 0 16,73 0-16,-24-25 15,50 0-15,-26 25 16,-24-24-16,-24 24 15,-1 0-15,0-25 16,-24 25 0</inkml:trace>
        </inkml:traceGroup>
        <inkml:traceGroup>
          <inkml:annotationXML>
            <emma:emma xmlns:emma="http://www.w3.org/2003/04/emma" version="1.0">
              <emma:interpretation id="{C0DD9061-F2EA-418A-B371-DCC6B4C120D4}" emma:medium="tactile" emma:mode="ink">
                <msink:context xmlns:msink="http://schemas.microsoft.com/ink/2010/main" type="inkWord" rotatedBoundingBox="19949,9093 19371,9161 19274,8339 19852,8271"/>
              </emma:interpretation>
              <emma:one-of disjunction-type="recognition" id="oneOf2">
                <emma:interpretation id="interp2" emma:lang="" emma:confidence="0">
                  <emma:literal>×</emma:literal>
                </emma:interpretation>
                <emma:interpretation id="interp3" emma:lang="" emma:confidence="0">
                  <emma:literal>9</emma:literal>
                </emma:interpretation>
                <emma:interpretation id="interp4" emma:lang="" emma:confidence="0">
                  <emma:literal>0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2872.78">-4412 2318 0,'24'0'63,"1"0"-48,24-25-15,25 25 16,-49-24-16,49 24 16,-49 0-16,24 0 15,-24 0-15,-1-25 16,1 25-1,0-25 48,-1 25-47,1 0-1,0 0 188,-50 0-46</inkml:trace>
          <inkml:trace contextRef="#ctx0" brushRef="#br0" timeOffset="1959.88">-4486 1874 0,'0'25'0,"0"49"16,0-50-16,0 50 15,0 0-15,0-49 16,24 49-16,1 0 16,-25-49-16,49 49 15,-49-50-15,0 50 16,25 0-16,-25-49 15,25-25-15,-25 49 16,24-24-16</inkml:trace>
        </inkml:traceGroup>
      </inkml:traceGroup>
    </inkml:traceGroup>
    <inkml:traceGroup>
      <inkml:annotationXML>
        <emma:emma xmlns:emma="http://www.w3.org/2003/04/emma" version="1.0">
          <emma:interpretation id="{0302506D-2E98-4DA5-A0B4-7936DEE2DCAD}" emma:medium="tactile" emma:mode="ink">
            <msink:context xmlns:msink="http://schemas.microsoft.com/ink/2010/main" type="paragraph" rotatedBoundingBox="23793,6243 29070,6196 29077,6996 23800,70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440994-CA8A-4A49-87DE-591AF8ED96BE}" emma:medium="tactile" emma:mode="ink">
              <msink:context xmlns:msink="http://schemas.microsoft.com/ink/2010/main" type="line" rotatedBoundingBox="23793,6243 29070,6196 29077,6996 23800,7044"/>
            </emma:interpretation>
          </emma:emma>
        </inkml:annotationXML>
        <inkml:traceGroup>
          <inkml:annotationXML>
            <emma:emma xmlns:emma="http://www.w3.org/2003/04/emma" version="1.0">
              <emma:interpretation id="{D471ACA9-F9B5-443D-B6BF-CA48271F16C1}" emma:medium="tactile" emma:mode="ink">
                <msink:context xmlns:msink="http://schemas.microsoft.com/ink/2010/main" type="inkWord" rotatedBoundingBox="26901,6215 29070,6196 29077,6996 26908,701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37943.7">3454 172 0,'25'0'78,"0"0"-62,24 0 0,-24 0-1,-1 25 1</inkml:trace>
          <inkml:trace contextRef="#ctx0" brushRef="#br0" timeOffset="-37479.75">3676-222 0,'0'49'16,"0"25"-16,0-24 16,0 24-16,0-25 15,0 0-15,0 50 16,0-50-16,0 0 16,0-24-16,0 0 15,0-1-15,0 1 16,0 0 78</inkml:trace>
          <inkml:trace contextRef="#ctx0" brushRef="#br0" timeOffset="-37120.06">3750 197 0,'25'-25'32,"0"1"-32,-1 24 15,1-49 1,0 49-16,-1-25 16,26 25 109</inkml:trace>
          <inkml:trace contextRef="#ctx0" brushRef="#br0" timeOffset="-38407.7">3109 25 0,'0'-25'16,"0"0"-16,25 1 15,24-50 1,-24 49-16,-1 0 15,26-24-15,-26 24 47,26 25-15,-50 50-17,0-1-15,0 0 16,0 25-16,0 0 15,0-24-15,0 48 16,0-73-16,0 24 16,0-24-16,-25 49 15,0-74-15,25 24 32,0 1-1,0-50 31</inkml:trace>
          <inkml:trace contextRef="#ctx0" brushRef="#br0" timeOffset="-36535.62">4120-74 0,'0'25'31,"0"24"-31,0-24 16,0 49-16,0-50 16,0 1-16,0 24 15,0-24 1,0-1-1,49-24 17,-24 0-17,24 0 1,1 0 15,-1 0-15,-49-74-1,0 1 1,25 73-16,-25-25 16,0-24-16,0 24 15,0 0-15,0 1 16</inkml:trace>
          <inkml:trace contextRef="#ctx0" brushRef="#br0" timeOffset="-35863.54">4219 25 0,'24'0'125,"1"0"-78,0 0 0,-1 0-31,1 0-1,0 0 16,-1 0-31</inkml:trace>
          <inkml:trace contextRef="#ctx0" brushRef="#br0" timeOffset="-35414.86">4811-222 0,'-25'25'16,"25"-1"-16,-49 50 15,24 25-15,25-74 16,0 73-16,-49 1 15,24-25-15,0 0 16,25-50-16,0 26 16,0-1-16,-49-24 15,49-1-15</inkml:trace>
          <inkml:trace contextRef="#ctx0" brushRef="#br0" timeOffset="-34816">4835 197 0,'25'-25'156,"24"25"-140,50 0-16,-25 0 16,25 0-16,-50 0 15,-25 0-15,1 0 16</inkml:trace>
        </inkml:traceGroup>
        <inkml:traceGroup>
          <inkml:annotationXML>
            <emma:emma xmlns:emma="http://www.w3.org/2003/04/emma" version="1.0">
              <emma:interpretation id="{8D4173A7-DAE2-4F09-B582-FF5EF4D8F221}" emma:medium="tactile" emma:mode="ink">
                <msink:context xmlns:msink="http://schemas.microsoft.com/ink/2010/main" type="inkWord" rotatedBoundingBox="23795,6461 24484,6455 24489,6950 23799,6956"/>
              </emma:interpretation>
            </emma:emma>
          </inkml:annotationXML>
          <inkml:trace contextRef="#ctx0" brushRef="#br0" timeOffset="-40583.58">2 197 0,'0'-25'47,"0"1"-31,0-1-1,0 1-15,0-26 16,0 26-16,25 24 16,-1-25-16,1 25 15,0 0-15,-1 0 47,1 0-31,-1 0-1,1 25-15,0-1 16,-25 26-16,24-26 16,-24 50-16,0-49 15,0 49-15,0-25 16,0 0-16,50 25 16,-26-49-1,50-74 63,-24 24-78,48-49 16,-24 0-16,-24 49 16,-26 25-16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6:47.30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A4BFAF-7CB9-4CA7-A687-945E370802F7}" emma:medium="tactile" emma:mode="ink">
          <msink:context xmlns:msink="http://schemas.microsoft.com/ink/2010/main" type="inkDrawing" rotatedBoundingBox="18281,7424 23220,7189 23236,7535 18298,7769" semanticType="callout" shapeName="Other"/>
        </emma:interpretation>
      </emma:emma>
    </inkml:annotationXML>
    <inkml:trace contextRef="#ctx0" brushRef="#br0">31 419 0,'-24'0'31,"24"-25"-15,0 1-1,24-50 1,1 74-16,98-50 16,-73 1-16,98 24 15,0 1-15,-50-26 16,50 1-16,-25 49 16,50-25-16,-25 25 15,-25 0-15,25 0 16,0 0-16,25 0 15,24 0-15,-24 0 16,49 0-16,49 0 16,-148 0-16,75 0 15,-26 0-15,-73 0 16,-1 0-16,50 0 16,-24 0-1,-26 0-15,50 0 16,-24 0-16,-26 0 15,1 0-15,49 0 16,-74 0-16,0 0 16,49 0-16,-24 0 15,-75 0-15,50 25 16,-49-25-16,49 0 16,-49 0-1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7:14.7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D6FA07-97E1-48C4-9E41-E382AFBB4281}" emma:medium="tactile" emma:mode="ink">
          <msink:context xmlns:msink="http://schemas.microsoft.com/ink/2010/main" type="writingRegion" rotatedBoundingBox="13369,10782 15560,11218 15324,12400 13134,11963"/>
        </emma:interpretation>
      </emma:emma>
    </inkml:annotationXML>
    <inkml:traceGroup>
      <inkml:annotationXML>
        <emma:emma xmlns:emma="http://www.w3.org/2003/04/emma" version="1.0">
          <emma:interpretation id="{44274057-A2FE-4778-A2F2-55BB3B71FC79}" emma:medium="tactile" emma:mode="ink">
            <msink:context xmlns:msink="http://schemas.microsoft.com/ink/2010/main" type="paragraph" rotatedBoundingBox="13369,10782 15560,11218 15324,12400 13134,119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CD7357-DFC0-490E-860F-4DB4C39FE488}" emma:medium="tactile" emma:mode="ink">
              <msink:context xmlns:msink="http://schemas.microsoft.com/ink/2010/main" type="line" rotatedBoundingBox="13369,10782 15560,11218 15324,12400 13134,11963"/>
            </emma:interpretation>
          </emma:emma>
        </inkml:annotationXML>
        <inkml:traceGroup>
          <inkml:annotationXML>
            <emma:emma xmlns:emma="http://www.w3.org/2003/04/emma" version="1.0">
              <emma:interpretation id="{EA97133E-F0A1-4E27-BADD-8BF6A9B96C7A}" emma:medium="tactile" emma:mode="ink">
                <msink:context xmlns:msink="http://schemas.microsoft.com/ink/2010/main" type="inkWord" rotatedBoundingBox="13369,10782 15560,11218 15324,12400 13134,11963">
                  <msink:destinationLink direction="with" ref="{345AA71B-B1E6-45D1-A57E-443D6B6FA9A4}"/>
                </msink:context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500 5278 0,'74'0'94,"0"0"-94,25 0 15,-75 0-15,26 0 16,-1 0-16,-24 0 15,-1 0-15,1 0 157,0 0-157,-1-25 15,50 25-15,0 0 16,-49-25-16,-1 25 16,26 0-16,-26 0 15,26 0-15,-26-49 16,26 49-16,-1 0 15</inkml:trace>
          <inkml:trace contextRef="#ctx0" brushRef="#br0" timeOffset="-711.57">574 4982 0,'-25'24'16,"25"1"-1,0 24 1,0 25-1,0-49-15,0 24 16,0 1-16,0-1 16,0 25-16,0-50 15,0 26-15,0-26 16,0 1-16,0 0 16,0-1-16,0 1 15,0 0 1</inkml:trace>
          <inkml:trace contextRef="#ctx0" brushRef="#br0" timeOffset="-1279.02">549 5006 0,'25'0'31,"0"0"-15,49 0-1,-25 0-15,-24 0 16,-1-24-16,1 24 16,24-25-16,-24 25 15,24 0 1,-24 0-16,0 0 15,-1 0-15,1 0 16,24 0 0,-24 0-1,24 0 1,0 0-16,-24 0 16,0 0 30,-1-49-46,1 49 16</inkml:trace>
          <inkml:trace contextRef="#ctx0" brushRef="#br0" timeOffset="-6712.04">-462 4636 0,'-49'0'31,"24"25"-31,-24 0 16,24 24-16,1 25 15,-1 0-15,25 0 16,0-25-16,0 25 15,0-49-15,0 0 32,74-25-32,25 0 15,-1 0-15,-48 0 16,-1-50-16,0-24 16,-24 25-16,-25-25 15,0 0-15,0 0 16,0 25-16,-74-1 15,-25 1-15,50 24 16,-99 1-16,123-1 16,1 25-1,-1 0-15,0 0 16,1 0 15,24 25-15,0-1-1,0 26-15</inkml:trace>
          <inkml:trace contextRef="#ctx0" brushRef="#br0" timeOffset="-6135.65">-363 4982 0,'25'49'0,"-25"-24"16,0 24-16,24-24 15,-24 24-15,25 25 16,-25-49-16,0-1 15,0 26-15,0-26 16,-49-24 0,-1 0 15,26 0-31,73 0 109,0 0-109,25 0 16,25 0-16,-25 0 16,24 0-16,-73 0 15,24 0-15,-24 0 16,-50 0 78</inkml:trace>
          <inkml:trace contextRef="#ctx0" brushRef="#br0" timeOffset="-5758.75">204 4784 0,'25'99'0,"-25"0"15,24-25-15,50 98 16,-74-73-16,25 24 16,-25 0-16,25-49 15,-25 25-15,24-25 16,-24-25-16,0 1 15,0-26 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7:17.6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0ABCF9-56B0-4C9F-8E41-2EA27645892E}" emma:medium="tactile" emma:mode="ink">
          <msink:context xmlns:msink="http://schemas.microsoft.com/ink/2010/main" type="writingRegion" rotatedBoundingBox="4321,7449 3238,9559 1381,8606 2463,6496"/>
        </emma:interpretation>
      </emma:emma>
    </inkml:annotationXML>
    <inkml:traceGroup>
      <inkml:annotationXML>
        <emma:emma xmlns:emma="http://www.w3.org/2003/04/emma" version="1.0">
          <emma:interpretation id="{2114AED0-DCD5-4653-AE7E-8BB2D4D26529}" emma:medium="tactile" emma:mode="ink">
            <msink:context xmlns:msink="http://schemas.microsoft.com/ink/2010/main" type="paragraph" rotatedBoundingBox="4119,7845 3560,8921 2924,8591 3482,75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1A866A8-FFF2-43A8-AA01-08390D0890C3}" emma:medium="tactile" emma:mode="ink">
              <msink:context xmlns:msink="http://schemas.microsoft.com/ink/2010/main" type="inkBullet" rotatedBoundingBox="4119,7845 3919,8230 3343,7931 3542,7546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77 124 0,'0'-25'46,"24"25"-30,1 0 31,0 0-47,-1 0 16,1 0-16,24 0 15,25 0 1,-25 0-1,-24 0-15,24 0 16,1 0-16,-1 0 16,-24 0-1,-1 0 17,1 0-17,-25 25 1,49-1-16,-49 1 15,25 24-15,0-24 16,-25-1 15,-25 26 1,-24-50-17,-50 0-15,50 0 16,-1 0-16,1 0 15,0 0-15,49 24 16,-25-24 140,0 0-140,1 0 0,-1 0-16,1 0 15,-1 0 1,0 0-16,1 0 62</inkml:trace>
      </inkml:traceGroup>
      <inkml:traceGroup>
        <inkml:annotationXML>
          <emma:emma xmlns:emma="http://www.w3.org/2003/04/emma" version="1.0">
            <emma:interpretation id="{87DE61D7-6524-421F-B2C1-C29D8BC5CB70}" emma:medium="tactile" emma:mode="ink">
              <msink:context xmlns:msink="http://schemas.microsoft.com/ink/2010/main" type="line" rotatedBoundingBox="3906,7930 3428,8853 2924,8591 3403,7669"/>
            </emma:interpretation>
          </emma:emma>
        </inkml:annotationXML>
        <inkml:traceGroup>
          <inkml:annotationXML>
            <emma:emma xmlns:emma="http://www.w3.org/2003/04/emma" version="1.0">
              <emma:interpretation id="{8BE3DE49-D640-47F1-9C9A-37DCC51A52E1}" emma:medium="tactile" emma:mode="ink">
                <msink:context xmlns:msink="http://schemas.microsoft.com/ink/2010/main" type="inkWord" rotatedBoundingBox="3906,7930 3428,8853 2924,8591 3403,7669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-1224.59">52 0 0,'0'148'0,"0"-25"16,0 50-16,0 0 15,0-50-15,0-24 16,0-1-16,0-24 16,0 0-16,0-24 15,0-26 1,25 1 78</inkml:trace>
        </inkml:traceGroup>
      </inkml:traceGroup>
    </inkml:traceGroup>
    <inkml:traceGroup>
      <inkml:annotationXML>
        <emma:emma xmlns:emma="http://www.w3.org/2003/04/emma" version="1.0">
          <emma:interpretation id="{49946488-8977-4DD0-B4ED-747EE382ECF4}" emma:medium="tactile" emma:mode="ink">
            <msink:context xmlns:msink="http://schemas.microsoft.com/ink/2010/main" type="paragraph" rotatedBoundingBox="2704,6620 1622,8729 1381,8606 2463,6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DB42F9-7A83-43F7-B5A5-7B485FFA56D9}" emma:medium="tactile" emma:mode="ink">
              <msink:context xmlns:msink="http://schemas.microsoft.com/ink/2010/main" type="line" rotatedBoundingBox="2704,6620 1622,8729 1381,8606 2463,6496"/>
            </emma:interpretation>
          </emma:emma>
        </inkml:annotationXML>
        <inkml:traceGroup>
          <inkml:annotationXML>
            <emma:emma xmlns:emma="http://www.w3.org/2003/04/emma" version="1.0">
              <emma:interpretation id="{BD5EEEDC-FBAF-4F68-842F-3499C3C5295B}" emma:medium="tactile" emma:mode="ink">
                <msink:context xmlns:msink="http://schemas.microsoft.com/ink/2010/main" type="inkWord" rotatedBoundingBox="2700,6617 2490,7028 2279,6920 2490,6510"/>
              </emma:interpretation>
            </emma:emma>
          </inkml:annotationXML>
          <inkml:trace contextRef="#ctx0" brushRef="#br0" timeOffset="-56854.76">-861-1134 0,'0'-25'78,"0"50"-31,0 24-32,0-24-15,0-1 16,0 1-16,0 24 16,0 1-16,0-26 15,0 26 1,0-26-16,0 1 15,0 0 1,0-1-16,0 1 16,0 0-1,0-1-15,0 1 16</inkml:trace>
        </inkml:traceGroup>
        <inkml:traceGroup>
          <inkml:annotationXML>
            <emma:emma xmlns:emma="http://www.w3.org/2003/04/emma" version="1.0">
              <emma:interpretation id="{DE62A1F5-7587-4FF5-BA60-795666716F29}" emma:medium="tactile" emma:mode="ink">
                <msink:context xmlns:msink="http://schemas.microsoft.com/ink/2010/main" type="inkWord" rotatedBoundingBox="1825,8335 1622,8729 1380,8606 1583,8211">
                  <msink:destinationLink direction="with" ref="{5EB98B2A-9129-4986-A88E-0F46E5EF39F6}"/>
                </msink:context>
              </emma:interpretation>
            </emma:emma>
          </inkml:annotationXML>
          <inkml:trace contextRef="#ctx0" brushRef="#br0" timeOffset="-44911.96">-1970 937 0,'24'0'94,"26"-49"-94,-26 49 15,26-49-15,-1 24 16,-24 0-16,24 1 16,-24-1-16,-1 0 15,50 25 1,-49-49-16,0 49 31,-50 0 172,0 0-187,-24 0-16,24 25 16,-24-25-1,0 49 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6:25.22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BAF6BB-31B2-4CCE-B5E9-CE789DBDB67B}" emma:medium="tactile" emma:mode="ink">
          <msink:context xmlns:msink="http://schemas.microsoft.com/ink/2010/main" type="writingRegion" rotatedBoundingBox="18064,6270 19320,9456 18410,9814 17154,6629"/>
        </emma:interpretation>
      </emma:emma>
    </inkml:annotationXML>
    <inkml:traceGroup>
      <inkml:annotationXML>
        <emma:emma xmlns:emma="http://www.w3.org/2003/04/emma" version="1.0">
          <emma:interpretation id="{7B180089-9C5D-4824-9B77-0FC33E5E34B4}" emma:medium="tactile" emma:mode="ink">
            <msink:context xmlns:msink="http://schemas.microsoft.com/ink/2010/main" type="paragraph" rotatedBoundingBox="18064,6270 19320,9456 18410,9814 17154,6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5401F2-268A-499B-A444-60479F726D5C}" emma:medium="tactile" emma:mode="ink">
              <msink:context xmlns:msink="http://schemas.microsoft.com/ink/2010/main" type="line" rotatedBoundingBox="18064,6270 19320,9456 18410,9814 17154,6629"/>
            </emma:interpretation>
          </emma:emma>
        </inkml:annotationXML>
        <inkml:traceGroup>
          <inkml:annotationXML>
            <emma:emma xmlns:emma="http://www.w3.org/2003/04/emma" version="1.0">
              <emma:interpretation id="{E8E8D2B1-6BC2-40E8-B863-7D3073711110}" emma:medium="tactile" emma:mode="ink">
                <msink:context xmlns:msink="http://schemas.microsoft.com/ink/2010/main" type="inkWord" rotatedBoundingBox="17933,6322 18084,6703 17703,6853 17553,6472"/>
              </emma:interpretation>
            </emma:emma>
          </inkml:annotationXML>
          <inkml:trace contextRef="#ctx0" brushRef="#br0">-6114 172 0,'-25'0'31,"-24"-24"0,49-25-15,0 24 0,0 0-16,25 1 15,-1 24-15,1-50 16,0 26 0,-1 24-16,1 0 15,0 0 32,-1 0-16,1 0-15,-25 24 0,0 26-1,0-1-15,-25 0 16,25 0-16,-24-24 15,24 0-15,-50-1 16,50 1-16,-24-25 16,24 25 77,49-25-93,0 0 16,-24 0-16,24 0 16,-24 0-16,49-25 15,-25 0-15,-24 25 16,0 0-16,-25-24 16</inkml:trace>
        </inkml:traceGroup>
        <inkml:traceGroup>
          <inkml:annotationXML>
            <emma:emma xmlns:emma="http://www.w3.org/2003/04/emma" version="1.0">
              <emma:interpretation id="{42FC183D-45A9-41DA-8373-CE454D068F7C}" emma:medium="tactile" emma:mode="ink">
                <msink:context xmlns:msink="http://schemas.microsoft.com/ink/2010/main" type="inkWord" rotatedBoundingBox="18770,8060 19320,9456 18410,9814 17860,8419"/>
              </emma:interpretation>
            </emma:emma>
          </inkml:annotationXML>
          <inkml:trace contextRef="#ctx0" brushRef="#br0" timeOffset="45343.71">-5399 1825 0,'-74'123'15,"74"-74"-15,0-24 0,-24 49 16,24-25-1,0 1-15,24-26 47,26-24-47,24-24 16,0-1-16,0 25 16,24-74-16,-73 49 15,-25 1-15,25-1 16,-25 0-16,0-24 15,-74 0-15,0 49 16,-25-25-16,-24-24 16,49 49-16,0 0 15,49 0-15,-74 49 16,75-24-16,-50 98 16,74-74-1,0 1-15,0-1 16,0-24-16,0 24 15,0-24-15,0 24 16,49-24-16,-49-1 16,25 1-16,-25 0 47,0-1-47,0 1 31,0 0-31,24-1 62,50-24-46,25 0-16,74-24 16,-75 24-16,100-50 31,-198 26 31</inkml:trace>
          <inkml:trace contextRef="#ctx0" brushRef="#br0" timeOffset="45903.72">-5053 1652 0,'24'0'16,"1"0"-1,-25 99-15,25-25 16,48 24-16,-23 26 16,-26-26-16,-24 1 15,50 24-15,-26-24 16,1 24-16,24-49 16,-24 25-16,-25-50 15,0 0 1,25 1-1,-25-26 17,0 1-1,0 0-31,0-1 16,0 1-1,0 0-15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7:18.8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23D5F1-2A3F-4950-B2A3-76B55858C40A}" emma:medium="tactile" emma:mode="ink">
          <msink:context xmlns:msink="http://schemas.microsoft.com/ink/2010/main" type="inkDrawing" rotatedBoundingBox="25121,7570 25151,9025 25108,9026 25079,7571" semanticType="verticalRange" shapeName="Line">
            <msink:sourceLink direction="with" ref="{7E3453BA-D3BB-4DB9-B98A-5C72F827774B}"/>
          </msink:context>
        </emma:interpretation>
      </emma:emma>
    </inkml:annotationXML>
    <inkml:trace contextRef="#ctx0" brushRef="#br0">0 0 0,'25'24'0,"-25"26"16,0 48-16,25 75 15,-25-50-15,0 50 16,0-25-16,0 0 15,0-25-15,0 25 16,0-49 0,0-50-16,0-24 15,0 24-15,0-24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9-26T01:16:26.6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5AA71B-B1E6-45D1-A57E-443D6B6FA9A4}" emma:medium="tactile" emma:mode="ink">
          <msink:context xmlns:msink="http://schemas.microsoft.com/ink/2010/main" type="inkDrawing" rotatedBoundingBox="14217,9536 14312,10079 14265,10088 14170,9544" semanticType="callout" shapeName="Other">
            <msink:sourceLink direction="with" ref="{EA97133E-F0A1-4E27-BADD-8BF6A9B96C7A}"/>
          </msink:context>
        </emma:interpretation>
      </emma:emma>
    </inkml:annotationXML>
    <inkml:trace contextRef="#ctx0" brushRef="#br0">105 3255 0,'0'25'16,"0"0"-16,25 24 15,0 0-15,-1 1 16,-24 24-16,0-50 15,0 26-15,0-26 16,0 1-16,0 24 16,0-24-1,25 0 1,-25-1-16,0 1 125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9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7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2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7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71DD-47D1-403B-A28E-B470D5CF2E2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2E51-59E7-4064-8BF1-BB916704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DB </a:t>
            </a:r>
            <a:r>
              <a:rPr lang="ko-KR" altLang="en-US"/>
              <a:t>과제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2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52" y="98795"/>
            <a:ext cx="1336829" cy="496009"/>
          </a:xfrm>
        </p:spPr>
        <p:txBody>
          <a:bodyPr>
            <a:normAutofit/>
          </a:bodyPr>
          <a:lstStyle/>
          <a:p>
            <a:r>
              <a:rPr lang="en-US" altLang="ko-KR" sz="2800"/>
              <a:t>ERD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346229" y="772357"/>
            <a:ext cx="3294428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학생</a:t>
            </a:r>
            <a:r>
              <a:rPr lang="en-US" altLang="ko-KR"/>
              <a:t>(student)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 </a:t>
            </a:r>
            <a:r>
              <a:rPr lang="ko-KR" altLang="en-US"/>
              <a:t>학번</a:t>
            </a:r>
            <a:r>
              <a:rPr lang="en-US" altLang="ko-KR"/>
              <a:t>(std_num):10</a:t>
            </a:r>
            <a:r>
              <a:rPr lang="ko-KR" altLang="en-US"/>
              <a:t>자리문자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2019160123 - </a:t>
            </a:r>
            <a:r>
              <a:rPr lang="ko-KR" altLang="en-US"/>
              <a:t>기본키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이름</a:t>
            </a:r>
            <a:r>
              <a:rPr lang="en-US" altLang="ko-KR"/>
              <a:t>(std_name):</a:t>
            </a:r>
            <a:r>
              <a:rPr lang="ko-KR" altLang="en-US"/>
              <a:t>문자</a:t>
            </a:r>
            <a:r>
              <a:rPr lang="en-US" altLang="ko-KR"/>
              <a:t>(20),nn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학과</a:t>
            </a:r>
            <a:r>
              <a:rPr lang="en-US" altLang="ko-KR"/>
              <a:t>(std_major):</a:t>
            </a:r>
            <a:r>
              <a:rPr lang="ko-KR" altLang="en-US"/>
              <a:t>문자</a:t>
            </a:r>
            <a:r>
              <a:rPr lang="en-US" altLang="ko-KR"/>
              <a:t>(20)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학기</a:t>
            </a:r>
            <a:r>
              <a:rPr lang="en-US" altLang="ko-KR"/>
              <a:t>(std_term):</a:t>
            </a:r>
            <a:r>
              <a:rPr lang="ko-KR" altLang="en-US"/>
              <a:t>숫자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이수학점</a:t>
            </a:r>
            <a:r>
              <a:rPr lang="en-US" altLang="ko-KR"/>
              <a:t>(std_point):</a:t>
            </a:r>
            <a:r>
              <a:rPr lang="ko-KR" altLang="en-US"/>
              <a:t>숫자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8579" y="763479"/>
            <a:ext cx="3754810" cy="3831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과목</a:t>
            </a:r>
            <a:r>
              <a:rPr lang="en-US" altLang="ko-KR"/>
              <a:t>(course)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과목코드</a:t>
            </a:r>
            <a:r>
              <a:rPr lang="en-US" altLang="ko-KR"/>
              <a:t>(co_code):</a:t>
            </a:r>
            <a:r>
              <a:rPr lang="ko-KR" altLang="en-US"/>
              <a:t>문자</a:t>
            </a:r>
            <a:r>
              <a:rPr lang="en-US" altLang="ko-KR"/>
              <a:t>(11)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</a:t>
            </a:r>
            <a:r>
              <a:rPr lang="ko-KR" altLang="en-US"/>
              <a:t>연도학기과목코드순번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20231com001 – </a:t>
            </a:r>
            <a:r>
              <a:rPr lang="ko-KR" altLang="en-US"/>
              <a:t>기본키</a:t>
            </a:r>
            <a:r>
              <a:rPr lang="en-US" altLang="ko-KR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과목명</a:t>
            </a:r>
            <a:r>
              <a:rPr lang="en-US" altLang="ko-KR"/>
              <a:t>(co_name):</a:t>
            </a:r>
            <a:r>
              <a:rPr lang="ko-KR" altLang="en-US"/>
              <a:t>문자</a:t>
            </a:r>
            <a:r>
              <a:rPr lang="en-US" altLang="ko-KR"/>
              <a:t>(20),nn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담당교수</a:t>
            </a:r>
            <a:r>
              <a:rPr lang="en-US" altLang="ko-KR"/>
              <a:t>(co_professor):</a:t>
            </a:r>
            <a:r>
              <a:rPr lang="ko-KR" altLang="en-US"/>
              <a:t>문자</a:t>
            </a:r>
            <a:r>
              <a:rPr lang="en-US" altLang="ko-KR"/>
              <a:t>(20)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학점</a:t>
            </a:r>
            <a:r>
              <a:rPr lang="en-US" altLang="ko-KR"/>
              <a:t>(co_point):</a:t>
            </a:r>
            <a:r>
              <a:rPr lang="ko-KR" altLang="en-US"/>
              <a:t>숫자</a:t>
            </a:r>
            <a:r>
              <a:rPr lang="en-US" altLang="ko-KR"/>
              <a:t>, default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시간</a:t>
            </a:r>
            <a:r>
              <a:rPr lang="en-US" altLang="ko-KR"/>
              <a:t>(co_time):</a:t>
            </a:r>
            <a:r>
              <a:rPr lang="ko-KR" altLang="en-US"/>
              <a:t>숫자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시간표</a:t>
            </a:r>
            <a:r>
              <a:rPr lang="en-US" altLang="ko-KR"/>
              <a:t>(co_timetable):</a:t>
            </a:r>
            <a:r>
              <a:rPr lang="ko-KR" altLang="en-US"/>
              <a:t>문자</a:t>
            </a:r>
            <a:r>
              <a:rPr lang="en-US" altLang="ko-KR"/>
              <a:t>(40)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9292" y="772357"/>
            <a:ext cx="4020652" cy="54938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수강</a:t>
            </a:r>
            <a:r>
              <a:rPr lang="en-US" altLang="ko-KR"/>
              <a:t>(attend)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수강번호</a:t>
            </a:r>
            <a:r>
              <a:rPr lang="en-US" altLang="ko-KR"/>
              <a:t>(at_num):</a:t>
            </a:r>
            <a:r>
              <a:rPr lang="ko-KR" altLang="en-US"/>
              <a:t>숫자</a:t>
            </a:r>
            <a:r>
              <a:rPr lang="en-US" altLang="ko-KR"/>
              <a:t>,ai – </a:t>
            </a:r>
            <a:r>
              <a:rPr lang="ko-KR" altLang="en-US"/>
              <a:t>기본키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학번</a:t>
            </a:r>
            <a:r>
              <a:rPr lang="en-US" altLang="ko-KR"/>
              <a:t>(at_std_num):</a:t>
            </a:r>
            <a:r>
              <a:rPr lang="ko-KR" altLang="en-US"/>
              <a:t>문자</a:t>
            </a:r>
            <a:r>
              <a:rPr lang="en-US" altLang="ko-KR"/>
              <a:t>(10)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과목코드</a:t>
            </a:r>
            <a:r>
              <a:rPr lang="en-US" altLang="ko-KR"/>
              <a:t>(at_co_code):</a:t>
            </a:r>
            <a:r>
              <a:rPr lang="ko-KR" altLang="en-US"/>
              <a:t>문자</a:t>
            </a:r>
            <a:r>
              <a:rPr lang="en-US" altLang="ko-KR"/>
              <a:t>(11)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수강연도</a:t>
            </a:r>
            <a:r>
              <a:rPr lang="en-US" altLang="ko-KR"/>
              <a:t>(at_year):</a:t>
            </a:r>
            <a:r>
              <a:rPr lang="ko-KR" altLang="en-US"/>
              <a:t>숫자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수강학기</a:t>
            </a:r>
            <a:r>
              <a:rPr lang="en-US" altLang="ko-KR"/>
              <a:t>(at_term) :</a:t>
            </a:r>
            <a:r>
              <a:rPr lang="ko-KR" altLang="en-US"/>
              <a:t>숫자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중간</a:t>
            </a:r>
            <a:r>
              <a:rPr lang="en-US" altLang="ko-KR"/>
              <a:t>(at_mid):</a:t>
            </a:r>
            <a:r>
              <a:rPr lang="ko-KR" altLang="en-US"/>
              <a:t>숫자</a:t>
            </a:r>
            <a:r>
              <a:rPr lang="en-US" altLang="ko-KR"/>
              <a:t>,default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기말</a:t>
            </a:r>
            <a:r>
              <a:rPr lang="en-US" altLang="ko-KR"/>
              <a:t>(at_final) :</a:t>
            </a:r>
            <a:r>
              <a:rPr lang="ko-KR" altLang="en-US"/>
              <a:t>숫자</a:t>
            </a:r>
            <a:r>
              <a:rPr lang="en-US" altLang="ko-KR"/>
              <a:t>,default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출석</a:t>
            </a:r>
            <a:r>
              <a:rPr lang="en-US" altLang="ko-KR"/>
              <a:t>(at_attend) :</a:t>
            </a:r>
            <a:r>
              <a:rPr lang="ko-KR" altLang="en-US"/>
              <a:t>숫자</a:t>
            </a:r>
            <a:r>
              <a:rPr lang="en-US" altLang="ko-KR"/>
              <a:t>,default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과제</a:t>
            </a:r>
            <a:r>
              <a:rPr lang="en-US" altLang="ko-KR"/>
              <a:t>(at_hw) :</a:t>
            </a:r>
            <a:r>
              <a:rPr lang="ko-KR" altLang="en-US"/>
              <a:t>숫자</a:t>
            </a:r>
            <a:r>
              <a:rPr lang="en-US" altLang="ko-KR"/>
              <a:t>,default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재수강여부</a:t>
            </a:r>
            <a:r>
              <a:rPr lang="en-US" altLang="ko-KR"/>
              <a:t>(at_repetition):</a:t>
            </a:r>
            <a:r>
              <a:rPr lang="ko-KR" altLang="en-US"/>
              <a:t>문자</a:t>
            </a:r>
            <a:r>
              <a:rPr lang="en-US" altLang="ko-KR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default ‘n’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 </a:t>
            </a:r>
            <a:r>
              <a:rPr lang="ko-KR" altLang="en-US"/>
              <a:t>학점</a:t>
            </a:r>
            <a:r>
              <a:rPr lang="en-US" altLang="ko-KR"/>
              <a:t>(at_score):</a:t>
            </a:r>
            <a:r>
              <a:rPr lang="ko-KR" altLang="en-US"/>
              <a:t>문자</a:t>
            </a:r>
            <a:r>
              <a:rPr lang="en-US" altLang="ko-KR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266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/>
              <a:t>테이블을 생성시 외래키 추가</a:t>
            </a:r>
            <a:endParaRPr lang="en-US" altLang="ko-KR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/>
              <a:t>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/>
              <a:t>열명칭</a:t>
            </a:r>
            <a:r>
              <a:rPr lang="en-US" altLang="ko-KR"/>
              <a:t>1  </a:t>
            </a:r>
            <a:r>
              <a:rPr lang="ko-KR" altLang="en-US"/>
              <a:t>특성</a:t>
            </a:r>
            <a:r>
              <a:rPr lang="en-US" altLang="ko-KR"/>
              <a:t>1 … 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/>
              <a:t>열명칭</a:t>
            </a:r>
            <a:r>
              <a:rPr lang="en-US" altLang="ko-KR"/>
              <a:t>2  </a:t>
            </a:r>
            <a:r>
              <a:rPr lang="ko-KR" altLang="en-US"/>
              <a:t>특성</a:t>
            </a:r>
            <a:r>
              <a:rPr lang="en-US" altLang="ko-KR"/>
              <a:t>2 … ,</a:t>
            </a:r>
            <a:endParaRPr lang="ko-KR" altLang="en-US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/>
              <a:t>열명칭</a:t>
            </a:r>
            <a:r>
              <a:rPr lang="en-US" altLang="ko-KR"/>
              <a:t>3  </a:t>
            </a:r>
            <a:r>
              <a:rPr lang="ko-KR" altLang="en-US"/>
              <a:t>특성</a:t>
            </a:r>
            <a:r>
              <a:rPr lang="en-US" altLang="ko-KR"/>
              <a:t>3 … ,</a:t>
            </a:r>
            <a:endParaRPr lang="ko-KR" altLang="en-US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/>
              <a:t>PRIMARY KEY(</a:t>
            </a:r>
            <a:r>
              <a:rPr lang="ko-KR" altLang="en-US"/>
              <a:t>열명칭</a:t>
            </a:r>
            <a:r>
              <a:rPr lang="en-US" altLang="ko-KR"/>
              <a:t>),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/>
              <a:t>FOREIGN KEY(</a:t>
            </a:r>
            <a:r>
              <a:rPr lang="ko-KR" altLang="en-US"/>
              <a:t>열명칭</a:t>
            </a:r>
            <a:r>
              <a:rPr lang="en-US" altLang="ko-KR"/>
              <a:t>) REFERENCES </a:t>
            </a:r>
            <a:r>
              <a:rPr lang="ko-KR" altLang="en-US"/>
              <a:t>참조테이블명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));</a:t>
            </a:r>
          </a:p>
          <a:p>
            <a:pPr marL="0" indent="0">
              <a:lnSpc>
                <a:spcPct val="160000"/>
              </a:lnSpc>
              <a:buNone/>
            </a:pP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2153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/>
              <a:t>Alter table</a:t>
            </a:r>
            <a:r>
              <a:rPr lang="ko-KR" altLang="en-US"/>
              <a:t>로 추후에 추가하는 방법</a:t>
            </a:r>
            <a:endParaRPr lang="en-US" altLang="ko-KR"/>
          </a:p>
          <a:p>
            <a:pPr>
              <a:lnSpc>
                <a:spcPct val="170000"/>
              </a:lnSpc>
            </a:pPr>
            <a:r>
              <a:rPr lang="en-US" altLang="ko-KR"/>
              <a:t>Attend </a:t>
            </a:r>
            <a:r>
              <a:rPr lang="ko-KR" altLang="en-US"/>
              <a:t>테이블이 기준</a:t>
            </a:r>
            <a:endParaRPr lang="en-US" altLang="ko-KR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ALTER TABLE attend ADD FOREIGN KEY(at_std_num) REFERENCES student(std_num)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/>
              <a:t>외래키 규칙</a:t>
            </a:r>
            <a:r>
              <a:rPr lang="en-US" altLang="ko-KR"/>
              <a:t>(</a:t>
            </a:r>
            <a:r>
              <a:rPr lang="ko-KR" altLang="en-US"/>
              <a:t>참조무결성</a:t>
            </a:r>
            <a:r>
              <a:rPr lang="en-US" altLang="ko-KR"/>
              <a:t>)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/>
              <a:t>참조되는 테이블에 없는 값을 추가할 수 없다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600"/>
              <a:t>여러 개의 테이블을 묶어 하나의 테이블로 만들어 사용하는 것</a:t>
            </a:r>
            <a:endParaRPr lang="en-US" altLang="ko-KR" sz="1600"/>
          </a:p>
          <a:p>
            <a:pPr>
              <a:lnSpc>
                <a:spcPct val="160000"/>
              </a:lnSpc>
            </a:pPr>
            <a:r>
              <a:rPr lang="ko-KR" altLang="en-US" sz="1600"/>
              <a:t>원하는 데이터가 다른 테이블에 흩어져 있을 때 </a:t>
            </a:r>
            <a:r>
              <a:rPr lang="en-US" altLang="ko-KR" sz="1600"/>
              <a:t>join</a:t>
            </a:r>
            <a:r>
              <a:rPr lang="ko-KR" altLang="en-US" sz="1600"/>
              <a:t>을 사용</a:t>
            </a:r>
            <a:endParaRPr lang="en-US" altLang="ko-KR" sz="1600"/>
          </a:p>
          <a:p>
            <a:pPr>
              <a:lnSpc>
                <a:spcPct val="160000"/>
              </a:lnSpc>
            </a:pPr>
            <a:r>
              <a:rPr lang="ko-KR" altLang="en-US" sz="1600"/>
              <a:t>내부조인</a:t>
            </a:r>
            <a:r>
              <a:rPr lang="en-US" altLang="ko-KR" sz="1600"/>
              <a:t>(inner join), </a:t>
            </a:r>
            <a:r>
              <a:rPr lang="ko-KR" altLang="en-US" sz="1600"/>
              <a:t>외부조인</a:t>
            </a:r>
            <a:r>
              <a:rPr lang="en-US" altLang="ko-KR" sz="1600"/>
              <a:t>(outer join)</a:t>
            </a:r>
          </a:p>
          <a:p>
            <a:pPr>
              <a:lnSpc>
                <a:spcPct val="160000"/>
              </a:lnSpc>
            </a:pPr>
            <a:r>
              <a:rPr lang="en-US" altLang="ko-KR" sz="1600"/>
              <a:t>select </a:t>
            </a:r>
            <a:r>
              <a:rPr lang="ko-KR" altLang="en-US" sz="1600"/>
              <a:t>열목록 </a:t>
            </a:r>
            <a:r>
              <a:rPr lang="en-US" altLang="ko-KR" sz="1600"/>
              <a:t>from </a:t>
            </a:r>
            <a:r>
              <a:rPr lang="ko-KR" altLang="en-US" sz="1600"/>
              <a:t>테이블명</a:t>
            </a:r>
            <a:endParaRPr lang="en-US" altLang="ko-KR" sz="1600"/>
          </a:p>
          <a:p>
            <a:pPr>
              <a:lnSpc>
                <a:spcPct val="160000"/>
              </a:lnSpc>
            </a:pPr>
            <a:r>
              <a:rPr lang="en-US" altLang="ko-KR" sz="1600"/>
              <a:t>(inner) join </a:t>
            </a:r>
            <a:r>
              <a:rPr lang="ko-KR" altLang="en-US" sz="1600"/>
              <a:t>참조</a:t>
            </a:r>
            <a:r>
              <a:rPr lang="en-US" altLang="ko-KR" sz="1600"/>
              <a:t> </a:t>
            </a:r>
            <a:r>
              <a:rPr lang="ko-KR" altLang="en-US" sz="1600"/>
              <a:t>테이블명</a:t>
            </a:r>
            <a:endParaRPr lang="en-US" altLang="ko-KR" sz="1600"/>
          </a:p>
          <a:p>
            <a:pPr>
              <a:lnSpc>
                <a:spcPct val="160000"/>
              </a:lnSpc>
            </a:pPr>
            <a:r>
              <a:rPr lang="en-US" altLang="ko-KR" sz="1600"/>
              <a:t>on </a:t>
            </a:r>
            <a:r>
              <a:rPr lang="ko-KR" altLang="en-US" sz="1600"/>
              <a:t>조인</a:t>
            </a:r>
            <a:r>
              <a:rPr lang="en-US" altLang="ko-KR" sz="1600"/>
              <a:t> </a:t>
            </a:r>
            <a:r>
              <a:rPr lang="ko-KR" altLang="en-US" sz="1600"/>
              <a:t>조건 </a:t>
            </a:r>
            <a:r>
              <a:rPr lang="en-US" altLang="ko-KR" sz="1600"/>
              <a:t>(fk</a:t>
            </a:r>
            <a:r>
              <a:rPr lang="ko-KR" altLang="en-US" sz="1600"/>
              <a:t>연결</a:t>
            </a:r>
            <a:r>
              <a:rPr lang="en-US" altLang="ko-KR" sz="160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sz="1600"/>
              <a:t>(where </a:t>
            </a:r>
            <a:r>
              <a:rPr lang="ko-KR" altLang="en-US" sz="1600"/>
              <a:t>조건</a:t>
            </a:r>
            <a:r>
              <a:rPr lang="en-US" altLang="ko-KR" sz="160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sz="1600"/>
              <a:t>(group by / having)</a:t>
            </a:r>
          </a:p>
          <a:p>
            <a:pPr>
              <a:lnSpc>
                <a:spcPct val="160000"/>
              </a:lnSpc>
            </a:pPr>
            <a:r>
              <a:rPr lang="en-US" altLang="ko-KR" sz="1600"/>
              <a:t>(order by)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4287916" y="4385568"/>
            <a:ext cx="7301294" cy="16829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select a.at_std_num, s.std_name from attend a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(inner) join student s on a.at_std_num = s.std_num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where a.at_score=‘A’;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9413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96" y="890030"/>
            <a:ext cx="7230484" cy="534427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39845" y="2086252"/>
            <a:ext cx="2032986" cy="181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9305" y="1109709"/>
            <a:ext cx="2032986" cy="181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23352" y="4030462"/>
            <a:ext cx="2032986" cy="181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445A9-3D97-352F-CE69-ACB0CCE77C97}"/>
              </a:ext>
            </a:extLst>
          </p:cNvPr>
          <p:cNvSpPr txBox="1"/>
          <p:nvPr/>
        </p:nvSpPr>
        <p:spPr>
          <a:xfrm>
            <a:off x="966651" y="566057"/>
            <a:ext cx="44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index</a:t>
            </a:r>
            <a:r>
              <a:rPr lang="ko-KR" altLang="en-US" sz="2800" b="1" dirty="0"/>
              <a:t> 인덱스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800C0-A949-BDAC-A710-F2543948BE44}"/>
              </a:ext>
            </a:extLst>
          </p:cNvPr>
          <p:cNvSpPr txBox="1"/>
          <p:nvPr/>
        </p:nvSpPr>
        <p:spPr>
          <a:xfrm>
            <a:off x="966651" y="1471749"/>
            <a:ext cx="875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테이블에 조회 속도를 높여주는 자료구조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조회 속도는 빨라지지만 </a:t>
            </a:r>
            <a:r>
              <a:rPr lang="en-US" altLang="ko-KR" dirty="0"/>
              <a:t>update,</a:t>
            </a:r>
            <a:r>
              <a:rPr lang="ko-KR" altLang="en-US" dirty="0"/>
              <a:t> </a:t>
            </a:r>
            <a:r>
              <a:rPr lang="en-US" altLang="ko-KR" dirty="0"/>
              <a:t>insert, delete </a:t>
            </a:r>
            <a:r>
              <a:rPr lang="ko-KR" altLang="en-US" dirty="0"/>
              <a:t>속도는 저하된다는 단점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인덱스는 </a:t>
            </a:r>
            <a:r>
              <a:rPr lang="en-US" altLang="ko-KR" dirty="0" err="1"/>
              <a:t>mysql</a:t>
            </a:r>
            <a:r>
              <a:rPr lang="en-US" altLang="ko-KR" dirty="0"/>
              <a:t> index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인덱스는 하나 또는 여러 개 칼럼에 대해 설정이 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칼럼을 묶어 하나의 인덱스로도 설정 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인덱스는 </a:t>
            </a:r>
            <a:r>
              <a:rPr lang="en-US" altLang="ko-KR" dirty="0"/>
              <a:t>where</a:t>
            </a:r>
            <a:r>
              <a:rPr lang="ko-KR" altLang="en-US" dirty="0"/>
              <a:t>절 뒤에서 사용할 때만 성능에 영향을 끼침</a:t>
            </a:r>
            <a:endParaRPr lang="en-US" altLang="ko-KR" dirty="0"/>
          </a:p>
          <a:p>
            <a:r>
              <a:rPr lang="en-US" altLang="ko-KR" dirty="0"/>
              <a:t>- order by, group by</a:t>
            </a:r>
            <a:r>
              <a:rPr lang="ko-KR" altLang="en-US" dirty="0"/>
              <a:t>에 대한 </a:t>
            </a:r>
            <a:r>
              <a:rPr lang="en-US" altLang="ko-KR" dirty="0"/>
              <a:t>index</a:t>
            </a:r>
            <a:r>
              <a:rPr lang="ko-KR" altLang="en-US" dirty="0"/>
              <a:t>도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27250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</a:t>
            </a:r>
            <a:r>
              <a:rPr lang="ko-KR" altLang="en-US" sz="2400" b="1" dirty="0"/>
              <a:t>를 타지 않는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531223" y="1271452"/>
            <a:ext cx="912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복수의 키에 대해 </a:t>
            </a:r>
            <a:r>
              <a:rPr lang="en-US" altLang="ko-KR" dirty="0"/>
              <a:t>order by </a:t>
            </a:r>
            <a:r>
              <a:rPr lang="ko-KR" altLang="en-US" dirty="0"/>
              <a:t>하는 경우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연속하지 않는 칼럼에 대해 </a:t>
            </a:r>
            <a:r>
              <a:rPr lang="en-US" altLang="ko-KR" dirty="0"/>
              <a:t>order by</a:t>
            </a:r>
            <a:r>
              <a:rPr lang="ko-KR" altLang="en-US" dirty="0"/>
              <a:t>를 실행한 경우</a:t>
            </a:r>
            <a:endParaRPr lang="en-US" altLang="ko-KR" dirty="0"/>
          </a:p>
          <a:p>
            <a:r>
              <a:rPr lang="en-US" altLang="ko-KR" dirty="0"/>
              <a:t>- group by</a:t>
            </a:r>
            <a:r>
              <a:rPr lang="ko-KR" altLang="en-US" dirty="0"/>
              <a:t>와 </a:t>
            </a:r>
            <a:r>
              <a:rPr lang="en-US" altLang="ko-KR" dirty="0"/>
              <a:t>order by</a:t>
            </a:r>
            <a:r>
              <a:rPr lang="ko-KR" altLang="en-US" dirty="0"/>
              <a:t>의 칼럼이 다를 경우</a:t>
            </a:r>
            <a:endParaRPr lang="en-US" altLang="ko-KR" dirty="0"/>
          </a:p>
          <a:p>
            <a:r>
              <a:rPr lang="en-US" altLang="ko-KR" dirty="0"/>
              <a:t>- order by</a:t>
            </a:r>
            <a:r>
              <a:rPr lang="ko-KR" altLang="en-US" dirty="0"/>
              <a:t> 칼럼을 변형시켜 사용할 경우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다중 칼럼 인덱스는 단일 칼럼 인덱스보다 더 비효율적</a:t>
            </a:r>
            <a:r>
              <a:rPr lang="en-US" altLang="ko-KR" dirty="0"/>
              <a:t>(insert, update, delete)</a:t>
            </a:r>
            <a:r>
              <a:rPr lang="ko-KR" altLang="en-US" dirty="0"/>
              <a:t>이므로  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다중 칼럼 인덱스는 더욱 더 신중하게 설정 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2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 </a:t>
            </a:r>
            <a:r>
              <a:rPr lang="ko-KR" altLang="en-US" sz="2400" b="1" dirty="0"/>
              <a:t>설정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테이블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531223" y="1271452"/>
            <a:ext cx="912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create table </a:t>
            </a:r>
            <a:r>
              <a:rPr lang="ko-KR" altLang="en-US" dirty="0"/>
              <a:t>테이블명 </a:t>
            </a:r>
            <a:r>
              <a:rPr lang="en-US" altLang="ko-KR" dirty="0"/>
              <a:t>( </a:t>
            </a:r>
            <a:r>
              <a:rPr lang="ko-KR" altLang="en-US" dirty="0"/>
              <a:t>칼럼 </a:t>
            </a:r>
            <a:r>
              <a:rPr lang="en-US" altLang="ko-KR" dirty="0"/>
              <a:t>1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칼럼 </a:t>
            </a:r>
            <a:r>
              <a:rPr lang="en-US" altLang="ko-KR" dirty="0"/>
              <a:t>2 </a:t>
            </a:r>
            <a:r>
              <a:rPr lang="ko-KR" altLang="en-US" dirty="0"/>
              <a:t>속성</a:t>
            </a:r>
            <a:r>
              <a:rPr lang="en-US" altLang="ko-KR" dirty="0"/>
              <a:t>… primary key(</a:t>
            </a:r>
            <a:r>
              <a:rPr lang="ko-KR" altLang="en-US" dirty="0"/>
              <a:t>칼럼</a:t>
            </a:r>
            <a:r>
              <a:rPr lang="en-US" altLang="ko-KR" dirty="0"/>
              <a:t>), 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), key </a:t>
            </a:r>
            <a:r>
              <a:rPr lang="ko-KR" altLang="en-US" dirty="0"/>
              <a:t>인덱스명 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)); /</a:t>
            </a:r>
            <a:r>
              <a:rPr lang="ko-KR" altLang="en-US" dirty="0"/>
              <a:t> 다중 칼럼 인덱스 </a:t>
            </a:r>
            <a:r>
              <a:rPr lang="en-US" altLang="ko-KR" dirty="0"/>
              <a:t>-&gt; 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,</a:t>
            </a:r>
            <a:r>
              <a:rPr lang="ko-KR" altLang="en-US" dirty="0"/>
              <a:t>칼럼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983E2-FB7E-64C2-4B9D-BFF6EF7E0AE1}"/>
              </a:ext>
            </a:extLst>
          </p:cNvPr>
          <p:cNvSpPr txBox="1"/>
          <p:nvPr/>
        </p:nvSpPr>
        <p:spPr>
          <a:xfrm>
            <a:off x="635726" y="2302525"/>
            <a:ext cx="7626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table (</a:t>
            </a:r>
          </a:p>
          <a:p>
            <a:r>
              <a:rPr lang="en-US" altLang="ko-KR" dirty="0"/>
              <a:t>id int not null,</a:t>
            </a:r>
          </a:p>
          <a:p>
            <a:r>
              <a:rPr lang="en-US" altLang="ko-KR" dirty="0"/>
              <a:t>name varchar(10),</a:t>
            </a:r>
          </a:p>
          <a:p>
            <a:r>
              <a:rPr lang="en-US" altLang="ko-KR" dirty="0"/>
              <a:t>address varchar(20),</a:t>
            </a:r>
          </a:p>
          <a:p>
            <a:r>
              <a:rPr lang="en-US" altLang="ko-KR" dirty="0"/>
              <a:t>primary key(id),</a:t>
            </a:r>
          </a:p>
          <a:p>
            <a:r>
              <a:rPr lang="en-US" altLang="ko-KR" dirty="0"/>
              <a:t>key </a:t>
            </a:r>
            <a:r>
              <a:rPr lang="en-US" altLang="ko-KR" dirty="0" err="1"/>
              <a:t>idx_name</a:t>
            </a:r>
            <a:r>
              <a:rPr lang="en-US" altLang="ko-KR" dirty="0"/>
              <a:t>(name));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2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index </a:t>
            </a:r>
            <a:r>
              <a:rPr lang="ko-KR" altLang="en-US" sz="2400" b="1" dirty="0"/>
              <a:t>생성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기존 테이블에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531223" y="1271452"/>
            <a:ext cx="912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인덱스 생성</a:t>
            </a:r>
            <a:endParaRPr lang="en-US" altLang="ko-KR" dirty="0"/>
          </a:p>
          <a:p>
            <a:r>
              <a:rPr lang="en-US" altLang="ko-KR" dirty="0"/>
              <a:t>- create index </a:t>
            </a:r>
            <a:r>
              <a:rPr lang="en-US" altLang="ko-KR" dirty="0" err="1"/>
              <a:t>idx_name</a:t>
            </a:r>
            <a:r>
              <a:rPr lang="en-US" altLang="ko-KR" dirty="0"/>
              <a:t> on </a:t>
            </a:r>
            <a:r>
              <a:rPr lang="ko-KR" altLang="en-US" dirty="0"/>
              <a:t>테이블명 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테이블에 추가</a:t>
            </a:r>
            <a:endParaRPr lang="en-US" altLang="ko-KR" dirty="0"/>
          </a:p>
          <a:p>
            <a:r>
              <a:rPr lang="en-US" altLang="ko-KR" dirty="0"/>
              <a:t>- alter table </a:t>
            </a:r>
            <a:r>
              <a:rPr lang="ko-KR" altLang="en-US" dirty="0"/>
              <a:t>테이블명 </a:t>
            </a:r>
            <a:r>
              <a:rPr lang="en-US" altLang="ko-KR" dirty="0"/>
              <a:t>add index </a:t>
            </a:r>
            <a:r>
              <a:rPr lang="en-US" altLang="ko-KR" dirty="0" err="1"/>
              <a:t>idx_name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인덱스 보기</a:t>
            </a:r>
            <a:endParaRPr lang="en-US" altLang="ko-KR" dirty="0"/>
          </a:p>
          <a:p>
            <a:r>
              <a:rPr lang="en-US" altLang="ko-KR" dirty="0"/>
              <a:t>- show index 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인덱스 삭제</a:t>
            </a:r>
            <a:endParaRPr lang="en-US" altLang="ko-KR" dirty="0"/>
          </a:p>
          <a:p>
            <a:r>
              <a:rPr lang="en-US" altLang="ko-KR" dirty="0"/>
              <a:t>- 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index </a:t>
            </a:r>
            <a:r>
              <a:rPr lang="en-US" altLang="ko-KR" dirty="0" err="1"/>
              <a:t>idx_name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270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view </a:t>
            </a:r>
            <a:r>
              <a:rPr lang="ko-KR" altLang="en-US" sz="2400" b="1" dirty="0"/>
              <a:t>생성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531223" y="1271452"/>
            <a:ext cx="912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데이터베이스에서 존재하는 가상 테이블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자주 조회하는 테이블의 값을 별도로 저장하는 기능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실제 데이터를 저장하고 있지 않음 </a:t>
            </a:r>
            <a:r>
              <a:rPr lang="en-US" altLang="ko-KR" dirty="0"/>
              <a:t>( </a:t>
            </a:r>
            <a:r>
              <a:rPr lang="ko-KR" altLang="en-US" dirty="0"/>
              <a:t>물리적으로 존재하지 않는다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보여주기만 가능 </a:t>
            </a:r>
            <a:r>
              <a:rPr lang="en-US" altLang="ko-KR" dirty="0"/>
              <a:t>(insert, update, delete </a:t>
            </a:r>
            <a:r>
              <a:rPr lang="ko-KR" altLang="en-US" dirty="0"/>
              <a:t>불가능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뷰는 </a:t>
            </a:r>
            <a:r>
              <a:rPr lang="en-US" altLang="ko-KR" dirty="0"/>
              <a:t>index</a:t>
            </a:r>
            <a:r>
              <a:rPr lang="ko-KR" altLang="en-US" dirty="0"/>
              <a:t>를 가질 수 없다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42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view </a:t>
            </a:r>
            <a:r>
              <a:rPr lang="ko-KR" altLang="en-US" sz="2400" b="1" dirty="0"/>
              <a:t>생성 구문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498173" y="1293485"/>
            <a:ext cx="9126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단일</a:t>
            </a:r>
            <a:r>
              <a:rPr lang="en-US" altLang="ko-KR" dirty="0"/>
              <a:t>(</a:t>
            </a:r>
            <a:r>
              <a:rPr lang="ko-KR" altLang="en-US" dirty="0"/>
              <a:t>단순</a:t>
            </a:r>
            <a:r>
              <a:rPr lang="en-US" altLang="ko-KR" dirty="0"/>
              <a:t>)</a:t>
            </a:r>
            <a:r>
              <a:rPr lang="ko-KR" altLang="en-US" dirty="0"/>
              <a:t>뷰</a:t>
            </a:r>
            <a:endParaRPr lang="en-US" altLang="ko-KR" dirty="0"/>
          </a:p>
          <a:p>
            <a:r>
              <a:rPr lang="en-US" altLang="ko-KR" dirty="0"/>
              <a:t>- 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- select </a:t>
            </a:r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/>
              <a:t>- 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주소가 서울인 학생의 이름만 뷰로 생성</a:t>
            </a:r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 err="1"/>
              <a:t>seoul_view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</a:p>
          <a:p>
            <a:r>
              <a:rPr lang="en-US" altLang="ko-KR" dirty="0"/>
              <a:t>select name from student</a:t>
            </a:r>
          </a:p>
          <a:p>
            <a:r>
              <a:rPr lang="en-US" altLang="ko-KR" dirty="0"/>
              <a:t>where address = ‘</a:t>
            </a:r>
            <a:r>
              <a:rPr lang="en-US" altLang="ko-KR" dirty="0" err="1"/>
              <a:t>seoul</a:t>
            </a:r>
            <a:r>
              <a:rPr lang="en-US" altLang="ko-KR" dirty="0"/>
              <a:t>’;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복합</a:t>
            </a:r>
            <a:r>
              <a:rPr lang="en-US" altLang="ko-KR" dirty="0"/>
              <a:t>(</a:t>
            </a:r>
            <a:r>
              <a:rPr lang="ko-KR" altLang="en-US" dirty="0"/>
              <a:t>여러 개의 테이블</a:t>
            </a:r>
            <a:r>
              <a:rPr lang="en-US" altLang="ko-KR" dirty="0"/>
              <a:t>)</a:t>
            </a:r>
            <a:r>
              <a:rPr lang="ko-KR" altLang="en-US" dirty="0"/>
              <a:t>뷰</a:t>
            </a:r>
            <a:endParaRPr lang="en-US" altLang="ko-KR" dirty="0"/>
          </a:p>
          <a:p>
            <a:r>
              <a:rPr lang="en-US" altLang="ko-KR" dirty="0"/>
              <a:t>- join </a:t>
            </a:r>
            <a:r>
              <a:rPr lang="ko-KR" altLang="en-US" dirty="0"/>
              <a:t>가능 </a:t>
            </a:r>
            <a:r>
              <a:rPr lang="en-US" altLang="ko-KR" dirty="0"/>
              <a:t>(</a:t>
            </a:r>
            <a:r>
              <a:rPr lang="ko-KR" altLang="en-US" dirty="0" err="1"/>
              <a:t>단일뷰</a:t>
            </a:r>
            <a:r>
              <a:rPr lang="ko-KR" altLang="en-US" dirty="0"/>
              <a:t> 사용불가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그룹함수 가능 </a:t>
            </a:r>
            <a:r>
              <a:rPr lang="en-US" altLang="ko-KR" dirty="0"/>
              <a:t>(</a:t>
            </a:r>
            <a:r>
              <a:rPr lang="ko-KR" altLang="en-US" dirty="0" err="1"/>
              <a:t>단일뷰</a:t>
            </a:r>
            <a:r>
              <a:rPr lang="ko-KR" altLang="en-US" dirty="0"/>
              <a:t> 사용불가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distinct </a:t>
            </a:r>
            <a:r>
              <a:rPr lang="ko-KR" altLang="en-US" dirty="0"/>
              <a:t>가능 </a:t>
            </a:r>
            <a:r>
              <a:rPr lang="en-US" altLang="ko-KR" dirty="0"/>
              <a:t>(</a:t>
            </a:r>
            <a:r>
              <a:rPr lang="ko-KR" altLang="en-US" dirty="0" err="1"/>
              <a:t>단일뷰</a:t>
            </a:r>
            <a:r>
              <a:rPr lang="ko-KR" altLang="en-US" dirty="0"/>
              <a:t> 사용불가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46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92480" y="1492924"/>
          <a:ext cx="10546080" cy="489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1425654008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433862943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4206448715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426506287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3833053207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543204908"/>
                    </a:ext>
                  </a:extLst>
                </a:gridCol>
              </a:tblGrid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pk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nn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나이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기본값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:20)</a:t>
                      </a:r>
                    </a:p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주소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Varchar(45)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학과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major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varchar(45)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점수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73087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Seoul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50125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강길순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Seoul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6193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incheon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92488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강감찬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Incheon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5159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5555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유관순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suwon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Computer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4435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2720" y="751840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테이블 명 </a:t>
            </a:r>
            <a:r>
              <a:rPr lang="en-US" altLang="ko-KR" sz="3200" dirty="0"/>
              <a:t>: student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930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view </a:t>
            </a:r>
            <a:r>
              <a:rPr lang="ko-KR" altLang="en-US" sz="2400" b="1" dirty="0"/>
              <a:t>생성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498173" y="1293485"/>
            <a:ext cx="912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 테이블에서 필드를 조회하는 뷰도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 </a:t>
            </a:r>
          </a:p>
          <a:p>
            <a:r>
              <a:rPr lang="en-US" altLang="ko-KR" dirty="0"/>
              <a:t>select a.</a:t>
            </a:r>
            <a:r>
              <a:rPr lang="ko-KR" altLang="en-US" dirty="0"/>
              <a:t>칼럼</a:t>
            </a:r>
            <a:r>
              <a:rPr lang="en-US" altLang="ko-KR" dirty="0"/>
              <a:t>, b.</a:t>
            </a:r>
            <a:r>
              <a:rPr lang="ko-KR" altLang="en-US" dirty="0"/>
              <a:t>칼럼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table_a</a:t>
            </a:r>
            <a:r>
              <a:rPr lang="en-US" altLang="ko-KR" dirty="0"/>
              <a:t> a, </a:t>
            </a:r>
            <a:r>
              <a:rPr lang="en-US" altLang="ko-KR" dirty="0" err="1"/>
              <a:t>table_b</a:t>
            </a:r>
            <a:r>
              <a:rPr lang="en-US" altLang="ko-KR" dirty="0"/>
              <a:t> b</a:t>
            </a:r>
          </a:p>
          <a:p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537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367E5-A2F6-9692-69C9-AA6479EBD6BA}"/>
              </a:ext>
            </a:extLst>
          </p:cNvPr>
          <p:cNvSpPr txBox="1"/>
          <p:nvPr/>
        </p:nvSpPr>
        <p:spPr>
          <a:xfrm>
            <a:off x="635726" y="435428"/>
            <a:ext cx="583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view </a:t>
            </a:r>
            <a:r>
              <a:rPr lang="ko-KR" altLang="en-US" sz="2400" b="1" dirty="0"/>
              <a:t>대체 명령어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DB334-054F-631D-CA59-8674D89FB795}"/>
              </a:ext>
            </a:extLst>
          </p:cNvPr>
          <p:cNvSpPr txBox="1"/>
          <p:nvPr/>
        </p:nvSpPr>
        <p:spPr>
          <a:xfrm>
            <a:off x="498173" y="1293485"/>
            <a:ext cx="912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뷰는 한 번 생성하면 변경이 불가능하기 때문에 새로운 뷰로 대체할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replace </a:t>
            </a:r>
            <a:r>
              <a:rPr lang="ko-KR" altLang="en-US" dirty="0"/>
              <a:t>명령어 사용 </a:t>
            </a:r>
            <a:r>
              <a:rPr lang="en-US" altLang="ko-KR" dirty="0"/>
              <a:t>=&gt; create </a:t>
            </a:r>
            <a:r>
              <a:rPr lang="ko-KR" altLang="en-US" dirty="0"/>
              <a:t>대신 </a:t>
            </a:r>
            <a:r>
              <a:rPr lang="en-US" altLang="ko-KR" dirty="0"/>
              <a:t>replace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- create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replace</a:t>
            </a:r>
            <a:r>
              <a:rPr lang="ko-KR" altLang="en-US" dirty="0"/>
              <a:t> </a:t>
            </a:r>
            <a:r>
              <a:rPr lang="en-US" altLang="ko-KR" dirty="0" err="1"/>
              <a:t>view_name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</a:p>
          <a:p>
            <a:r>
              <a:rPr lang="en-US" altLang="ko-KR" dirty="0"/>
              <a:t>  select </a:t>
            </a:r>
            <a:r>
              <a:rPr lang="ko-KR" altLang="en-US" dirty="0"/>
              <a:t>칼럼 </a:t>
            </a:r>
            <a:r>
              <a:rPr lang="en-US" altLang="ko-KR" dirty="0"/>
              <a:t>ad ‘</a:t>
            </a:r>
            <a:r>
              <a:rPr lang="ko-KR" altLang="en-US" dirty="0" err="1"/>
              <a:t>칼럼명</a:t>
            </a:r>
            <a:r>
              <a:rPr lang="en-US" altLang="ko-KR" dirty="0"/>
              <a:t>‘</a:t>
            </a:r>
          </a:p>
          <a:p>
            <a:r>
              <a:rPr lang="en-US" altLang="ko-KR" dirty="0"/>
              <a:t> 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831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ezen </a:t>
            </a:r>
            <a:r>
              <a:rPr lang="ko-KR" altLang="en-US"/>
              <a:t>데이터베이스에 테이블을 생성하시오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테이블 명 </a:t>
            </a:r>
            <a:r>
              <a:rPr lang="en-US" altLang="ko-KR"/>
              <a:t>: test1</a:t>
            </a:r>
          </a:p>
          <a:p>
            <a:pPr marL="0" indent="0">
              <a:buNone/>
            </a:pPr>
            <a:r>
              <a:rPr lang="ko-KR" altLang="en-US"/>
              <a:t>속성 </a:t>
            </a:r>
            <a:r>
              <a:rPr lang="en-US" altLang="ko-KR"/>
              <a:t>: </a:t>
            </a:r>
          </a:p>
          <a:p>
            <a:pPr marL="0" indent="0">
              <a:buNone/>
            </a:pPr>
            <a:r>
              <a:rPr lang="en-US" altLang="ko-KR"/>
              <a:t>- id : int  auto_increment pk  (</a:t>
            </a:r>
            <a:r>
              <a:rPr lang="ko-KR" altLang="en-US"/>
              <a:t>자동증가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 name : varchar(10) not null</a:t>
            </a:r>
          </a:p>
          <a:p>
            <a:pPr marL="0" indent="0">
              <a:buNone/>
            </a:pPr>
            <a:r>
              <a:rPr lang="en-US" altLang="ko-KR"/>
              <a:t>- age : int default 20 (</a:t>
            </a:r>
            <a:r>
              <a:rPr lang="ko-KR" altLang="en-US"/>
              <a:t>기본값 </a:t>
            </a:r>
            <a:r>
              <a:rPr lang="en-US" altLang="ko-KR"/>
              <a:t>20)</a:t>
            </a:r>
          </a:p>
          <a:p>
            <a:pPr marL="0" indent="0">
              <a:buNone/>
            </a:pPr>
            <a:r>
              <a:rPr lang="en-US" altLang="ko-KR"/>
              <a:t>- address : varchar(20)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99985"/>
              </p:ext>
            </p:extLst>
          </p:nvPr>
        </p:nvGraphicFramePr>
        <p:xfrm>
          <a:off x="792480" y="1492924"/>
          <a:ext cx="9794560" cy="489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640">
                  <a:extLst>
                    <a:ext uri="{9D8B030D-6E8A-4147-A177-3AD203B41FA5}">
                      <a16:colId xmlns:a16="http://schemas.microsoft.com/office/drawing/2014/main" val="1425654008"/>
                    </a:ext>
                  </a:extLst>
                </a:gridCol>
                <a:gridCol w="2448640">
                  <a:extLst>
                    <a:ext uri="{9D8B030D-6E8A-4147-A177-3AD203B41FA5}">
                      <a16:colId xmlns:a16="http://schemas.microsoft.com/office/drawing/2014/main" val="2433862943"/>
                    </a:ext>
                  </a:extLst>
                </a:gridCol>
                <a:gridCol w="2448640">
                  <a:extLst>
                    <a:ext uri="{9D8B030D-6E8A-4147-A177-3AD203B41FA5}">
                      <a16:colId xmlns:a16="http://schemas.microsoft.com/office/drawing/2014/main" val="4206448715"/>
                    </a:ext>
                  </a:extLst>
                </a:gridCol>
                <a:gridCol w="2448640">
                  <a:extLst>
                    <a:ext uri="{9D8B030D-6E8A-4147-A177-3AD203B41FA5}">
                      <a16:colId xmlns:a16="http://schemas.microsoft.com/office/drawing/2014/main" val="4265062876"/>
                    </a:ext>
                  </a:extLst>
                </a:gridCol>
              </a:tblGrid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Int, AI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nn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나이</a:t>
                      </a:r>
                      <a:endParaRPr lang="en-US" altLang="ko-KR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기본값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:20)</a:t>
                      </a:r>
                    </a:p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주소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Varchar(45)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73087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501251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강길순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인천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6193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92488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강감찬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인천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5159"/>
                  </a:ext>
                </a:extLst>
              </a:tr>
              <a:tr h="668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유관순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4435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2720" y="751840"/>
            <a:ext cx="325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테이블 명 </a:t>
            </a:r>
            <a:r>
              <a:rPr lang="en-US" altLang="ko-KR" sz="3200"/>
              <a:t>: test1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708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인천에 사는 학생을 검색</a:t>
            </a:r>
            <a:endParaRPr lang="en-US" altLang="ko-KR"/>
          </a:p>
          <a:p>
            <a:r>
              <a:rPr lang="ko-KR" altLang="en-US"/>
              <a:t>나이가 </a:t>
            </a:r>
            <a:r>
              <a:rPr lang="en-US" altLang="ko-KR"/>
              <a:t>22</a:t>
            </a:r>
            <a:r>
              <a:rPr lang="ko-KR" altLang="en-US"/>
              <a:t>이상인 학생을 검색</a:t>
            </a:r>
            <a:endParaRPr lang="en-US" altLang="ko-KR"/>
          </a:p>
          <a:p>
            <a:r>
              <a:rPr lang="ko-KR" altLang="en-US"/>
              <a:t>나이가 </a:t>
            </a:r>
            <a:r>
              <a:rPr lang="en-US" altLang="ko-KR"/>
              <a:t>22</a:t>
            </a:r>
            <a:r>
              <a:rPr lang="ko-KR" altLang="en-US"/>
              <a:t>미만인 학생의 나이를 </a:t>
            </a:r>
            <a:r>
              <a:rPr lang="en-US" altLang="ko-KR"/>
              <a:t>1</a:t>
            </a:r>
            <a:r>
              <a:rPr lang="ko-KR" altLang="en-US"/>
              <a:t>살씩 증가</a:t>
            </a:r>
            <a:endParaRPr lang="en-US" altLang="ko-KR"/>
          </a:p>
          <a:p>
            <a:r>
              <a:rPr lang="ko-KR" altLang="en-US"/>
              <a:t>강씨 학생을 검색</a:t>
            </a:r>
            <a:endParaRPr lang="en-US" altLang="ko-KR"/>
          </a:p>
          <a:p>
            <a:r>
              <a:rPr lang="en-US" altLang="ko-KR"/>
              <a:t>score </a:t>
            </a:r>
            <a:r>
              <a:rPr lang="ko-KR" altLang="en-US"/>
              <a:t>칼럼을 추가하고</a:t>
            </a:r>
            <a:r>
              <a:rPr lang="en-US" altLang="ko-KR"/>
              <a:t>, </a:t>
            </a:r>
            <a:r>
              <a:rPr lang="ko-KR" altLang="en-US"/>
              <a:t>기본값을 </a:t>
            </a:r>
            <a:r>
              <a:rPr lang="en-US" altLang="ko-KR"/>
              <a:t>0</a:t>
            </a:r>
            <a:r>
              <a:rPr lang="ko-KR" altLang="en-US"/>
              <a:t>으로 설정</a:t>
            </a:r>
            <a:endParaRPr lang="en-US" altLang="ko-KR"/>
          </a:p>
          <a:p>
            <a:r>
              <a:rPr lang="en-US" altLang="ko-KR"/>
              <a:t>update </a:t>
            </a:r>
            <a:r>
              <a:rPr lang="ko-KR" altLang="en-US"/>
              <a:t>구문을 사용하여 각 학생의 </a:t>
            </a:r>
            <a:r>
              <a:rPr lang="en-US" altLang="ko-KR"/>
              <a:t>score</a:t>
            </a:r>
            <a:r>
              <a:rPr lang="ko-KR" altLang="en-US"/>
              <a:t>를 설정</a:t>
            </a:r>
            <a:endParaRPr lang="en-US" altLang="ko-KR"/>
          </a:p>
          <a:p>
            <a:r>
              <a:rPr lang="en-US" altLang="ko-KR"/>
              <a:t>update</a:t>
            </a:r>
            <a:r>
              <a:rPr lang="ko-KR" altLang="en-US"/>
              <a:t>한 </a:t>
            </a:r>
            <a:r>
              <a:rPr lang="en-US" altLang="ko-KR"/>
              <a:t>score</a:t>
            </a:r>
            <a:r>
              <a:rPr lang="ko-KR" altLang="en-US"/>
              <a:t>의 값이 </a:t>
            </a:r>
            <a:r>
              <a:rPr lang="en-US" altLang="ko-KR"/>
              <a:t>90</a:t>
            </a:r>
            <a:r>
              <a:rPr lang="ko-KR" altLang="en-US"/>
              <a:t>이상인 학생의 이름을 성적우수자로 검색</a:t>
            </a:r>
          </a:p>
        </p:txBody>
      </p:sp>
    </p:spTree>
    <p:extLst>
      <p:ext uri="{BB962C8B-B14F-4D97-AF65-F5344CB8AC3E}">
        <p14:creationId xmlns:p14="http://schemas.microsoft.com/office/powerpoint/2010/main" val="11443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609"/>
          </a:xfrm>
        </p:spPr>
        <p:txBody>
          <a:bodyPr/>
          <a:lstStyle/>
          <a:p>
            <a:r>
              <a:rPr lang="ko-KR" altLang="en-US"/>
              <a:t>테이블 </a:t>
            </a:r>
            <a:r>
              <a:rPr lang="en-US" altLang="ko-KR"/>
              <a:t>test2</a:t>
            </a:r>
            <a:r>
              <a:rPr lang="ko-KR" altLang="en-US"/>
              <a:t>을 </a:t>
            </a:r>
            <a:r>
              <a:rPr lang="ko-KR" altLang="en-US" dirty="0"/>
              <a:t>생성하고 작성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90109" y="2433234"/>
          <a:ext cx="9795570" cy="420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95">
                  <a:extLst>
                    <a:ext uri="{9D8B030D-6E8A-4147-A177-3AD203B41FA5}">
                      <a16:colId xmlns:a16="http://schemas.microsoft.com/office/drawing/2014/main" val="3222849955"/>
                    </a:ext>
                  </a:extLst>
                </a:gridCol>
                <a:gridCol w="1632595">
                  <a:extLst>
                    <a:ext uri="{9D8B030D-6E8A-4147-A177-3AD203B41FA5}">
                      <a16:colId xmlns:a16="http://schemas.microsoft.com/office/drawing/2014/main" val="3955182055"/>
                    </a:ext>
                  </a:extLst>
                </a:gridCol>
                <a:gridCol w="1632595">
                  <a:extLst>
                    <a:ext uri="{9D8B030D-6E8A-4147-A177-3AD203B41FA5}">
                      <a16:colId xmlns:a16="http://schemas.microsoft.com/office/drawing/2014/main" val="2795591143"/>
                    </a:ext>
                  </a:extLst>
                </a:gridCol>
                <a:gridCol w="1632595">
                  <a:extLst>
                    <a:ext uri="{9D8B030D-6E8A-4147-A177-3AD203B41FA5}">
                      <a16:colId xmlns:a16="http://schemas.microsoft.com/office/drawing/2014/main" val="1646467982"/>
                    </a:ext>
                  </a:extLst>
                </a:gridCol>
                <a:gridCol w="1632595">
                  <a:extLst>
                    <a:ext uri="{9D8B030D-6E8A-4147-A177-3AD203B41FA5}">
                      <a16:colId xmlns:a16="http://schemas.microsoft.com/office/drawing/2014/main" val="3256027907"/>
                    </a:ext>
                  </a:extLst>
                </a:gridCol>
                <a:gridCol w="1632595">
                  <a:extLst>
                    <a:ext uri="{9D8B030D-6E8A-4147-A177-3AD203B41FA5}">
                      <a16:colId xmlns:a16="http://schemas.microsoft.com/office/drawing/2014/main" val="964705019"/>
                    </a:ext>
                  </a:extLst>
                </a:gridCol>
              </a:tblGrid>
              <a:tr h="87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학번</a:t>
                      </a:r>
                      <a:r>
                        <a:rPr lang="en-US" altLang="ko-KR" sz="2000" dirty="0"/>
                        <a:t> </a:t>
                      </a:r>
                      <a:r>
                        <a:rPr lang="en-US" altLang="ko-KR" sz="2000"/>
                        <a:t>(num)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/>
                        <a:t>숫자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 err="1"/>
                        <a:t>Pk,nn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  <a:r>
                        <a:rPr lang="en-US" altLang="ko-KR" sz="2000" dirty="0"/>
                        <a:t>(name)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문자</a:t>
                      </a:r>
                      <a:r>
                        <a:rPr lang="en-US" altLang="ko-KR" sz="2000" dirty="0"/>
                        <a:t>(10)</a:t>
                      </a:r>
                    </a:p>
                    <a:p>
                      <a:pPr algn="ctr" latinLnBrk="1"/>
                      <a:r>
                        <a:rPr lang="en-US" altLang="ko-KR" sz="2000" dirty="0" err="1"/>
                        <a:t>nn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학과</a:t>
                      </a:r>
                      <a:r>
                        <a:rPr lang="en-US" altLang="ko-KR" sz="2000" dirty="0"/>
                        <a:t>(dep)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문자</a:t>
                      </a:r>
                      <a:r>
                        <a:rPr lang="en-US" altLang="ko-KR" sz="2000" dirty="0"/>
                        <a:t>(20)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주소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addr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문자</a:t>
                      </a:r>
                      <a:r>
                        <a:rPr lang="en-US" altLang="ko-KR" sz="2000" dirty="0"/>
                        <a:t>(20)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전화번호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tel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2000"/>
                        <a:t>문자</a:t>
                      </a:r>
                      <a:r>
                        <a:rPr lang="en-US" altLang="ko-KR" sz="2000" dirty="0"/>
                        <a:t>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성적</a:t>
                      </a:r>
                      <a:endParaRPr lang="en-US" altLang="ko-KR" sz="2000"/>
                    </a:p>
                    <a:p>
                      <a:pPr algn="ctr" latinLnBrk="1"/>
                      <a:r>
                        <a:rPr lang="en-US" altLang="ko-KR" sz="2000"/>
                        <a:t>(score)</a:t>
                      </a:r>
                    </a:p>
                    <a:p>
                      <a:pPr algn="ctr" latinLnBrk="1"/>
                      <a:r>
                        <a:rPr lang="ko-KR" altLang="en-US" sz="2000"/>
                        <a:t>숫자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55492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경영학과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원주시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78979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김길동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경영학과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89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233145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이길동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컴퓨터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원주시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456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9447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박길동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컴퓨터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수원시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97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865780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고길동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경영학과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서울시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75282"/>
                  </a:ext>
                </a:extLst>
              </a:tr>
              <a:tr h="53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구길동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컴퓨터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인천시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789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93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35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test2 </a:t>
            </a:r>
            <a:r>
              <a:rPr lang="ko-KR" altLang="en-US"/>
              <a:t>에서 과제를 수행하시오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학과가 경영학과인 학생들을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성적이 </a:t>
            </a:r>
            <a:r>
              <a:rPr lang="en-US" altLang="ko-KR"/>
              <a:t>80</a:t>
            </a:r>
            <a:r>
              <a:rPr lang="ko-KR" altLang="en-US"/>
              <a:t>이상인 학생들을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학과가 컴퓨터인 튜플을 컴퓨터학과로 변경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이름칼럼 뒤에 나이</a:t>
            </a:r>
            <a:r>
              <a:rPr lang="en-US" altLang="ko-KR"/>
              <a:t>(age) </a:t>
            </a:r>
            <a:r>
              <a:rPr lang="ko-KR" altLang="en-US"/>
              <a:t>칼럼을 추가하고 값을 </a:t>
            </a:r>
            <a:r>
              <a:rPr lang="en-US" altLang="ko-KR"/>
              <a:t>20</a:t>
            </a:r>
            <a:r>
              <a:rPr lang="ko-KR" altLang="en-US"/>
              <a:t>으로 설정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학과별 인원수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학과별 성적 평균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주소별 인원수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경영학과의 성적 합계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주소가 서울 또는 원주인 학생들 출력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성적이 </a:t>
            </a:r>
            <a:r>
              <a:rPr lang="en-US" altLang="ko-KR"/>
              <a:t>70</a:t>
            </a:r>
            <a:r>
              <a:rPr lang="ko-KR" altLang="en-US"/>
              <a:t>이상인 학생들의 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학과</a:t>
            </a:r>
            <a:r>
              <a:rPr lang="en-US" altLang="ko-KR"/>
              <a:t>, </a:t>
            </a:r>
            <a:r>
              <a:rPr lang="ko-KR" altLang="en-US"/>
              <a:t>성적만 출력</a:t>
            </a:r>
          </a:p>
        </p:txBody>
      </p:sp>
    </p:spTree>
    <p:extLst>
      <p:ext uri="{BB962C8B-B14F-4D97-AF65-F5344CB8AC3E}">
        <p14:creationId xmlns:p14="http://schemas.microsoft.com/office/powerpoint/2010/main" val="11397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1.buy </a:t>
            </a:r>
            <a:r>
              <a:rPr lang="ko-KR" altLang="en-US"/>
              <a:t>테이블에서 </a:t>
            </a:r>
            <a:r>
              <a:rPr lang="en-US" altLang="ko-KR"/>
              <a:t>customer</a:t>
            </a:r>
            <a:r>
              <a:rPr lang="ko-KR" altLang="en-US"/>
              <a:t>의 이름을 홍</a:t>
            </a:r>
            <a:r>
              <a:rPr lang="en-US" altLang="ko-KR"/>
              <a:t>O</a:t>
            </a:r>
            <a:r>
              <a:rPr lang="ko-KR" altLang="en-US"/>
              <a:t>동 변경해서 출력만</a:t>
            </a:r>
            <a:r>
              <a:rPr lang="en-US" altLang="ko-KR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2.product </a:t>
            </a:r>
            <a:r>
              <a:rPr lang="ko-KR" altLang="en-US"/>
              <a:t>테이블에서 </a:t>
            </a:r>
            <a:r>
              <a:rPr lang="en-US" altLang="ko-KR"/>
              <a:t>price</a:t>
            </a:r>
            <a:r>
              <a:rPr lang="ko-KR" altLang="en-US"/>
              <a:t>가 </a:t>
            </a:r>
            <a:r>
              <a:rPr lang="en-US" altLang="ko-KR"/>
              <a:t>40000</a:t>
            </a:r>
            <a:r>
              <a:rPr lang="ko-KR" altLang="en-US"/>
              <a:t>이상인 데이터만 상품명</a:t>
            </a:r>
            <a:r>
              <a:rPr lang="en-US" altLang="ko-KR"/>
              <a:t>(</a:t>
            </a:r>
            <a:r>
              <a:rPr lang="ko-KR" altLang="en-US"/>
              <a:t>할인상품</a:t>
            </a:r>
            <a:r>
              <a:rPr lang="en-US" altLang="ko-KR"/>
              <a:t>)</a:t>
            </a:r>
            <a:r>
              <a:rPr lang="ko-KR" altLang="en-US"/>
              <a:t>으로 표시하여 출력</a:t>
            </a:r>
            <a:r>
              <a:rPr lang="en-US" altLang="ko-KR"/>
              <a:t>(</a:t>
            </a:r>
            <a:r>
              <a:rPr lang="ko-KR" altLang="en-US"/>
              <a:t>조회만</a:t>
            </a:r>
            <a:r>
              <a:rPr lang="en-US" altLang="ko-KR"/>
              <a:t>)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3.</a:t>
            </a:r>
            <a:r>
              <a:rPr lang="ko-KR" altLang="en-US"/>
              <a:t>월별 매출</a:t>
            </a:r>
            <a:r>
              <a:rPr lang="en-US" altLang="ko-KR"/>
              <a:t>(price*slae_amount)</a:t>
            </a:r>
            <a:r>
              <a:rPr lang="ko-KR" altLang="en-US"/>
              <a:t>합계 출력 </a:t>
            </a:r>
            <a:endParaRPr lang="en-US" altLang="ko-KR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4. price</a:t>
            </a:r>
            <a:r>
              <a:rPr lang="ko-KR" altLang="en-US"/>
              <a:t>가 가장 높은</a:t>
            </a:r>
            <a:r>
              <a:rPr lang="en-US" altLang="ko-KR"/>
              <a:t>(</a:t>
            </a:r>
            <a:r>
              <a:rPr lang="ko-KR" altLang="en-US"/>
              <a:t>가장비싼</a:t>
            </a:r>
            <a:r>
              <a:rPr lang="en-US" altLang="ko-KR"/>
              <a:t>) </a:t>
            </a:r>
            <a:r>
              <a:rPr lang="ko-KR" altLang="en-US"/>
              <a:t>제품명</a:t>
            </a:r>
            <a:r>
              <a:rPr lang="en-US" altLang="ko-KR"/>
              <a:t>, price </a:t>
            </a:r>
            <a:r>
              <a:rPr lang="ko-KR" altLang="en-US"/>
              <a:t>출력 </a:t>
            </a:r>
            <a:endParaRPr lang="en-US" altLang="ko-KR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5. buy </a:t>
            </a:r>
            <a:r>
              <a:rPr lang="ko-KR" altLang="en-US"/>
              <a:t>테이블의 구매 내역을 추가하시오 </a:t>
            </a:r>
            <a:r>
              <a:rPr lang="en-US" altLang="ko-KR"/>
              <a:t>(3</a:t>
            </a:r>
            <a:r>
              <a:rPr lang="ko-KR" altLang="en-US"/>
              <a:t>개</a:t>
            </a:r>
            <a:r>
              <a:rPr lang="en-US" altLang="ko-KR"/>
              <a:t>)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-&gt; product</a:t>
            </a:r>
            <a:r>
              <a:rPr lang="ko-KR" altLang="en-US"/>
              <a:t>에서 조회하여 추가</a:t>
            </a:r>
            <a:r>
              <a:rPr lang="en-US" altLang="ko-KR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6. product_non </a:t>
            </a:r>
            <a:r>
              <a:rPr lang="ko-KR" altLang="en-US"/>
              <a:t>테이블을 </a:t>
            </a:r>
            <a:r>
              <a:rPr lang="en-US" altLang="ko-KR"/>
              <a:t>product </a:t>
            </a:r>
            <a:r>
              <a:rPr lang="ko-KR" altLang="en-US"/>
              <a:t>테이블과 같은 형식으로 추가하여</a:t>
            </a:r>
            <a:r>
              <a:rPr lang="en-US" altLang="ko-KR"/>
              <a:t>, register_date</a:t>
            </a:r>
            <a:r>
              <a:rPr lang="ko-KR" altLang="en-US"/>
              <a:t>의 </a:t>
            </a:r>
            <a:r>
              <a:rPr lang="en-US" altLang="ko-KR"/>
              <a:t>9</a:t>
            </a:r>
            <a:r>
              <a:rPr lang="ko-KR" altLang="en-US"/>
              <a:t>월 데이터를 이동하시오</a:t>
            </a:r>
            <a:r>
              <a:rPr lang="en-US" altLang="ko-KR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-&gt; </a:t>
            </a:r>
            <a:r>
              <a:rPr lang="ko-KR" altLang="en-US"/>
              <a:t>기존 </a:t>
            </a:r>
            <a:r>
              <a:rPr lang="en-US" altLang="ko-KR"/>
              <a:t>product </a:t>
            </a:r>
            <a:r>
              <a:rPr lang="ko-KR" altLang="en-US"/>
              <a:t>테이블에서 제거</a:t>
            </a:r>
            <a:r>
              <a:rPr lang="en-US" altLang="ko-KR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-&gt; </a:t>
            </a:r>
            <a:r>
              <a:rPr lang="ko-KR" altLang="en-US"/>
              <a:t>단</a:t>
            </a:r>
            <a:r>
              <a:rPr lang="en-US" altLang="ko-KR"/>
              <a:t>, transaction</a:t>
            </a:r>
            <a:r>
              <a:rPr lang="ko-KR" altLang="en-US"/>
              <a:t>을 이용하여 첫 과정부터 완료되었을 때 </a:t>
            </a:r>
            <a:r>
              <a:rPr lang="en-US" altLang="ko-KR"/>
              <a:t>commit </a:t>
            </a:r>
            <a:r>
              <a:rPr lang="ko-KR" altLang="en-US"/>
              <a:t>하기</a:t>
            </a:r>
            <a:r>
              <a:rPr lang="en-US" altLang="ko-KR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7. </a:t>
            </a:r>
            <a:r>
              <a:rPr lang="ko-KR" altLang="en-US"/>
              <a:t>가장 많이 판매한 제품의 이름</a:t>
            </a:r>
            <a:r>
              <a:rPr lang="en-US" altLang="ko-KR"/>
              <a:t>(name)</a:t>
            </a:r>
            <a:r>
              <a:rPr lang="ko-KR" altLang="en-US"/>
              <a:t>을 출력 </a:t>
            </a:r>
            <a:endParaRPr lang="en-US" altLang="ko-KR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/>
              <a:t>-&gt; buy </a:t>
            </a:r>
            <a:r>
              <a:rPr lang="ko-KR" altLang="en-US"/>
              <a:t>테이블 기준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9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497" y="152061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800"/>
              <a:t>ERD </a:t>
            </a:r>
            <a:r>
              <a:rPr lang="ko-KR" altLang="en-US" sz="2800"/>
              <a:t>생성</a:t>
            </a:r>
            <a:r>
              <a:rPr lang="en-US" altLang="ko-KR" sz="2800"/>
              <a:t> </a:t>
            </a:r>
            <a:endParaRPr lang="ko-KR" altLang="en-US" sz="2800"/>
          </a:p>
        </p:txBody>
      </p:sp>
      <p:sp>
        <p:nvSpPr>
          <p:cNvPr id="3" name="직사각형 2"/>
          <p:cNvSpPr/>
          <p:nvPr/>
        </p:nvSpPr>
        <p:spPr>
          <a:xfrm>
            <a:off x="976544" y="1127464"/>
            <a:ext cx="2388093" cy="102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student</a:t>
            </a:r>
            <a:r>
              <a:rPr lang="ko-KR" altLang="en-US" sz="2400"/>
              <a:t> </a:t>
            </a:r>
            <a:endParaRPr lang="en-US" altLang="ko-KR" sz="2400"/>
          </a:p>
          <a:p>
            <a:pPr algn="ctr"/>
            <a:r>
              <a:rPr lang="ko-KR" altLang="en-US" sz="2400"/>
              <a:t>학생</a:t>
            </a:r>
            <a:r>
              <a:rPr lang="en-US" altLang="ko-KR" sz="2400"/>
              <a:t> 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8655729" y="1127464"/>
            <a:ext cx="2388093" cy="102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course</a:t>
            </a:r>
            <a:r>
              <a:rPr lang="ko-KR" altLang="en-US" sz="2400"/>
              <a:t> </a:t>
            </a:r>
            <a:endParaRPr lang="en-US" altLang="ko-KR" sz="2400"/>
          </a:p>
          <a:p>
            <a:pPr algn="ctr"/>
            <a:r>
              <a:rPr lang="ko-KR" altLang="en-US" sz="2400"/>
              <a:t>강의</a:t>
            </a:r>
          </a:p>
        </p:txBody>
      </p:sp>
      <p:sp>
        <p:nvSpPr>
          <p:cNvPr id="5" name="타원 4"/>
          <p:cNvSpPr/>
          <p:nvPr/>
        </p:nvSpPr>
        <p:spPr>
          <a:xfrm>
            <a:off x="319597" y="2370338"/>
            <a:ext cx="1127464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학번</a:t>
            </a:r>
          </a:p>
        </p:txBody>
      </p:sp>
      <p:sp>
        <p:nvSpPr>
          <p:cNvPr id="6" name="타원 5"/>
          <p:cNvSpPr/>
          <p:nvPr/>
        </p:nvSpPr>
        <p:spPr>
          <a:xfrm>
            <a:off x="1593541" y="2370338"/>
            <a:ext cx="1154097" cy="816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7" name="타원 6"/>
          <p:cNvSpPr/>
          <p:nvPr/>
        </p:nvSpPr>
        <p:spPr>
          <a:xfrm>
            <a:off x="2894118" y="2325950"/>
            <a:ext cx="1154097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학과</a:t>
            </a:r>
          </a:p>
        </p:txBody>
      </p:sp>
      <p:sp>
        <p:nvSpPr>
          <p:cNvPr id="8" name="타원 7"/>
          <p:cNvSpPr/>
          <p:nvPr/>
        </p:nvSpPr>
        <p:spPr>
          <a:xfrm>
            <a:off x="319597" y="3395709"/>
            <a:ext cx="1154097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학기</a:t>
            </a:r>
          </a:p>
        </p:txBody>
      </p:sp>
      <p:sp>
        <p:nvSpPr>
          <p:cNvPr id="9" name="타원 8"/>
          <p:cNvSpPr/>
          <p:nvPr/>
        </p:nvSpPr>
        <p:spPr>
          <a:xfrm>
            <a:off x="1740021" y="3395709"/>
            <a:ext cx="1154097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</a:p>
        </p:txBody>
      </p:sp>
      <p:sp>
        <p:nvSpPr>
          <p:cNvPr id="10" name="타원 9"/>
          <p:cNvSpPr/>
          <p:nvPr/>
        </p:nvSpPr>
        <p:spPr>
          <a:xfrm>
            <a:off x="8096435" y="2325950"/>
            <a:ext cx="111858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과목코드</a:t>
            </a:r>
          </a:p>
        </p:txBody>
      </p:sp>
      <p:sp>
        <p:nvSpPr>
          <p:cNvPr id="11" name="타원 10"/>
          <p:cNvSpPr/>
          <p:nvPr/>
        </p:nvSpPr>
        <p:spPr>
          <a:xfrm>
            <a:off x="9397012" y="2334827"/>
            <a:ext cx="111858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과목명</a:t>
            </a:r>
          </a:p>
        </p:txBody>
      </p:sp>
      <p:sp>
        <p:nvSpPr>
          <p:cNvPr id="12" name="타원 11"/>
          <p:cNvSpPr/>
          <p:nvPr/>
        </p:nvSpPr>
        <p:spPr>
          <a:xfrm>
            <a:off x="10697589" y="2325949"/>
            <a:ext cx="111858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담당교수</a:t>
            </a:r>
          </a:p>
        </p:txBody>
      </p:sp>
      <p:sp>
        <p:nvSpPr>
          <p:cNvPr id="13" name="타원 12"/>
          <p:cNvSpPr/>
          <p:nvPr/>
        </p:nvSpPr>
        <p:spPr>
          <a:xfrm>
            <a:off x="8096435" y="3395709"/>
            <a:ext cx="111858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학점</a:t>
            </a:r>
          </a:p>
        </p:txBody>
      </p:sp>
      <p:sp>
        <p:nvSpPr>
          <p:cNvPr id="14" name="타원 13"/>
          <p:cNvSpPr/>
          <p:nvPr/>
        </p:nvSpPr>
        <p:spPr>
          <a:xfrm>
            <a:off x="9397012" y="3382392"/>
            <a:ext cx="111858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15" name="타원 14"/>
          <p:cNvSpPr/>
          <p:nvPr/>
        </p:nvSpPr>
        <p:spPr>
          <a:xfrm>
            <a:off x="10697589" y="3395708"/>
            <a:ext cx="1118587" cy="88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시간표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4412202" y="745724"/>
            <a:ext cx="3111623" cy="158022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attend</a:t>
            </a:r>
            <a:r>
              <a:rPr lang="ko-KR" altLang="en-US"/>
              <a:t> </a:t>
            </a:r>
            <a:endParaRPr lang="en-US" altLang="ko-KR"/>
          </a:p>
          <a:p>
            <a:pPr algn="ctr"/>
            <a:r>
              <a:rPr lang="ko-KR" altLang="en-US"/>
              <a:t>수강</a:t>
            </a:r>
          </a:p>
        </p:txBody>
      </p:sp>
      <p:sp>
        <p:nvSpPr>
          <p:cNvPr id="17" name="타원 16"/>
          <p:cNvSpPr/>
          <p:nvPr/>
        </p:nvSpPr>
        <p:spPr>
          <a:xfrm>
            <a:off x="4514293" y="2343704"/>
            <a:ext cx="1083079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수강번호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5748283" y="2370337"/>
            <a:ext cx="1083079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과목코드</a:t>
            </a:r>
          </a:p>
        </p:txBody>
      </p:sp>
      <p:sp>
        <p:nvSpPr>
          <p:cNvPr id="19" name="타원 18"/>
          <p:cNvSpPr/>
          <p:nvPr/>
        </p:nvSpPr>
        <p:spPr>
          <a:xfrm>
            <a:off x="4520947" y="3382392"/>
            <a:ext cx="1083079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학번</a:t>
            </a:r>
          </a:p>
        </p:txBody>
      </p:sp>
      <p:sp>
        <p:nvSpPr>
          <p:cNvPr id="20" name="타원 19"/>
          <p:cNvSpPr/>
          <p:nvPr/>
        </p:nvSpPr>
        <p:spPr>
          <a:xfrm>
            <a:off x="5890696" y="3391269"/>
            <a:ext cx="1083079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수강년도</a:t>
            </a:r>
          </a:p>
        </p:txBody>
      </p:sp>
      <p:sp>
        <p:nvSpPr>
          <p:cNvPr id="21" name="타원 20"/>
          <p:cNvSpPr/>
          <p:nvPr/>
        </p:nvSpPr>
        <p:spPr>
          <a:xfrm>
            <a:off x="4520947" y="4421080"/>
            <a:ext cx="1083079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수강학기</a:t>
            </a:r>
          </a:p>
        </p:txBody>
      </p:sp>
      <p:sp>
        <p:nvSpPr>
          <p:cNvPr id="22" name="타원 21"/>
          <p:cNvSpPr/>
          <p:nvPr/>
        </p:nvSpPr>
        <p:spPr>
          <a:xfrm>
            <a:off x="5890695" y="4456589"/>
            <a:ext cx="1083079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성적</a:t>
            </a:r>
          </a:p>
        </p:txBody>
      </p:sp>
      <p:sp>
        <p:nvSpPr>
          <p:cNvPr id="23" name="타원 22"/>
          <p:cNvSpPr/>
          <p:nvPr/>
        </p:nvSpPr>
        <p:spPr>
          <a:xfrm>
            <a:off x="4665204" y="5459768"/>
            <a:ext cx="1478144" cy="8700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0617" y="4643021"/>
            <a:ext cx="404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학생은 학번을 가지고 있음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학과</a:t>
            </a:r>
            <a:r>
              <a:rPr lang="en-US" altLang="ko-KR"/>
              <a:t>, </a:t>
            </a:r>
            <a:r>
              <a:rPr lang="ko-KR" altLang="en-US"/>
              <a:t>학기</a:t>
            </a:r>
            <a:r>
              <a:rPr lang="en-US" altLang="ko-KR"/>
              <a:t>, </a:t>
            </a:r>
            <a:r>
              <a:rPr lang="ko-KR" altLang="en-US"/>
              <a:t>이수학점 포함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이메일</a:t>
            </a:r>
            <a:r>
              <a:rPr lang="en-US" altLang="ko-KR"/>
              <a:t>, </a:t>
            </a:r>
            <a:r>
              <a:rPr lang="ko-KR" altLang="en-US"/>
              <a:t>전화</a:t>
            </a:r>
            <a:r>
              <a:rPr lang="en-US" altLang="ko-KR"/>
              <a:t>,</a:t>
            </a:r>
            <a:r>
              <a:rPr lang="ko-KR" altLang="en-US"/>
              <a:t>주민</a:t>
            </a:r>
            <a:r>
              <a:rPr lang="en-US" altLang="ko-KR"/>
              <a:t>,</a:t>
            </a:r>
            <a:r>
              <a:rPr lang="ko-KR" altLang="en-US"/>
              <a:t>주소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=&gt; </a:t>
            </a:r>
            <a:r>
              <a:rPr lang="ko-KR" altLang="en-US"/>
              <a:t>기본정보테이블로 분리도 가능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70626" y="4406671"/>
            <a:ext cx="3645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학생은 강의를 수강한다</a:t>
            </a:r>
            <a:r>
              <a:rPr lang="en-US" altLang="ko-KR"/>
              <a:t>. : n:m</a:t>
            </a:r>
          </a:p>
          <a:p>
            <a:r>
              <a:rPr lang="ko-KR" altLang="en-US"/>
              <a:t>강의 </a:t>
            </a:r>
            <a:r>
              <a:rPr lang="en-US" altLang="ko-KR"/>
              <a:t>: </a:t>
            </a:r>
            <a:r>
              <a:rPr lang="ko-KR" altLang="en-US"/>
              <a:t>여러학생이 한 강의를 수강</a:t>
            </a:r>
            <a:endParaRPr lang="en-US" altLang="ko-KR"/>
          </a:p>
          <a:p>
            <a:r>
              <a:rPr lang="ko-KR" altLang="en-US"/>
              <a:t>학생 </a:t>
            </a:r>
            <a:r>
              <a:rPr lang="en-US" altLang="ko-KR"/>
              <a:t>: </a:t>
            </a:r>
            <a:r>
              <a:rPr lang="ko-KR" altLang="en-US"/>
              <a:t>한 학생은 여러강의를 수강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27" name="직선 연결선 26"/>
          <p:cNvCxnSpPr>
            <a:stCxn id="3" idx="3"/>
            <a:endCxn id="16" idx="1"/>
          </p:cNvCxnSpPr>
          <p:nvPr/>
        </p:nvCxnSpPr>
        <p:spPr>
          <a:xfrm flipV="1">
            <a:off x="3364637" y="1535837"/>
            <a:ext cx="1047565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03586" y="12286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    :    N</a:t>
            </a:r>
            <a:endParaRPr lang="ko-KR" altLang="en-US"/>
          </a:p>
        </p:txBody>
      </p:sp>
      <p:cxnSp>
        <p:nvCxnSpPr>
          <p:cNvPr id="30" name="직선 연결선 29"/>
          <p:cNvCxnSpPr>
            <a:stCxn id="16" idx="3"/>
            <a:endCxn id="4" idx="1"/>
          </p:cNvCxnSpPr>
          <p:nvPr/>
        </p:nvCxnSpPr>
        <p:spPr>
          <a:xfrm>
            <a:off x="7523825" y="1535837"/>
            <a:ext cx="1131904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9486" y="1205547"/>
            <a:ext cx="121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    :   1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384" y="5657671"/>
            <a:ext cx="4107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코드에</a:t>
            </a:r>
            <a:r>
              <a:rPr lang="en-US" altLang="ko-KR"/>
              <a:t> </a:t>
            </a:r>
            <a:r>
              <a:rPr lang="ko-KR" altLang="en-US"/>
              <a:t>대한 규칙 미리 결정해야 한다</a:t>
            </a:r>
            <a:r>
              <a:rPr lang="en-US" altLang="ko-KR"/>
              <a:t>.</a:t>
            </a:r>
          </a:p>
          <a:p>
            <a:r>
              <a:rPr lang="ko-KR" altLang="en-US"/>
              <a:t>학번</a:t>
            </a:r>
            <a:r>
              <a:rPr lang="en-US" altLang="ko-KR"/>
              <a:t>(</a:t>
            </a:r>
            <a:r>
              <a:rPr lang="ko-KR" altLang="en-US"/>
              <a:t>년도학과학부일련번호</a:t>
            </a:r>
            <a:r>
              <a:rPr lang="en-US" altLang="ko-KR"/>
              <a:t>) - 10</a:t>
            </a:r>
            <a:r>
              <a:rPr lang="ko-KR" altLang="en-US"/>
              <a:t>자리</a:t>
            </a:r>
            <a:endParaRPr lang="en-US" altLang="ko-KR"/>
          </a:p>
          <a:p>
            <a:r>
              <a:rPr lang="ko-KR" altLang="en-US"/>
              <a:t>과목코드</a:t>
            </a:r>
            <a:r>
              <a:rPr lang="en-US" altLang="ko-KR"/>
              <a:t>(</a:t>
            </a:r>
            <a:r>
              <a:rPr lang="ko-KR" altLang="en-US"/>
              <a:t>년도학기학부일련번호</a:t>
            </a:r>
            <a:r>
              <a:rPr lang="en-US" altLang="ko-KR"/>
              <a:t>) </a:t>
            </a:r>
          </a:p>
          <a:p>
            <a:r>
              <a:rPr lang="ko-KR" altLang="en-US"/>
              <a:t>수강번호</a:t>
            </a:r>
            <a:r>
              <a:rPr lang="en-US" altLang="ko-KR"/>
              <a:t>(AI)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12164" y="46249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 </a:t>
            </a:r>
            <a:r>
              <a:rPr lang="en-US" altLang="ko-KR"/>
              <a:t>: </a:t>
            </a:r>
            <a:r>
              <a:rPr lang="ko-KR" altLang="en-US"/>
              <a:t>테이블간의 관계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잉크 41"/>
              <p14:cNvContentPartPr/>
              <p14:nvPr/>
            </p14:nvContentPartPr>
            <p14:xfrm>
              <a:off x="5066717" y="2263715"/>
              <a:ext cx="11520" cy="16020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437" y="2255435"/>
                <a:ext cx="280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잉크 43"/>
              <p14:cNvContentPartPr/>
              <p14:nvPr/>
            </p14:nvContentPartPr>
            <p14:xfrm>
              <a:off x="184757" y="3080555"/>
              <a:ext cx="4662720" cy="157716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77" y="3072275"/>
                <a:ext cx="4679280" cy="15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잉크 49"/>
              <p14:cNvContentPartPr/>
              <p14:nvPr/>
            </p14:nvContentPartPr>
            <p14:xfrm>
              <a:off x="6898037" y="2237075"/>
              <a:ext cx="3569040" cy="1056960"/>
            </p14:xfrm>
          </p:contentPart>
        </mc:Choice>
        <mc:Fallback xmlns="">
          <p:pic>
            <p:nvPicPr>
              <p:cNvPr id="50" name="잉크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9757" y="2228795"/>
                <a:ext cx="358560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잉크 61"/>
              <p14:cNvContentPartPr/>
              <p14:nvPr/>
            </p14:nvContentPartPr>
            <p14:xfrm>
              <a:off x="6584837" y="2645675"/>
              <a:ext cx="1778400" cy="151200"/>
            </p14:xfrm>
          </p:contentPart>
        </mc:Choice>
        <mc:Fallback xmlns="">
          <p:pic>
            <p:nvPicPr>
              <p:cNvPr id="62" name="잉크 6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6557" y="2637395"/>
                <a:ext cx="1794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" name="잉크 76"/>
              <p14:cNvContentPartPr/>
              <p14:nvPr/>
            </p14:nvContentPartPr>
            <p14:xfrm>
              <a:off x="4811837" y="3886955"/>
              <a:ext cx="772560" cy="51660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03557" y="3878675"/>
                <a:ext cx="7891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잉크 79"/>
              <p14:cNvContentPartPr/>
              <p14:nvPr/>
            </p14:nvContentPartPr>
            <p14:xfrm>
              <a:off x="497237" y="2343635"/>
              <a:ext cx="970200" cy="843840"/>
            </p14:xfrm>
          </p:contentPart>
        </mc:Choice>
        <mc:Fallback xmlns="">
          <p:pic>
            <p:nvPicPr>
              <p:cNvPr id="80" name="잉크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957" y="2335355"/>
                <a:ext cx="98676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잉크 83"/>
              <p14:cNvContentPartPr/>
              <p14:nvPr/>
            </p14:nvContentPartPr>
            <p14:xfrm>
              <a:off x="6338597" y="2307995"/>
              <a:ext cx="560160" cy="1119240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30317" y="2299715"/>
                <a:ext cx="57672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잉크 84"/>
              <p14:cNvContentPartPr/>
              <p14:nvPr/>
            </p14:nvContentPartPr>
            <p14:xfrm>
              <a:off x="9028517" y="2725595"/>
              <a:ext cx="21960" cy="524160"/>
            </p14:xfrm>
          </p:contentPart>
        </mc:Choice>
        <mc:Fallback xmlns="">
          <p:pic>
            <p:nvPicPr>
              <p:cNvPr id="85" name="잉크 8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0237" y="2717315"/>
                <a:ext cx="385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잉크 88"/>
              <p14:cNvContentPartPr/>
              <p14:nvPr/>
            </p14:nvContentPartPr>
            <p14:xfrm>
              <a:off x="5104517" y="3435515"/>
              <a:ext cx="36000" cy="195840"/>
            </p14:xfrm>
          </p:contentPart>
        </mc:Choice>
        <mc:Fallback xmlns="">
          <p:pic>
            <p:nvPicPr>
              <p:cNvPr id="89" name="잉크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96237" y="3427235"/>
                <a:ext cx="52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잉크 92"/>
              <p14:cNvContentPartPr/>
              <p14:nvPr/>
            </p14:nvContentPartPr>
            <p14:xfrm>
              <a:off x="2592437" y="309995"/>
              <a:ext cx="7146720" cy="906480"/>
            </p14:xfrm>
          </p:contentPart>
        </mc:Choice>
        <mc:Fallback xmlns="">
          <p:pic>
            <p:nvPicPr>
              <p:cNvPr id="93" name="잉크 9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4157" y="301715"/>
                <a:ext cx="71632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잉크 93"/>
              <p14:cNvContentPartPr/>
              <p14:nvPr/>
            </p14:nvContentPartPr>
            <p14:xfrm>
              <a:off x="9312557" y="701315"/>
              <a:ext cx="479880" cy="364320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04277" y="693035"/>
                <a:ext cx="496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잉크 96"/>
              <p14:cNvContentPartPr/>
              <p14:nvPr/>
            </p14:nvContentPartPr>
            <p14:xfrm>
              <a:off x="2254757" y="503315"/>
              <a:ext cx="7040520" cy="811080"/>
            </p14:xfrm>
          </p:contentPart>
        </mc:Choice>
        <mc:Fallback xmlns="">
          <p:pic>
            <p:nvPicPr>
              <p:cNvPr id="97" name="잉크 9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46477" y="495035"/>
                <a:ext cx="705708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잉크 97"/>
              <p14:cNvContentPartPr/>
              <p14:nvPr/>
            </p14:nvContentPartPr>
            <p14:xfrm>
              <a:off x="2175197" y="976715"/>
              <a:ext cx="568440" cy="315720"/>
            </p14:xfrm>
          </p:contentPart>
        </mc:Choice>
        <mc:Fallback xmlns="">
          <p:pic>
            <p:nvPicPr>
              <p:cNvPr id="98" name="잉크 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66917" y="968435"/>
                <a:ext cx="585000" cy="3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96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1515</Words>
  <Application>Microsoft Office PowerPoint</Application>
  <PresentationFormat>와이드스크린</PresentationFormat>
  <Paragraphs>340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DB 과제 정리</vt:lpstr>
      <vt:lpstr>PowerPoint 프레젠테이션</vt:lpstr>
      <vt:lpstr>과제</vt:lpstr>
      <vt:lpstr>PowerPoint 프레젠테이션</vt:lpstr>
      <vt:lpstr>과제</vt:lpstr>
      <vt:lpstr>과제</vt:lpstr>
      <vt:lpstr>과제 test2 에서 과제를 수행하시오.</vt:lpstr>
      <vt:lpstr>과제</vt:lpstr>
      <vt:lpstr>ERD 생성 </vt:lpstr>
      <vt:lpstr>ERD</vt:lpstr>
      <vt:lpstr>외래키 추가</vt:lpstr>
      <vt:lpstr>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과제 정리</dc:title>
  <dc:creator>EZEN-217T</dc:creator>
  <cp:lastModifiedBy>EZENIC-169</cp:lastModifiedBy>
  <cp:revision>20</cp:revision>
  <dcterms:created xsi:type="dcterms:W3CDTF">2023-09-21T02:55:20Z</dcterms:created>
  <dcterms:modified xsi:type="dcterms:W3CDTF">2023-10-04T06:05:56Z</dcterms:modified>
</cp:coreProperties>
</file>