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BC86D-8393-5E79-248D-BAE95FEB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B37F6-96C6-C9F9-68DB-107BBCFD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EB872-C2AB-78DD-FE30-980AE921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71EAC-C42B-AA43-8585-0A0C0232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65D6-D968-B77A-43CB-F626530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3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8000A-E518-344B-E249-F3EB555D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CD644-213D-26A3-4837-933C1B18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94159-C7B5-89BC-BF1E-120DE4BE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693E2-5215-1C40-12A1-18FE885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09485-187E-47B6-442B-4F28F402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D8A48B-3FF5-6A52-0DBF-89F2DDA18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E969D-3A83-B086-520C-FD1D0F97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E7985-8CFC-F172-73E0-066CF356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E94AF-BA9A-1AD2-20D2-76CEE2C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6655D-7454-33B6-A74F-BD917F69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63B3-269D-3ED1-1551-27F4EB04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90971-405B-D8EF-F844-00B60D97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ABB45-E986-3A92-813B-05BE987E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A7498-9B0A-03C6-0B86-6FB7CEFA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8F76E-9C55-8F69-3EEF-C9F2545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A205F-3B29-5D3A-478A-553EA9BC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AD88A-87F3-947A-FECF-9BA81D7C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BB477-31EF-283E-59D1-8AD23A92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8F191-97DC-3141-5518-E80EBDE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8019E-1A60-7392-EE5D-1C6146EF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9B827-F712-3815-F469-8201289F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D9ADA-5089-7057-3A2A-7082C7116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EDAB2-8243-C273-F2F9-2B7CF723F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C7375-C94B-CAA6-718D-26612363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3F333-35F7-EA59-AAFE-051499A8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2051A-7746-FCF7-C313-93396CF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2965-13A5-1897-A731-1AFABDE4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65086-6178-07AE-E471-ECE59A5D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F622F-904A-CDFF-7DC7-1CB03AE27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B554EF-DAC6-ABDD-9A19-EB5803449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BDED9-D937-ACEF-E380-CDD8CF685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B78EB2-FD84-BEDD-15EC-0E90D8B5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02AC43-3A77-8D97-FFCD-0E9008C3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04083A-79B0-B24A-2E81-88563BAC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C6B8E-1E5A-69C1-7803-07041E9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605692-EAE8-2D19-668B-9D9CF297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910AA6-06A3-8F75-28D3-1A76347D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1C1C6-80C8-9F4A-16AA-59071E7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817FA-91B7-E0EE-FF7E-99BE95CE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A935D1-FC15-FA3D-E5AB-293EB288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514DA-E09F-F72F-308A-1FED3BC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3B6F9-37F2-DB6D-3E7D-FD0BDAB9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5DA68-3A66-69A1-B73A-6C76D141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CA0ED5-24DE-1008-408B-F76565123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CCF24-8733-0F8F-B7EF-FAD1CBC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FC79E-A2CB-9450-3996-E5C04FFF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B35BD-5E88-7E36-8F11-D1DD1DC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102F-5329-C500-698A-4B1E9481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20004B-CEC3-6D67-CD70-8DD28D404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BCC08-333A-7FCC-36F3-2F45A641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1C676-EB71-6016-9FF4-49E810E4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B6464-90D5-C3D5-E6D0-9F513A6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EFDDF-0528-1513-1F72-94810ACB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1F415-226E-D09A-11F7-F5891A2B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18CB7-17F3-D8CD-3625-3499E588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8518C-9120-90B3-8B84-BA6F90A9C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8DD5-F5F9-4447-8650-40E50C71286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C258D-6561-511E-F76B-EE0C4BFF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1BA2-730E-F7E6-D2BB-90012677F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FD35-0A2E-42FE-8848-5B8AB0CCA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E10EE-B688-515F-FFE7-1B9D0E73C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B12E9-1D88-2D36-4574-03E53C724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최민지</a:t>
            </a:r>
          </a:p>
        </p:txBody>
      </p:sp>
    </p:spTree>
    <p:extLst>
      <p:ext uri="{BB962C8B-B14F-4D97-AF65-F5344CB8AC3E}">
        <p14:creationId xmlns:p14="http://schemas.microsoft.com/office/powerpoint/2010/main" val="81594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D42FB3-4B57-220E-3712-A07666BB7582}"/>
              </a:ext>
            </a:extLst>
          </p:cNvPr>
          <p:cNvSpPr txBox="1"/>
          <p:nvPr/>
        </p:nvSpPr>
        <p:spPr>
          <a:xfrm>
            <a:off x="243840" y="322217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15011-4611-EC17-A6B6-C8C20CFD7536}"/>
              </a:ext>
            </a:extLst>
          </p:cNvPr>
          <p:cNvSpPr txBox="1"/>
          <p:nvPr/>
        </p:nvSpPr>
        <p:spPr>
          <a:xfrm>
            <a:off x="243840" y="2464526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	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27A8D8-F0E6-EFB7-D756-3A3765EA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95" y="322217"/>
            <a:ext cx="5210902" cy="18385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38A03C-8D48-F958-2486-1B60AD95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1" y="2464526"/>
            <a:ext cx="7468642" cy="21815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2E95A4-D0D7-821D-57A7-9B0F6D8E4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872" y="3701268"/>
            <a:ext cx="592537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D42FB3-4B57-220E-3712-A07666BB7582}"/>
              </a:ext>
            </a:extLst>
          </p:cNvPr>
          <p:cNvSpPr txBox="1"/>
          <p:nvPr/>
        </p:nvSpPr>
        <p:spPr>
          <a:xfrm>
            <a:off x="243840" y="322217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15011-4611-EC17-A6B6-C8C20CFD7536}"/>
              </a:ext>
            </a:extLst>
          </p:cNvPr>
          <p:cNvSpPr txBox="1"/>
          <p:nvPr/>
        </p:nvSpPr>
        <p:spPr>
          <a:xfrm>
            <a:off x="243840" y="3429000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	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2E95A4-D0D7-821D-57A7-9B0F6D8E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01" y="322217"/>
            <a:ext cx="5925377" cy="2772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FED96F-6870-7250-4B09-07768358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01" y="3178325"/>
            <a:ext cx="5609764" cy="35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D42FB3-4B57-220E-3712-A07666BB7582}"/>
              </a:ext>
            </a:extLst>
          </p:cNvPr>
          <p:cNvSpPr txBox="1"/>
          <p:nvPr/>
        </p:nvSpPr>
        <p:spPr>
          <a:xfrm>
            <a:off x="243840" y="322217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 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15011-4611-EC17-A6B6-C8C20CFD7536}"/>
              </a:ext>
            </a:extLst>
          </p:cNvPr>
          <p:cNvSpPr txBox="1"/>
          <p:nvPr/>
        </p:nvSpPr>
        <p:spPr>
          <a:xfrm>
            <a:off x="243840" y="3429000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6) 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4C12D-FB5D-6B54-5A2A-A57B3941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1" y="549707"/>
            <a:ext cx="6811326" cy="2257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C232B-5C53-0D7C-F291-5DF340B6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31" y="3429000"/>
            <a:ext cx="373432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D42FB3-4B57-220E-3712-A07666BB7582}"/>
              </a:ext>
            </a:extLst>
          </p:cNvPr>
          <p:cNvSpPr txBox="1"/>
          <p:nvPr/>
        </p:nvSpPr>
        <p:spPr>
          <a:xfrm>
            <a:off x="243840" y="322217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7) 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15011-4611-EC17-A6B6-C8C20CFD7536}"/>
              </a:ext>
            </a:extLst>
          </p:cNvPr>
          <p:cNvSpPr txBox="1"/>
          <p:nvPr/>
        </p:nvSpPr>
        <p:spPr>
          <a:xfrm>
            <a:off x="6679473" y="329696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8) 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BC2B6-FF23-FCFA-3BC4-4DDB01DE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3" y="505096"/>
            <a:ext cx="5876180" cy="5408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A8FC23-7549-D2B2-1B1B-DABC3610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63" y="807685"/>
            <a:ext cx="5275837" cy="51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D42FB3-4B57-220E-3712-A07666BB7582}"/>
              </a:ext>
            </a:extLst>
          </p:cNvPr>
          <p:cNvSpPr txBox="1"/>
          <p:nvPr/>
        </p:nvSpPr>
        <p:spPr>
          <a:xfrm>
            <a:off x="243840" y="322217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9) 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15011-4611-EC17-A6B6-C8C20CFD7536}"/>
              </a:ext>
            </a:extLst>
          </p:cNvPr>
          <p:cNvSpPr txBox="1"/>
          <p:nvPr/>
        </p:nvSpPr>
        <p:spPr>
          <a:xfrm>
            <a:off x="243840" y="3429000"/>
            <a:ext cx="47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10) 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77093F-B50E-154B-C287-A84DB162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8" y="393727"/>
            <a:ext cx="5725324" cy="2848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4992B7-29E9-BB45-4409-AC9AD65B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4" y="3429000"/>
            <a:ext cx="8974843" cy="33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7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SQL작성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SQL작성</dc:title>
  <dc:creator>EZENIC-169</dc:creator>
  <cp:lastModifiedBy>EZENIC-169</cp:lastModifiedBy>
  <cp:revision>1</cp:revision>
  <dcterms:created xsi:type="dcterms:W3CDTF">2023-10-06T04:15:00Z</dcterms:created>
  <dcterms:modified xsi:type="dcterms:W3CDTF">2023-10-06T04:15:04Z</dcterms:modified>
</cp:coreProperties>
</file>