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9330C-00AB-5E3E-DE04-EDD3C44F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785A6-4EB0-60CF-4F97-E77430AF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5010F-5F95-8750-891E-D93BBDC6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6D0FC-4A08-8490-F8C3-AA0E0B4E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1B2F8-0A3C-0FC9-BAD1-A07C03AD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A9730-3CE2-C730-05CA-4A0172A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22F2E-0353-7CC8-4E23-6E738C10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2960C-DD5A-4424-F00A-D52236C5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641BF-B57D-31B7-3657-3AA88427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B5996-66AC-0392-6C2B-5B165CFA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4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48046-EEFB-F3AD-EB61-1EAEC8565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4344C-7782-AA8D-F304-E9BA7954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999D4-4D86-6AC3-677A-6F92B470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3971-0712-9F64-AEAC-1B525999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DEBB8-C495-B2D2-63FE-3D138B33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F807-C5EE-F3B4-D36E-2E5C74C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49C58-8BC0-68E1-32C3-BEC73801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53F4D-1E7F-BE85-64BB-50275A1D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46D10-63DF-F0FE-EDDC-8495F7D1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E3445-BA5C-0F2F-E5D3-C5DE6E06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DADA5-EF82-1110-2A69-9E7C65B4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F7C1C-64D5-3EEE-C940-8C8075A7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5B637-81BC-D516-575E-4759C547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309A3-CB75-6E5A-286B-A38ACA67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C519F-F485-8DD3-94F0-4A73902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1DE7-29FF-7E66-F89E-4C7C764D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1628-6490-A06C-144F-C80043CC4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30E3C-3C2B-7F4A-1E1C-6FBD94D0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3F38F-50D2-2309-4A26-76F8BFA1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26F3D-D502-0569-50C0-3FD1F300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5B634-9177-1E15-4F03-91EE26C6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31E5-DC61-0803-21CA-FAF8E826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916A2-EE41-5415-BB8C-A20622EA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724F7-2A53-2495-773F-B4BD9B0D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B29446-676D-EBD9-44C3-48F0FE0B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6069CA-7345-0FF6-096A-E09D8B0B4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EDDF0-F762-69E8-B239-C9A0F6BF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6888-5856-B479-537E-12F8F020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884E34-1F2A-622F-59C2-4A5E95AD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0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7328-9A71-A737-34D1-926505BF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B71D-3971-114E-5A68-DDED9A0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B877-B465-2612-2145-A11BA93D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B5923-699A-BF4C-A2C9-5DE6BBD8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623E-0893-4480-9A1D-8BDFF6F6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C7425-B259-4217-2D7B-91439D42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B58C7-C67E-4C41-7646-8C434CEF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8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1FC1-E31C-FB5F-6C77-FA702429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30E26-DCEA-A227-B9E7-72E6E699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769C1-DB00-84AE-F9B6-226FC1B6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097A9-DF5B-0DC8-0961-8F5C88F7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888EB-EFA1-FC0A-0DAC-BAA431D0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FCDA0-2669-938F-7726-970D16F6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49B2-4324-7C28-A49D-E5A9DE71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E8CD6-D90B-EC3E-6DEF-0B5AFAB65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58936-74E6-09FF-920E-B70A667B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D560A-546E-8B12-A6B1-4C1327E2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BD253-410D-74DF-C0BA-F6E2D037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3EE7-20BA-DE14-A665-7BA6E8C0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1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7018E-569A-AC9F-0A70-2C9CB238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07C6-C166-161A-E699-0A64DA9C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8EE03-2382-5A56-BC32-5782FCB2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CF91-20E4-41E7-915E-8AF51A4FF9E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34DD2-2ED7-FD0D-B1CE-75BEBFD8F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76C2-B67E-8026-DB9A-85FBD040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0E4B-A84A-4B4A-8DE3-B1C0F964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7702-2F7E-A04D-3CE3-0A24CC192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31318-99A3-54C9-87E3-B271E08B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4187"/>
            <a:ext cx="9144000" cy="1655762"/>
          </a:xfrm>
        </p:spPr>
        <p:txBody>
          <a:bodyPr/>
          <a:lstStyle/>
          <a:p>
            <a:r>
              <a:rPr lang="ko-KR" altLang="en-US" dirty="0"/>
              <a:t>최민지</a:t>
            </a:r>
          </a:p>
        </p:txBody>
      </p:sp>
    </p:spTree>
    <p:extLst>
      <p:ext uri="{BB962C8B-B14F-4D97-AF65-F5344CB8AC3E}">
        <p14:creationId xmlns:p14="http://schemas.microsoft.com/office/powerpoint/2010/main" val="25613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8FCFF-4B1E-610F-A637-2C8473C8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altLang="ko-KR" sz="1800" dirty="0"/>
              <a:t>2</a:t>
            </a:r>
            <a:r>
              <a:rPr lang="ko-KR" altLang="en-US" sz="1800" dirty="0"/>
              <a:t>개의 테이블 생성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외래키</a:t>
            </a:r>
            <a:r>
              <a:rPr lang="ko-KR" altLang="en-US" sz="1800" dirty="0"/>
              <a:t> </a:t>
            </a:r>
            <a:r>
              <a:rPr lang="en-US" altLang="ko-KR" sz="1800" dirty="0"/>
              <a:t>member</a:t>
            </a:r>
            <a:r>
              <a:rPr lang="ko-KR" altLang="en-US" sz="1800" dirty="0"/>
              <a:t>테이블의 </a:t>
            </a:r>
            <a:r>
              <a:rPr lang="en-US" altLang="ko-KR" sz="1800" dirty="0"/>
              <a:t>id</a:t>
            </a:r>
            <a:r>
              <a:rPr lang="ko-KR" altLang="en-US" sz="1800" dirty="0"/>
              <a:t>와 </a:t>
            </a:r>
            <a:r>
              <a:rPr lang="en-US" altLang="ko-KR" sz="1800" dirty="0"/>
              <a:t>order</a:t>
            </a:r>
            <a:r>
              <a:rPr lang="ko-KR" altLang="en-US" sz="1800" dirty="0"/>
              <a:t>테이블의 주문 고객을 외래키로 한다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B79D9-204C-5F81-9BAC-47286629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69" y="1973351"/>
            <a:ext cx="500132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8FCFF-4B1E-610F-A637-2C8473C8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2 ) 2</a:t>
            </a:r>
            <a:r>
              <a:rPr lang="ko-KR" altLang="en-US" sz="1400" dirty="0"/>
              <a:t>개의 생성된 테이블에 데이터를 저장</a:t>
            </a:r>
            <a:r>
              <a:rPr lang="en-US" altLang="ko-KR" sz="1400" dirty="0"/>
              <a:t> </a:t>
            </a:r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5D644-88EC-D0C6-7D97-B1CCD526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68144"/>
            <a:ext cx="4872488" cy="3354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5D1E6-7CCD-13C6-9E3C-9C9CA165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59" y="2455833"/>
            <a:ext cx="7755810" cy="41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8FCFF-4B1E-610F-A637-2C8473C8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3) </a:t>
            </a:r>
            <a:r>
              <a:rPr lang="ko-KR" altLang="en-US" sz="1400" dirty="0"/>
              <a:t>테이블로부터 </a:t>
            </a:r>
            <a:r>
              <a:rPr lang="en-US" altLang="ko-KR" sz="1400" dirty="0"/>
              <a:t>name</a:t>
            </a:r>
            <a:r>
              <a:rPr lang="ko-KR" altLang="en-US" sz="1400" dirty="0"/>
              <a:t>칼럼에 </a:t>
            </a:r>
            <a:r>
              <a:rPr lang="en-US" altLang="ko-KR" sz="1400" dirty="0"/>
              <a:t>‘</a:t>
            </a:r>
            <a:r>
              <a:rPr lang="ko-KR" altLang="en-US" sz="1400" dirty="0"/>
              <a:t>신</a:t>
            </a:r>
            <a:r>
              <a:rPr lang="en-US" altLang="ko-KR" sz="1400" dirty="0"/>
              <a:t>’</a:t>
            </a:r>
            <a:r>
              <a:rPr lang="ko-KR" altLang="en-US" sz="1400" dirty="0"/>
              <a:t>자가 포함된 문자열을 검색하고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내림차순으로 정렬하여 출력하는 </a:t>
            </a:r>
            <a:r>
              <a:rPr lang="en-US" altLang="ko-KR" sz="1400" dirty="0"/>
              <a:t>SQL</a:t>
            </a:r>
            <a:r>
              <a:rPr lang="ko-KR" altLang="en-US" sz="1400" dirty="0"/>
              <a:t>문을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BE564-A945-0DBE-7420-D3B61B14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12" y="1646354"/>
            <a:ext cx="5775721" cy="22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8FCFF-4B1E-610F-A637-2C8473C8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4) </a:t>
            </a:r>
            <a:r>
              <a:rPr lang="ko-KR" altLang="en-US" sz="1400" dirty="0"/>
              <a:t>김유신 고객이 주문한 주문제품과 수량을 </a:t>
            </a:r>
            <a:r>
              <a:rPr lang="ko-KR" altLang="en-US" sz="1400" dirty="0" err="1"/>
              <a:t>검색하시오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F88F1C-BFE2-3D6C-4B39-7490F9AC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90" y="1842808"/>
            <a:ext cx="5630389" cy="30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8FCFF-4B1E-610F-A637-2C8473C8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5) order</a:t>
            </a:r>
            <a:r>
              <a:rPr lang="ko-KR" altLang="en-US" sz="1400" dirty="0"/>
              <a:t>테이블에서 주문수량이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이상인 고객의 </a:t>
            </a:r>
            <a:r>
              <a:rPr lang="ko-KR" altLang="en-US" sz="1400" dirty="0" err="1"/>
              <a:t>고객아이디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제품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일자로 구성된 뷰를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grear_order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이름으로 </a:t>
            </a:r>
            <a:r>
              <a:rPr lang="ko-KR" altLang="en-US" sz="1400" dirty="0" err="1"/>
              <a:t>생성하시오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F6C163-736A-9864-B38C-3AEAF729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8" y="1853072"/>
            <a:ext cx="11067459" cy="2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SQL활용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SQL활용</dc:title>
  <dc:creator>EZENIC-169</dc:creator>
  <cp:lastModifiedBy>EZENIC-169</cp:lastModifiedBy>
  <cp:revision>1</cp:revision>
  <dcterms:created xsi:type="dcterms:W3CDTF">2023-10-06T02:14:37Z</dcterms:created>
  <dcterms:modified xsi:type="dcterms:W3CDTF">2023-10-06T02:25:59Z</dcterms:modified>
</cp:coreProperties>
</file>