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EED83C-2534-49E7-AEB8-A6E6A99E92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85A4C1-E8F9-41E3-83B6-6F0CD5A9B9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10/22/19 4:34:56 PM MDT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1" id="2" name="slide2">
            <a:extLst>
              <a:ext uri="{FF2B5EF4-FFF2-40B4-BE49-F238E27FC236}">
                <a16:creationId xmlns:a16="http://schemas.microsoft.com/office/drawing/2014/main" id="{F0D48551-09A8-422C-AC55-ACE61437A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2" id="3" name="slide3">
            <a:extLst>
              <a:ext uri="{FF2B5EF4-FFF2-40B4-BE49-F238E27FC236}">
                <a16:creationId xmlns:a16="http://schemas.microsoft.com/office/drawing/2014/main" id="{12B1C58E-6440-4F18-A9C1-A200A8F6B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3" id="4" name="slide4">
            <a:extLst>
              <a:ext uri="{FF2B5EF4-FFF2-40B4-BE49-F238E27FC236}">
                <a16:creationId xmlns:a16="http://schemas.microsoft.com/office/drawing/2014/main" id="{DC3DCD06-61CD-4CD4-A018-D3DC489F8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2019-10-22T22:34:57Z</dcterms:created>
  <dcterms:modified xsi:type="dcterms:W3CDTF">2019-10-22T22:34:57Z</dcterms:modified>
</cp:coreProperties>
</file>