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591A0-66A2-4062-9CA7-08ECC99890B8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A6653-D2D7-4746-9B4C-40709C89D1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427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Debajo de cada captura de los permisos de las carpetas sale el aviso que te aparece en caso de que se quiera entrar en la carpeta del otro usuario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A6653-D2D7-4746-9B4C-40709C89D17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971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las dos capturas se indica en rojo la ruta y el fichero, para demostrar que están en la partición formateada en FAT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A6653-D2D7-4746-9B4C-40709C89D17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4633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imagen de abajo es una imagen de la orden “</a:t>
            </a:r>
            <a:r>
              <a:rPr lang="es-ES" dirty="0" err="1"/>
              <a:t>mount</a:t>
            </a:r>
            <a:r>
              <a:rPr lang="es-ES" dirty="0"/>
              <a:t>” que nos indica los permisos de las particiones de los discos que acabamos de configurar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A6653-D2D7-4746-9B4C-40709C89D17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994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No haría falta poner la parte del comando que indica la ruta de la carpeta ya que se está en la propia carpeta, pero como lo pide se ha puesto igualmente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A6653-D2D7-4746-9B4C-40709C89D17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9403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la primera foto se plasma toda la orden (en rojo la única que está montada, la que hemos creado en ext4)</a:t>
            </a:r>
          </a:p>
          <a:p>
            <a:r>
              <a:rPr lang="es-ES" dirty="0"/>
              <a:t>La segunda foto es de la orden </a:t>
            </a:r>
            <a:r>
              <a:rPr lang="es-ES" dirty="0" err="1"/>
              <a:t>mount</a:t>
            </a:r>
            <a:r>
              <a:rPr lang="es-ES" dirty="0"/>
              <a:t> pero filtrada para que las salidas sean las que contengan portable (que en caso de que no se hubieran desmontado saldrían plasmadas ya que estaban montadas en </a:t>
            </a:r>
            <a:r>
              <a:rPr lang="es-ES" dirty="0" err="1"/>
              <a:t>portable_X</a:t>
            </a:r>
            <a:r>
              <a:rPr lang="es-ES" dirty="0"/>
              <a:t>. Aparte se </a:t>
            </a:r>
            <a:r>
              <a:rPr lang="es-ES" dirty="0" err="1"/>
              <a:t>plaman</a:t>
            </a:r>
            <a:r>
              <a:rPr lang="es-ES" dirty="0"/>
              <a:t> las ordenes usadas para desmontarlas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A6653-D2D7-4746-9B4C-40709C89D17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451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foto muestra todo el proceso de la descompresión</a:t>
            </a:r>
          </a:p>
          <a:p>
            <a:r>
              <a:rPr lang="es-ES" dirty="0"/>
              <a:t>En rojo marcado que los archivos están en formato correcto en el directorio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A6653-D2D7-4746-9B4C-40709C89D17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218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primera captura indica el cambio de propiedad de las carpetas al usuario recién creado (y a su grupo por defecto)</a:t>
            </a:r>
          </a:p>
          <a:p>
            <a:r>
              <a:rPr lang="es-ES" dirty="0"/>
              <a:t>La segunda captura indica los ficheros una vez modificado los permisos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A6653-D2D7-4746-9B4C-40709C89D17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2497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orden en las capturas de arriba se ven el los PV, los LV y el VG</a:t>
            </a:r>
            <a:br>
              <a:rPr lang="es-ES" dirty="0"/>
            </a:br>
            <a:r>
              <a:rPr lang="es-ES" dirty="0"/>
              <a:t>En las capturas de abajo se ven los ficheros de test, en orden, del LV1 y del LV2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A6653-D2D7-4746-9B4C-40709C89D17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1617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B5FEE-DA97-40D0-8E32-EEBC4887C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1817E6-6539-444F-BE16-4523F04C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A86520-6D19-4BA4-856F-50D2DE6F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0D06-8E4F-4812-B234-6AD887FF7BD9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85C8EC-21EE-4CDF-A4C0-A76713B4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7E9F08-1F0E-407E-BACA-629AB575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8A58-0E8F-44CC-B941-60E9531D3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762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44F47-F8AD-46C0-AEBF-538DE4FD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557421-2FAE-4B02-B630-65DD4B017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33F873-B3D3-490B-B074-139D0D89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0D06-8E4F-4812-B234-6AD887FF7BD9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43B0B1-9D2C-4D7D-B9BD-5B1CA031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6EF938-0740-4382-8262-79319583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8A58-0E8F-44CC-B941-60E9531D3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091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644FB1-FB1D-4CE9-BC1B-DCD9D6EB4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E78DE6-0E22-4689-B684-F3B85AC98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938620-9269-4EFF-8AC1-D872A88E4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0D06-8E4F-4812-B234-6AD887FF7BD9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AE2FE9-E10B-4A18-9854-7C8A8AA5F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3B40D3-C42E-4F5C-8500-7927FD75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8A58-0E8F-44CC-B941-60E9531D3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819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57FBA-D600-4C3B-9575-41314FBA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06ADC5-ABE7-43ED-A2AA-2D8D76985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4D7714-BD74-458E-9938-EE2E2F60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0D06-8E4F-4812-B234-6AD887FF7BD9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DCE55A-EA9A-4CA5-9425-B25939522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0F02F4-FAB7-41EF-A4F1-A389DF58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8A58-0E8F-44CC-B941-60E9531D3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241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8F5D4-E1C5-4EF0-86DF-5785D53A3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126D4B-1B0D-4381-A0A7-E0C4C4906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502C81-3CA0-4F65-A1A9-1F50DE96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0D06-8E4F-4812-B234-6AD887FF7BD9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19D459-D214-4562-9041-C52311FD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156106-D826-4EC5-A2B5-13D8E119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8A58-0E8F-44CC-B941-60E9531D3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202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D2AEB-3871-4242-9A49-87A3B6C6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342D98-4906-4BD1-91C0-A28FB6238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B058BB-5748-4445-B60A-BB12473B3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F22A7A-1733-40F4-83D9-9CCC39574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0D06-8E4F-4812-B234-6AD887FF7BD9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E01358-0A19-4A76-8D33-F690F7F0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7270B4-EEA8-4284-8E67-856C30310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8A58-0E8F-44CC-B941-60E9531D3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09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40E62-6CFB-402D-A99F-EFF5D362E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15AEAA-6B2B-4BC8-A671-1187052CB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25F6CD-9F2A-4A32-AD7E-C60D8081F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9D6A8F-412F-4440-81C4-53E04FF0E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C400FC-C3A5-4084-823D-7CABB30C8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3140A34-261B-459B-9F04-EB9ED444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0D06-8E4F-4812-B234-6AD887FF7BD9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5961DC6-7819-4CB6-95B7-18074257C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B1F034-7B62-4706-9E5A-895B318F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8A58-0E8F-44CC-B941-60E9531D3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529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8FEE6-871E-41B4-8850-21D9FDA5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D559A19-731F-4E58-A4D1-81C6430A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0D06-8E4F-4812-B234-6AD887FF7BD9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15CFCF-EFE3-4C1C-8D7B-A19383E5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726C1EF-E25D-4C89-917A-B997A8A9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8A58-0E8F-44CC-B941-60E9531D3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085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FDFED9-D5FB-4B7F-9BD0-C4BFC754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0D06-8E4F-4812-B234-6AD887FF7BD9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AAC2C0-B660-462E-82F3-9039EF7E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DB0DC6-3D77-49A6-946D-76C0302F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8A58-0E8F-44CC-B941-60E9531D3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02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02241-F2E0-497A-8AD7-C7E25655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770B58-D089-425E-AD17-3C45FFC9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D30599-D842-4D5C-BE7B-E13FEFBD1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25830D-4EF9-4AA1-BE1B-8B06567D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0D06-8E4F-4812-B234-6AD887FF7BD9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88C833-038A-48FE-AD99-A64FBC4D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B5F793-CF02-427E-9057-3F20218C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8A58-0E8F-44CC-B941-60E9531D3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68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08289-3B14-42F8-BC9F-1423226D3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9B0B9D-0679-4112-84EA-8B6FCF418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B0657F-E9A4-4280-9477-3313C00AC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543BD4-512F-4A73-9EA7-6AA9CA29F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0D06-8E4F-4812-B234-6AD887FF7BD9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FA9D0F-230F-484F-BBC7-F4E3F03E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361217-EABC-4408-A567-9BFECCE9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8A58-0E8F-44CC-B941-60E9531D3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028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65CF1F7-36EA-4199-8EC3-B2B7BD65E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34FA5-FCFD-4B3A-91A8-06267B606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23D2E1-4C86-4311-9A71-9F9076BD6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30D06-8E4F-4812-B234-6AD887FF7BD9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FED9E9-D4EC-4D57-AD1C-2BA4F4F7B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BE4877-F715-47A5-A622-B7FB8C33B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78A58-0E8F-44CC-B941-60E9531D3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15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C295A5C-1D6D-4C67-8745-1E839DE16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100" y="585390"/>
            <a:ext cx="7163800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49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4377DB3-6191-4CEE-B098-0C68D9BF1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028" y="437733"/>
            <a:ext cx="3479314" cy="327066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3C46C98-6353-4366-A19F-DB20A7D0A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634" y="437733"/>
            <a:ext cx="3166506" cy="327066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C459F98-0180-44B6-B3AC-BA3F668C0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6675" y="737159"/>
            <a:ext cx="3857325" cy="253014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E960B39-5A80-4C6E-8EF0-442DDD6FF9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046" y="4427452"/>
            <a:ext cx="5296639" cy="12288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4701D23-22F7-4340-91B3-F29C388C43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7317" y="4498899"/>
            <a:ext cx="5340508" cy="11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53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248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BCC41C7-C10D-4437-A56A-D72549013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51" y="243344"/>
            <a:ext cx="3003623" cy="368400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160B298-633A-4327-9585-26289C005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076" y="243344"/>
            <a:ext cx="3003623" cy="370252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D75A00E-934F-4A3A-9E70-FFA1BA0DA8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062" y="4343025"/>
            <a:ext cx="3334215" cy="17814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39E51CF-E09A-44CB-AAFC-6BC3F4193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1708" y="4343025"/>
            <a:ext cx="3343742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3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4D14980-8F97-4632-8277-E02565A5A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87" y="1106191"/>
            <a:ext cx="3410426" cy="423921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5B6E324-10EE-43E7-8F25-1BA7ACA21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589" y="1058560"/>
            <a:ext cx="3458058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5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E4FBEA7-4C53-4FBA-B248-520106CF8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52" y="496804"/>
            <a:ext cx="7487695" cy="119079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55A5514-F125-4239-BE4B-1D5480CD1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752" y="2123967"/>
            <a:ext cx="7449590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1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B5C00E4-F06C-4D46-B6C0-F648AB0A2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14" y="242587"/>
            <a:ext cx="8736686" cy="390692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84B33B3-4F65-4989-8B88-2F9775B38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68" y="4637031"/>
            <a:ext cx="6897063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72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21F52F5-7F41-4F68-B83F-3BEA799AE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322" y="2411341"/>
            <a:ext cx="9447164" cy="177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0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78E6EF2-DB39-40ED-86FB-32EDB56FF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85" y="4891036"/>
            <a:ext cx="8574421" cy="134466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17049BD-ADFC-46A5-936B-45736AA6B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285" y="116656"/>
            <a:ext cx="8980815" cy="463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79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2ED0502-815B-4A7B-BBB7-96707D57E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074" y="2366814"/>
            <a:ext cx="7001852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90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72C5719-7B8A-4589-A4DD-BE7066EE3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36472"/>
            <a:ext cx="7239654" cy="136692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C430FCA-971E-4326-AFD8-BD32071FB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565440"/>
            <a:ext cx="7199946" cy="124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77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289</Words>
  <Application>Microsoft Office PowerPoint</Application>
  <PresentationFormat>Panorámica</PresentationFormat>
  <Paragraphs>19</Paragraphs>
  <Slides>11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ASIR1-12</dc:creator>
  <cp:lastModifiedBy>ASIR1-12</cp:lastModifiedBy>
  <cp:revision>11</cp:revision>
  <dcterms:created xsi:type="dcterms:W3CDTF">2025-05-23T09:42:16Z</dcterms:created>
  <dcterms:modified xsi:type="dcterms:W3CDTF">2025-05-23T11:27:59Z</dcterms:modified>
</cp:coreProperties>
</file>