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7" r:id="rId1"/>
  </p:sldMasterIdLst>
  <p:notesMasterIdLst>
    <p:notesMasterId r:id="rId47"/>
  </p:notesMasterIdLst>
  <p:sldIdLst>
    <p:sldId id="256" r:id="rId2"/>
    <p:sldId id="273" r:id="rId3"/>
    <p:sldId id="289" r:id="rId4"/>
    <p:sldId id="260" r:id="rId5"/>
    <p:sldId id="261" r:id="rId6"/>
    <p:sldId id="262" r:id="rId7"/>
    <p:sldId id="263" r:id="rId8"/>
    <p:sldId id="290" r:id="rId9"/>
    <p:sldId id="257" r:id="rId10"/>
    <p:sldId id="258" r:id="rId11"/>
    <p:sldId id="259" r:id="rId12"/>
    <p:sldId id="291" r:id="rId13"/>
    <p:sldId id="264" r:id="rId14"/>
    <p:sldId id="265" r:id="rId15"/>
    <p:sldId id="266" r:id="rId16"/>
    <p:sldId id="267" r:id="rId17"/>
    <p:sldId id="296" r:id="rId18"/>
    <p:sldId id="297" r:id="rId19"/>
    <p:sldId id="298" r:id="rId20"/>
    <p:sldId id="268" r:id="rId21"/>
    <p:sldId id="269" r:id="rId22"/>
    <p:sldId id="270" r:id="rId23"/>
    <p:sldId id="271" r:id="rId24"/>
    <p:sldId id="292" r:id="rId25"/>
    <p:sldId id="272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300" r:id="rId35"/>
    <p:sldId id="287" r:id="rId36"/>
    <p:sldId id="288" r:id="rId37"/>
    <p:sldId id="282" r:id="rId38"/>
    <p:sldId id="284" r:id="rId39"/>
    <p:sldId id="283" r:id="rId40"/>
    <p:sldId id="285" r:id="rId41"/>
    <p:sldId id="299" r:id="rId42"/>
    <p:sldId id="286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86379" autoAdjust="0"/>
  </p:normalViewPr>
  <p:slideViewPr>
    <p:cSldViewPr>
      <p:cViewPr>
        <p:scale>
          <a:sx n="100" d="100"/>
          <a:sy n="100" d="100"/>
        </p:scale>
        <p:origin x="-702" y="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990"/>
    </p:cViewPr>
  </p:sorterViewPr>
  <p:notesViewPr>
    <p:cSldViewPr>
      <p:cViewPr varScale="1">
        <p:scale>
          <a:sx n="58" d="100"/>
          <a:sy n="58" d="100"/>
        </p:scale>
        <p:origin x="-29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094C2-C5AC-4507-8AD8-5B1D34A7697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0E2759B-F56B-4E78-AF29-0389FF7232AE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2EE539E4-6374-455C-89E1-48F7F8342AAA}" type="parTrans" cxnId="{9711E0FB-1DCF-4B7E-91A3-E8AC813A98D4}">
      <dgm:prSet/>
      <dgm:spPr/>
      <dgm:t>
        <a:bodyPr/>
        <a:lstStyle/>
        <a:p>
          <a:pPr latinLnBrk="1"/>
          <a:endParaRPr lang="ko-KR" altLang="en-US"/>
        </a:p>
      </dgm:t>
    </dgm:pt>
    <dgm:pt modelId="{11AA6DC3-9847-4B65-B08B-90E8DE5C9463}" type="sibTrans" cxnId="{9711E0FB-1DCF-4B7E-91A3-E8AC813A98D4}">
      <dgm:prSet/>
      <dgm:spPr/>
      <dgm:t>
        <a:bodyPr/>
        <a:lstStyle/>
        <a:p>
          <a:pPr latinLnBrk="1"/>
          <a:endParaRPr lang="ko-KR" altLang="en-US" dirty="0"/>
        </a:p>
      </dgm:t>
    </dgm:pt>
    <dgm:pt modelId="{1848CFFD-E02C-4C1B-9838-B003A2F917D7}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endParaRPr lang="ko-KR" altLang="en-US" dirty="0"/>
        </a:p>
      </dgm:t>
    </dgm:pt>
    <dgm:pt modelId="{E99CADC8-1B25-46BC-8178-EE1689640CB6}" type="parTrans" cxnId="{800A1A3B-3F89-41A5-A1A2-AE3AB1969DF9}">
      <dgm:prSet/>
      <dgm:spPr/>
      <dgm:t>
        <a:bodyPr/>
        <a:lstStyle/>
        <a:p>
          <a:pPr latinLnBrk="1"/>
          <a:endParaRPr lang="ko-KR" altLang="en-US"/>
        </a:p>
      </dgm:t>
    </dgm:pt>
    <dgm:pt modelId="{EE64AB3D-EDD5-4F53-BB1A-59947C7A12BB}" type="sibTrans" cxnId="{800A1A3B-3F89-41A5-A1A2-AE3AB1969DF9}">
      <dgm:prSet/>
      <dgm:spPr/>
      <dgm:t>
        <a:bodyPr/>
        <a:lstStyle/>
        <a:p>
          <a:pPr latinLnBrk="1"/>
          <a:endParaRPr lang="ko-KR" altLang="en-US" dirty="0"/>
        </a:p>
      </dgm:t>
    </dgm:pt>
    <dgm:pt modelId="{39DF3379-9109-49D6-B678-4CEF47B90B43}">
      <dgm:prSet phldrT="[텍스트]" custT="1"/>
      <dgm:spPr/>
      <dgm:t>
        <a:bodyPr/>
        <a:lstStyle/>
        <a:p>
          <a:pPr algn="ctr" latinLnBrk="1"/>
          <a:r>
            <a:rPr lang="ko-KR" alt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개발일정</a:t>
          </a:r>
          <a:endParaRPr lang="ko-KR" altLang="en-US" sz="2000" dirty="0"/>
        </a:p>
      </dgm:t>
    </dgm:pt>
    <dgm:pt modelId="{625984AF-B1A0-41FD-BEB0-24F85E64EA3C}" type="parTrans" cxnId="{E01DD68A-3339-40EB-91CB-096AF7616F3C}">
      <dgm:prSet/>
      <dgm:spPr/>
      <dgm:t>
        <a:bodyPr/>
        <a:lstStyle/>
        <a:p>
          <a:pPr latinLnBrk="1"/>
          <a:endParaRPr lang="ko-KR" altLang="en-US"/>
        </a:p>
      </dgm:t>
    </dgm:pt>
    <dgm:pt modelId="{4425C7EF-1680-4451-94B6-6FF9B5EE39D2}" type="sibTrans" cxnId="{E01DD68A-3339-40EB-91CB-096AF7616F3C}">
      <dgm:prSet/>
      <dgm:spPr/>
      <dgm:t>
        <a:bodyPr/>
        <a:lstStyle/>
        <a:p>
          <a:pPr latinLnBrk="1"/>
          <a:endParaRPr lang="ko-KR" altLang="en-US"/>
        </a:p>
      </dgm:t>
    </dgm:pt>
    <dgm:pt modelId="{CDD987FE-E942-4BDF-9F4B-DB40FA32FE2B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endParaRPr lang="ko-KR" altLang="en-US" dirty="0"/>
        </a:p>
      </dgm:t>
    </dgm:pt>
    <dgm:pt modelId="{315CE8ED-4EBE-4A47-AB16-C800CD997DFD}" type="parTrans" cxnId="{03FD909B-F9DF-4A2D-B3EB-066C6C95B082}">
      <dgm:prSet/>
      <dgm:spPr/>
      <dgm:t>
        <a:bodyPr/>
        <a:lstStyle/>
        <a:p>
          <a:pPr latinLnBrk="1"/>
          <a:endParaRPr lang="ko-KR" altLang="en-US"/>
        </a:p>
      </dgm:t>
    </dgm:pt>
    <dgm:pt modelId="{70278A53-A9B2-4DFF-BBB9-3BCED5157350}" type="sibTrans" cxnId="{03FD909B-F9DF-4A2D-B3EB-066C6C95B082}">
      <dgm:prSet/>
      <dgm:spPr/>
      <dgm:t>
        <a:bodyPr/>
        <a:lstStyle/>
        <a:p>
          <a:pPr latinLnBrk="1"/>
          <a:endParaRPr lang="ko-KR" altLang="en-US" dirty="0"/>
        </a:p>
      </dgm:t>
    </dgm:pt>
    <dgm:pt modelId="{3984AFB0-0261-4DC0-915B-3ED21CAAFCF2}">
      <dgm:prSet phldrT="[텍스트]" custT="1"/>
      <dgm:spPr/>
      <dgm:t>
        <a:bodyPr/>
        <a:lstStyle/>
        <a:p>
          <a:pPr algn="ctr" latinLnBrk="1"/>
          <a:r>
            <a:rPr lang="en-US" altLang="ko-KR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DB</a:t>
          </a:r>
          <a:r>
            <a:rPr lang="ko-KR" alt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구조</a:t>
          </a:r>
          <a:endParaRPr lang="ko-KR" altLang="en-US" sz="20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8B1472C-8D1B-4C06-948E-C5E47277D366}" type="parTrans" cxnId="{0C20330F-4AD6-4800-B5E5-B7643B1BBCEB}">
      <dgm:prSet/>
      <dgm:spPr/>
      <dgm:t>
        <a:bodyPr/>
        <a:lstStyle/>
        <a:p>
          <a:pPr latinLnBrk="1"/>
          <a:endParaRPr lang="ko-KR" altLang="en-US"/>
        </a:p>
      </dgm:t>
    </dgm:pt>
    <dgm:pt modelId="{BE5C550F-7566-4829-A74A-317B314E3002}" type="sibTrans" cxnId="{0C20330F-4AD6-4800-B5E5-B7643B1BBCEB}">
      <dgm:prSet/>
      <dgm:spPr/>
      <dgm:t>
        <a:bodyPr/>
        <a:lstStyle/>
        <a:p>
          <a:pPr latinLnBrk="1"/>
          <a:endParaRPr lang="ko-KR" altLang="en-US"/>
        </a:p>
      </dgm:t>
    </dgm:pt>
    <dgm:pt modelId="{387404CC-9C33-42B3-9AED-55D0B706A7B4}">
      <dgm:prSet phldrT="[텍스트]"/>
      <dgm:spPr/>
      <dgm:t>
        <a:bodyPr/>
        <a:lstStyle/>
        <a:p>
          <a:pPr latinLnBrk="1"/>
          <a:r>
            <a:rPr lang="en-US" altLang="ko-KR" dirty="0" smtClean="0"/>
            <a:t>4</a:t>
          </a:r>
          <a:endParaRPr lang="ko-KR" altLang="en-US" dirty="0"/>
        </a:p>
      </dgm:t>
    </dgm:pt>
    <dgm:pt modelId="{7A510950-46BC-4B4B-96EE-AF1928CD689C}" type="parTrans" cxnId="{48D5F078-84FB-4AAF-A0AB-C4911FC43365}">
      <dgm:prSet/>
      <dgm:spPr/>
      <dgm:t>
        <a:bodyPr/>
        <a:lstStyle/>
        <a:p>
          <a:pPr latinLnBrk="1"/>
          <a:endParaRPr lang="ko-KR" altLang="en-US"/>
        </a:p>
      </dgm:t>
    </dgm:pt>
    <dgm:pt modelId="{F6B03A9C-4671-4CCE-AFFB-6BB3CE442937}" type="sibTrans" cxnId="{48D5F078-84FB-4AAF-A0AB-C4911FC43365}">
      <dgm:prSet/>
      <dgm:spPr/>
      <dgm:t>
        <a:bodyPr/>
        <a:lstStyle/>
        <a:p>
          <a:pPr latinLnBrk="1"/>
          <a:endParaRPr lang="ko-KR" altLang="en-US" dirty="0"/>
        </a:p>
      </dgm:t>
    </dgm:pt>
    <dgm:pt modelId="{E3CFB703-2E6D-4927-A55A-230617AA52F4}">
      <dgm:prSet phldrT="[텍스트]" custT="1"/>
      <dgm:spPr/>
      <dgm:t>
        <a:bodyPr/>
        <a:lstStyle/>
        <a:p>
          <a:pPr algn="ctr" latinLnBrk="1"/>
          <a:r>
            <a:rPr lang="en-US" altLang="ko-KR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UI ,</a:t>
          </a:r>
          <a:r>
            <a:rPr lang="ko-KR" alt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기능설명</a:t>
          </a:r>
          <a:endParaRPr lang="ko-KR" altLang="en-US" sz="20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37AAC85-5563-4F6B-80FA-ECB6518FB957}" type="parTrans" cxnId="{2733CC34-3345-4280-A55E-FC65013452E3}">
      <dgm:prSet/>
      <dgm:spPr/>
      <dgm:t>
        <a:bodyPr/>
        <a:lstStyle/>
        <a:p>
          <a:pPr latinLnBrk="1"/>
          <a:endParaRPr lang="ko-KR" altLang="en-US"/>
        </a:p>
      </dgm:t>
    </dgm:pt>
    <dgm:pt modelId="{AA1422AD-AA0D-4CF1-82C4-1D600E2BE601}" type="sibTrans" cxnId="{2733CC34-3345-4280-A55E-FC65013452E3}">
      <dgm:prSet/>
      <dgm:spPr/>
      <dgm:t>
        <a:bodyPr/>
        <a:lstStyle/>
        <a:p>
          <a:pPr latinLnBrk="1"/>
          <a:endParaRPr lang="ko-KR" altLang="en-US"/>
        </a:p>
      </dgm:t>
    </dgm:pt>
    <dgm:pt modelId="{C8992D4B-AFA5-4E65-AD13-C454F632E1CB}">
      <dgm:prSet phldrT="[텍스트]" custT="1"/>
      <dgm:spPr/>
      <dgm:t>
        <a:bodyPr/>
        <a:lstStyle/>
        <a:p>
          <a:pPr algn="ctr" latinLnBrk="1"/>
          <a:r>
            <a:rPr lang="ko-KR" alt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프로그램 개요 및 요구사항</a:t>
          </a:r>
          <a:endParaRPr lang="ko-KR" altLang="en-US" sz="20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EA7FC1C-2A9B-445A-A60C-56A49012816E}" type="parTrans" cxnId="{01E34176-A442-4BC1-A211-BBCCE2967886}">
      <dgm:prSet/>
      <dgm:spPr/>
      <dgm:t>
        <a:bodyPr/>
        <a:lstStyle/>
        <a:p>
          <a:pPr latinLnBrk="1"/>
          <a:endParaRPr lang="ko-KR" altLang="en-US"/>
        </a:p>
      </dgm:t>
    </dgm:pt>
    <dgm:pt modelId="{88308C4F-8F08-454F-BB70-C158582AC566}" type="sibTrans" cxnId="{01E34176-A442-4BC1-A211-BBCCE2967886}">
      <dgm:prSet/>
      <dgm:spPr/>
      <dgm:t>
        <a:bodyPr/>
        <a:lstStyle/>
        <a:p>
          <a:pPr latinLnBrk="1"/>
          <a:endParaRPr lang="ko-KR" altLang="en-US"/>
        </a:p>
      </dgm:t>
    </dgm:pt>
    <dgm:pt modelId="{3E465E52-DC65-4817-94B3-82E461E458B3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endParaRPr lang="ko-KR" altLang="en-US" dirty="0"/>
        </a:p>
      </dgm:t>
    </dgm:pt>
    <dgm:pt modelId="{C83C45B4-1C80-4478-9C73-8DF5509C03C1}" type="parTrans" cxnId="{FD4E6942-5146-44D0-9E7A-54D5742F1816}">
      <dgm:prSet/>
      <dgm:spPr/>
      <dgm:t>
        <a:bodyPr/>
        <a:lstStyle/>
        <a:p>
          <a:pPr latinLnBrk="1"/>
          <a:endParaRPr lang="ko-KR" altLang="en-US"/>
        </a:p>
      </dgm:t>
    </dgm:pt>
    <dgm:pt modelId="{A836DEC4-7A91-4014-AB74-8476ED36330A}" type="sibTrans" cxnId="{FD4E6942-5146-44D0-9E7A-54D5742F1816}">
      <dgm:prSet/>
      <dgm:spPr/>
      <dgm:t>
        <a:bodyPr/>
        <a:lstStyle/>
        <a:p>
          <a:pPr latinLnBrk="1"/>
          <a:endParaRPr lang="ko-KR" altLang="en-US" dirty="0"/>
        </a:p>
      </dgm:t>
    </dgm:pt>
    <dgm:pt modelId="{C97D564A-C3E6-479B-9B3B-245A0B8EA8CC}">
      <dgm:prSet phldrT="[텍스트]" custT="1"/>
      <dgm:spPr/>
      <dgm:t>
        <a:bodyPr/>
        <a:lstStyle/>
        <a:p>
          <a:pPr algn="ctr" latinLnBrk="1"/>
          <a:r>
            <a:rPr lang="ko-KR" alt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후기</a:t>
          </a:r>
          <a:endParaRPr lang="ko-KR" altLang="en-US" sz="20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175437A-FEB8-4F04-A32A-BE92CAE5670E}" type="parTrans" cxnId="{ED3AC19D-E4A0-4834-BCEB-CB7CAA502096}">
      <dgm:prSet/>
      <dgm:spPr/>
      <dgm:t>
        <a:bodyPr/>
        <a:lstStyle/>
        <a:p>
          <a:pPr latinLnBrk="1"/>
          <a:endParaRPr lang="ko-KR" altLang="en-US"/>
        </a:p>
      </dgm:t>
    </dgm:pt>
    <dgm:pt modelId="{6B7C80A6-C4E5-4B0D-80B4-F7BD6A65CACD}" type="sibTrans" cxnId="{ED3AC19D-E4A0-4834-BCEB-CB7CAA502096}">
      <dgm:prSet/>
      <dgm:spPr/>
      <dgm:t>
        <a:bodyPr/>
        <a:lstStyle/>
        <a:p>
          <a:pPr latinLnBrk="1"/>
          <a:endParaRPr lang="ko-KR" altLang="en-US"/>
        </a:p>
      </dgm:t>
    </dgm:pt>
    <dgm:pt modelId="{CC7898CE-5324-4B8C-AFFE-BC8D5D1EFC01}" type="pres">
      <dgm:prSet presAssocID="{444094C2-C5AC-4507-8AD8-5B1D34A7697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A3EDE6-64AB-46AC-91D9-09DD439BF668}" type="pres">
      <dgm:prSet presAssocID="{50E2759B-F56B-4E78-AF29-0389FF7232AE}" presName="composite" presStyleCnt="0"/>
      <dgm:spPr/>
    </dgm:pt>
    <dgm:pt modelId="{E6D8CDE4-1DEC-434A-858B-C01C35A18B38}" type="pres">
      <dgm:prSet presAssocID="{50E2759B-F56B-4E78-AF29-0389FF7232AE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E0FED1-7B98-4657-AA91-3C0199EF9B59}" type="pres">
      <dgm:prSet presAssocID="{50E2759B-F56B-4E78-AF29-0389FF7232AE}" presName="Childtext1" presStyleLbl="revTx" presStyleIdx="0" presStyleCnt="5" custLinFactNeighborX="-794" custLinFactNeighborY="-72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90E729-9641-4E76-ACC6-2251F4B08323}" type="pres">
      <dgm:prSet presAssocID="{50E2759B-F56B-4E78-AF29-0389FF7232AE}" presName="BalanceSpacing" presStyleCnt="0"/>
      <dgm:spPr/>
    </dgm:pt>
    <dgm:pt modelId="{8BDE0B0E-761A-4339-A04B-2DCD715DE089}" type="pres">
      <dgm:prSet presAssocID="{50E2759B-F56B-4E78-AF29-0389FF7232AE}" presName="BalanceSpacing1" presStyleCnt="0"/>
      <dgm:spPr/>
    </dgm:pt>
    <dgm:pt modelId="{0EAC00DE-9357-46DA-8C70-D8407A4CC66B}" type="pres">
      <dgm:prSet presAssocID="{11AA6DC3-9847-4B65-B08B-90E8DE5C9463}" presName="Accent1Text" presStyleLbl="node1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44A69390-EB28-48AE-895F-5C1563A9110E}" type="pres">
      <dgm:prSet presAssocID="{11AA6DC3-9847-4B65-B08B-90E8DE5C9463}" presName="spaceBetweenRectangles" presStyleCnt="0"/>
      <dgm:spPr/>
    </dgm:pt>
    <dgm:pt modelId="{A83D42B2-BC10-41E5-9A7C-4D8B9844F132}" type="pres">
      <dgm:prSet presAssocID="{1848CFFD-E02C-4C1B-9838-B003A2F917D7}" presName="composite" presStyleCnt="0"/>
      <dgm:spPr/>
    </dgm:pt>
    <dgm:pt modelId="{ABFFADBD-C3F7-42D5-BB40-0976C115C6E4}" type="pres">
      <dgm:prSet presAssocID="{1848CFFD-E02C-4C1B-9838-B003A2F917D7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891206-290F-486D-B17B-354B549DF986}" type="pres">
      <dgm:prSet presAssocID="{1848CFFD-E02C-4C1B-9838-B003A2F917D7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B72B2B-25E1-4ACE-8E9F-135E2D6FBF13}" type="pres">
      <dgm:prSet presAssocID="{1848CFFD-E02C-4C1B-9838-B003A2F917D7}" presName="BalanceSpacing" presStyleCnt="0"/>
      <dgm:spPr/>
    </dgm:pt>
    <dgm:pt modelId="{39CD00FA-D78B-44DB-BE49-BDC3DD563536}" type="pres">
      <dgm:prSet presAssocID="{1848CFFD-E02C-4C1B-9838-B003A2F917D7}" presName="BalanceSpacing1" presStyleCnt="0"/>
      <dgm:spPr/>
    </dgm:pt>
    <dgm:pt modelId="{22F0A608-3CF3-434C-AF72-6D6A8ABB961D}" type="pres">
      <dgm:prSet presAssocID="{EE64AB3D-EDD5-4F53-BB1A-59947C7A12BB}" presName="Accent1Text" presStyleLbl="node1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DD6B6E10-95E7-48C2-A557-46E755441143}" type="pres">
      <dgm:prSet presAssocID="{EE64AB3D-EDD5-4F53-BB1A-59947C7A12BB}" presName="spaceBetweenRectangles" presStyleCnt="0"/>
      <dgm:spPr/>
    </dgm:pt>
    <dgm:pt modelId="{623E040C-556A-48D1-B4A4-3B4ED849D8D0}" type="pres">
      <dgm:prSet presAssocID="{CDD987FE-E942-4BDF-9F4B-DB40FA32FE2B}" presName="composite" presStyleCnt="0"/>
      <dgm:spPr/>
    </dgm:pt>
    <dgm:pt modelId="{F2CFC75A-8FA6-4C36-B558-A2A4DDE522F9}" type="pres">
      <dgm:prSet presAssocID="{CDD987FE-E942-4BDF-9F4B-DB40FA32FE2B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FFF016-421E-4051-940F-FB00735AA4B6}" type="pres">
      <dgm:prSet presAssocID="{CDD987FE-E942-4BDF-9F4B-DB40FA32FE2B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FA5D2F-643D-4D3B-B81E-61592A330666}" type="pres">
      <dgm:prSet presAssocID="{CDD987FE-E942-4BDF-9F4B-DB40FA32FE2B}" presName="BalanceSpacing" presStyleCnt="0"/>
      <dgm:spPr/>
    </dgm:pt>
    <dgm:pt modelId="{91022357-B9B4-4FBF-8E91-403FD00D313D}" type="pres">
      <dgm:prSet presAssocID="{CDD987FE-E942-4BDF-9F4B-DB40FA32FE2B}" presName="BalanceSpacing1" presStyleCnt="0"/>
      <dgm:spPr/>
    </dgm:pt>
    <dgm:pt modelId="{9DD18327-133F-4E0D-8C98-EC9F9D83A75A}" type="pres">
      <dgm:prSet presAssocID="{70278A53-A9B2-4DFF-BBB9-3BCED5157350}" presName="Accent1Text" presStyleLbl="node1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40F401A6-2048-444D-8D56-074A3F0723F7}" type="pres">
      <dgm:prSet presAssocID="{70278A53-A9B2-4DFF-BBB9-3BCED5157350}" presName="spaceBetweenRectangles" presStyleCnt="0"/>
      <dgm:spPr/>
    </dgm:pt>
    <dgm:pt modelId="{7F4477F2-1704-4126-9E15-60C96BD9202E}" type="pres">
      <dgm:prSet presAssocID="{387404CC-9C33-42B3-9AED-55D0B706A7B4}" presName="composite" presStyleCnt="0"/>
      <dgm:spPr/>
    </dgm:pt>
    <dgm:pt modelId="{D16554D7-E1D7-46E5-8793-0894C94C60A0}" type="pres">
      <dgm:prSet presAssocID="{387404CC-9C33-42B3-9AED-55D0B706A7B4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9E34EF-AFC1-4D9D-8FEA-450F93B1F6C0}" type="pres">
      <dgm:prSet presAssocID="{387404CC-9C33-42B3-9AED-55D0B706A7B4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FB85F3-5671-4619-9A90-254C7EBC731C}" type="pres">
      <dgm:prSet presAssocID="{387404CC-9C33-42B3-9AED-55D0B706A7B4}" presName="BalanceSpacing" presStyleCnt="0"/>
      <dgm:spPr/>
    </dgm:pt>
    <dgm:pt modelId="{49BE7A2E-4707-45B0-B813-B651031AAB00}" type="pres">
      <dgm:prSet presAssocID="{387404CC-9C33-42B3-9AED-55D0B706A7B4}" presName="BalanceSpacing1" presStyleCnt="0"/>
      <dgm:spPr/>
    </dgm:pt>
    <dgm:pt modelId="{B1819FD9-3588-4ABD-BEAE-F8189EF42352}" type="pres">
      <dgm:prSet presAssocID="{F6B03A9C-4671-4CCE-AFFB-6BB3CE442937}" presName="Accent1Text" presStyleLbl="node1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1ECCA44B-3B14-49FE-8281-9446C6AD1402}" type="pres">
      <dgm:prSet presAssocID="{F6B03A9C-4671-4CCE-AFFB-6BB3CE442937}" presName="spaceBetweenRectangles" presStyleCnt="0"/>
      <dgm:spPr/>
    </dgm:pt>
    <dgm:pt modelId="{6E75769C-CF70-41AD-A6EF-46474A719507}" type="pres">
      <dgm:prSet presAssocID="{3E465E52-DC65-4817-94B3-82E461E458B3}" presName="composite" presStyleCnt="0"/>
      <dgm:spPr/>
    </dgm:pt>
    <dgm:pt modelId="{86255F46-AB26-444E-8CA7-F4C6489A7ADD}" type="pres">
      <dgm:prSet presAssocID="{3E465E52-DC65-4817-94B3-82E461E458B3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ABF9C8-97B9-4E1F-AB8F-E2A36B63AD5C}" type="pres">
      <dgm:prSet presAssocID="{3E465E52-DC65-4817-94B3-82E461E458B3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F582FB-49E9-4DF6-AA7E-F3DE7AE152BE}" type="pres">
      <dgm:prSet presAssocID="{3E465E52-DC65-4817-94B3-82E461E458B3}" presName="BalanceSpacing" presStyleCnt="0"/>
      <dgm:spPr/>
    </dgm:pt>
    <dgm:pt modelId="{43EA7AAA-A8A9-4240-BC01-133DF7C5A4F5}" type="pres">
      <dgm:prSet presAssocID="{3E465E52-DC65-4817-94B3-82E461E458B3}" presName="BalanceSpacing1" presStyleCnt="0"/>
      <dgm:spPr/>
    </dgm:pt>
    <dgm:pt modelId="{F50F4676-E796-407F-B1AF-D18BF45D33F6}" type="pres">
      <dgm:prSet presAssocID="{A836DEC4-7A91-4014-AB74-8476ED36330A}" presName="Accent1Text" presStyleLbl="node1" presStyleIdx="9" presStyleCnt="10"/>
      <dgm:spPr/>
      <dgm:t>
        <a:bodyPr/>
        <a:lstStyle/>
        <a:p>
          <a:pPr latinLnBrk="1"/>
          <a:endParaRPr lang="ko-KR" altLang="en-US"/>
        </a:p>
      </dgm:t>
    </dgm:pt>
  </dgm:ptLst>
  <dgm:cxnLst>
    <dgm:cxn modelId="{FBCB1958-6C9C-4D38-A49B-675EEDD97F9D}" type="presOf" srcId="{C97D564A-C3E6-479B-9B3B-245A0B8EA8CC}" destId="{F5ABF9C8-97B9-4E1F-AB8F-E2A36B63AD5C}" srcOrd="0" destOrd="0" presId="urn:microsoft.com/office/officeart/2008/layout/AlternatingHexagons"/>
    <dgm:cxn modelId="{CE5C1318-9F9B-41F5-9979-A3250A781663}" type="presOf" srcId="{EE64AB3D-EDD5-4F53-BB1A-59947C7A12BB}" destId="{22F0A608-3CF3-434C-AF72-6D6A8ABB961D}" srcOrd="0" destOrd="0" presId="urn:microsoft.com/office/officeart/2008/layout/AlternatingHexagons"/>
    <dgm:cxn modelId="{0CF531EA-73BA-4E7C-92DA-20EEEF23C320}" type="presOf" srcId="{3984AFB0-0261-4DC0-915B-3ED21CAAFCF2}" destId="{5AFFF016-421E-4051-940F-FB00735AA4B6}" srcOrd="0" destOrd="0" presId="urn:microsoft.com/office/officeart/2008/layout/AlternatingHexagons"/>
    <dgm:cxn modelId="{ED3AC19D-E4A0-4834-BCEB-CB7CAA502096}" srcId="{3E465E52-DC65-4817-94B3-82E461E458B3}" destId="{C97D564A-C3E6-479B-9B3B-245A0B8EA8CC}" srcOrd="0" destOrd="0" parTransId="{5175437A-FEB8-4F04-A32A-BE92CAE5670E}" sibTransId="{6B7C80A6-C4E5-4B0D-80B4-F7BD6A65CACD}"/>
    <dgm:cxn modelId="{63331024-7802-4136-8BB5-19DACED698B6}" type="presOf" srcId="{387404CC-9C33-42B3-9AED-55D0B706A7B4}" destId="{D16554D7-E1D7-46E5-8793-0894C94C60A0}" srcOrd="0" destOrd="0" presId="urn:microsoft.com/office/officeart/2008/layout/AlternatingHexagons"/>
    <dgm:cxn modelId="{A781FA8B-2C62-4310-8B1F-9ECEE2D8BC70}" type="presOf" srcId="{50E2759B-F56B-4E78-AF29-0389FF7232AE}" destId="{E6D8CDE4-1DEC-434A-858B-C01C35A18B38}" srcOrd="0" destOrd="0" presId="urn:microsoft.com/office/officeart/2008/layout/AlternatingHexagons"/>
    <dgm:cxn modelId="{0C20330F-4AD6-4800-B5E5-B7643B1BBCEB}" srcId="{CDD987FE-E942-4BDF-9F4B-DB40FA32FE2B}" destId="{3984AFB0-0261-4DC0-915B-3ED21CAAFCF2}" srcOrd="0" destOrd="0" parTransId="{28B1472C-8D1B-4C06-948E-C5E47277D366}" sibTransId="{BE5C550F-7566-4829-A74A-317B314E3002}"/>
    <dgm:cxn modelId="{9711E0FB-1DCF-4B7E-91A3-E8AC813A98D4}" srcId="{444094C2-C5AC-4507-8AD8-5B1D34A7697E}" destId="{50E2759B-F56B-4E78-AF29-0389FF7232AE}" srcOrd="0" destOrd="0" parTransId="{2EE539E4-6374-455C-89E1-48F7F8342AAA}" sibTransId="{11AA6DC3-9847-4B65-B08B-90E8DE5C9463}"/>
    <dgm:cxn modelId="{2733CC34-3345-4280-A55E-FC65013452E3}" srcId="{387404CC-9C33-42B3-9AED-55D0B706A7B4}" destId="{E3CFB703-2E6D-4927-A55A-230617AA52F4}" srcOrd="0" destOrd="0" parTransId="{537AAC85-5563-4F6B-80FA-ECB6518FB957}" sibTransId="{AA1422AD-AA0D-4CF1-82C4-1D600E2BE601}"/>
    <dgm:cxn modelId="{B4D6D791-E7FE-49D8-9BDB-2A1ACB59CA9A}" type="presOf" srcId="{1848CFFD-E02C-4C1B-9838-B003A2F917D7}" destId="{ABFFADBD-C3F7-42D5-BB40-0976C115C6E4}" srcOrd="0" destOrd="0" presId="urn:microsoft.com/office/officeart/2008/layout/AlternatingHexagons"/>
    <dgm:cxn modelId="{60435648-E0EF-4577-B745-C38240E9077B}" type="presOf" srcId="{70278A53-A9B2-4DFF-BBB9-3BCED5157350}" destId="{9DD18327-133F-4E0D-8C98-EC9F9D83A75A}" srcOrd="0" destOrd="0" presId="urn:microsoft.com/office/officeart/2008/layout/AlternatingHexagons"/>
    <dgm:cxn modelId="{001F6CBD-612C-43D8-B117-F6C5C63DF4B9}" type="presOf" srcId="{39DF3379-9109-49D6-B678-4CEF47B90B43}" destId="{6A891206-290F-486D-B17B-354B549DF986}" srcOrd="0" destOrd="0" presId="urn:microsoft.com/office/officeart/2008/layout/AlternatingHexagons"/>
    <dgm:cxn modelId="{B88D9040-B461-4236-B2F0-4244C5E3AD46}" type="presOf" srcId="{11AA6DC3-9847-4B65-B08B-90E8DE5C9463}" destId="{0EAC00DE-9357-46DA-8C70-D8407A4CC66B}" srcOrd="0" destOrd="0" presId="urn:microsoft.com/office/officeart/2008/layout/AlternatingHexagons"/>
    <dgm:cxn modelId="{01E34176-A442-4BC1-A211-BBCCE2967886}" srcId="{50E2759B-F56B-4E78-AF29-0389FF7232AE}" destId="{C8992D4B-AFA5-4E65-AD13-C454F632E1CB}" srcOrd="0" destOrd="0" parTransId="{4EA7FC1C-2A9B-445A-A60C-56A49012816E}" sibTransId="{88308C4F-8F08-454F-BB70-C158582AC566}"/>
    <dgm:cxn modelId="{44849D10-CF04-48EC-98EA-CE95E0F7B4C2}" type="presOf" srcId="{C8992D4B-AFA5-4E65-AD13-C454F632E1CB}" destId="{98E0FED1-7B98-4657-AA91-3C0199EF9B59}" srcOrd="0" destOrd="0" presId="urn:microsoft.com/office/officeart/2008/layout/AlternatingHexagons"/>
    <dgm:cxn modelId="{7C87ECB3-F2FE-4432-A017-A6DF3AA1E809}" type="presOf" srcId="{CDD987FE-E942-4BDF-9F4B-DB40FA32FE2B}" destId="{F2CFC75A-8FA6-4C36-B558-A2A4DDE522F9}" srcOrd="0" destOrd="0" presId="urn:microsoft.com/office/officeart/2008/layout/AlternatingHexagons"/>
    <dgm:cxn modelId="{FD4E6942-5146-44D0-9E7A-54D5742F1816}" srcId="{444094C2-C5AC-4507-8AD8-5B1D34A7697E}" destId="{3E465E52-DC65-4817-94B3-82E461E458B3}" srcOrd="4" destOrd="0" parTransId="{C83C45B4-1C80-4478-9C73-8DF5509C03C1}" sibTransId="{A836DEC4-7A91-4014-AB74-8476ED36330A}"/>
    <dgm:cxn modelId="{0B76ED00-3494-4FF5-AF01-601B56F6FD91}" type="presOf" srcId="{F6B03A9C-4671-4CCE-AFFB-6BB3CE442937}" destId="{B1819FD9-3588-4ABD-BEAE-F8189EF42352}" srcOrd="0" destOrd="0" presId="urn:microsoft.com/office/officeart/2008/layout/AlternatingHexagons"/>
    <dgm:cxn modelId="{03FD909B-F9DF-4A2D-B3EB-066C6C95B082}" srcId="{444094C2-C5AC-4507-8AD8-5B1D34A7697E}" destId="{CDD987FE-E942-4BDF-9F4B-DB40FA32FE2B}" srcOrd="2" destOrd="0" parTransId="{315CE8ED-4EBE-4A47-AB16-C800CD997DFD}" sibTransId="{70278A53-A9B2-4DFF-BBB9-3BCED5157350}"/>
    <dgm:cxn modelId="{800A1A3B-3F89-41A5-A1A2-AE3AB1969DF9}" srcId="{444094C2-C5AC-4507-8AD8-5B1D34A7697E}" destId="{1848CFFD-E02C-4C1B-9838-B003A2F917D7}" srcOrd="1" destOrd="0" parTransId="{E99CADC8-1B25-46BC-8178-EE1689640CB6}" sibTransId="{EE64AB3D-EDD5-4F53-BB1A-59947C7A12BB}"/>
    <dgm:cxn modelId="{A1983AB5-EF26-426A-A33F-B5436FBB7002}" type="presOf" srcId="{A836DEC4-7A91-4014-AB74-8476ED36330A}" destId="{F50F4676-E796-407F-B1AF-D18BF45D33F6}" srcOrd="0" destOrd="0" presId="urn:microsoft.com/office/officeart/2008/layout/AlternatingHexagons"/>
    <dgm:cxn modelId="{E01DD68A-3339-40EB-91CB-096AF7616F3C}" srcId="{1848CFFD-E02C-4C1B-9838-B003A2F917D7}" destId="{39DF3379-9109-49D6-B678-4CEF47B90B43}" srcOrd="0" destOrd="0" parTransId="{625984AF-B1A0-41FD-BEB0-24F85E64EA3C}" sibTransId="{4425C7EF-1680-4451-94B6-6FF9B5EE39D2}"/>
    <dgm:cxn modelId="{FBE29162-47E1-446D-9CEC-59628A01C977}" type="presOf" srcId="{3E465E52-DC65-4817-94B3-82E461E458B3}" destId="{86255F46-AB26-444E-8CA7-F4C6489A7ADD}" srcOrd="0" destOrd="0" presId="urn:microsoft.com/office/officeart/2008/layout/AlternatingHexagons"/>
    <dgm:cxn modelId="{DC1E0A7D-45DD-420A-B893-5FA9EB6EC154}" type="presOf" srcId="{E3CFB703-2E6D-4927-A55A-230617AA52F4}" destId="{6C9E34EF-AFC1-4D9D-8FEA-450F93B1F6C0}" srcOrd="0" destOrd="0" presId="urn:microsoft.com/office/officeart/2008/layout/AlternatingHexagons"/>
    <dgm:cxn modelId="{F8B4F6BB-0807-470F-BBAA-84C5D49DB41B}" type="presOf" srcId="{444094C2-C5AC-4507-8AD8-5B1D34A7697E}" destId="{CC7898CE-5324-4B8C-AFFE-BC8D5D1EFC01}" srcOrd="0" destOrd="0" presId="urn:microsoft.com/office/officeart/2008/layout/AlternatingHexagons"/>
    <dgm:cxn modelId="{48D5F078-84FB-4AAF-A0AB-C4911FC43365}" srcId="{444094C2-C5AC-4507-8AD8-5B1D34A7697E}" destId="{387404CC-9C33-42B3-9AED-55D0B706A7B4}" srcOrd="3" destOrd="0" parTransId="{7A510950-46BC-4B4B-96EE-AF1928CD689C}" sibTransId="{F6B03A9C-4671-4CCE-AFFB-6BB3CE442937}"/>
    <dgm:cxn modelId="{7C347242-6851-4306-9CB9-173DF0193F8D}" type="presParOf" srcId="{CC7898CE-5324-4B8C-AFFE-BC8D5D1EFC01}" destId="{F7A3EDE6-64AB-46AC-91D9-09DD439BF668}" srcOrd="0" destOrd="0" presId="urn:microsoft.com/office/officeart/2008/layout/AlternatingHexagons"/>
    <dgm:cxn modelId="{2EE12AFB-8E26-45A5-A994-484878D03663}" type="presParOf" srcId="{F7A3EDE6-64AB-46AC-91D9-09DD439BF668}" destId="{E6D8CDE4-1DEC-434A-858B-C01C35A18B38}" srcOrd="0" destOrd="0" presId="urn:microsoft.com/office/officeart/2008/layout/AlternatingHexagons"/>
    <dgm:cxn modelId="{42183390-ABDC-4F44-93E6-0C7F40EDDB6D}" type="presParOf" srcId="{F7A3EDE6-64AB-46AC-91D9-09DD439BF668}" destId="{98E0FED1-7B98-4657-AA91-3C0199EF9B59}" srcOrd="1" destOrd="0" presId="urn:microsoft.com/office/officeart/2008/layout/AlternatingHexagons"/>
    <dgm:cxn modelId="{831B774A-2B06-436C-9646-9475CF0DE8A5}" type="presParOf" srcId="{F7A3EDE6-64AB-46AC-91D9-09DD439BF668}" destId="{9E90E729-9641-4E76-ACC6-2251F4B08323}" srcOrd="2" destOrd="0" presId="urn:microsoft.com/office/officeart/2008/layout/AlternatingHexagons"/>
    <dgm:cxn modelId="{53107E71-AC9C-4633-9EC2-A952B3C2B699}" type="presParOf" srcId="{F7A3EDE6-64AB-46AC-91D9-09DD439BF668}" destId="{8BDE0B0E-761A-4339-A04B-2DCD715DE089}" srcOrd="3" destOrd="0" presId="urn:microsoft.com/office/officeart/2008/layout/AlternatingHexagons"/>
    <dgm:cxn modelId="{C8531C59-A5CA-418B-A98D-F172A1DDD375}" type="presParOf" srcId="{F7A3EDE6-64AB-46AC-91D9-09DD439BF668}" destId="{0EAC00DE-9357-46DA-8C70-D8407A4CC66B}" srcOrd="4" destOrd="0" presId="urn:microsoft.com/office/officeart/2008/layout/AlternatingHexagons"/>
    <dgm:cxn modelId="{BC0530EA-1426-40F7-8CAC-E7A7D3A9F019}" type="presParOf" srcId="{CC7898CE-5324-4B8C-AFFE-BC8D5D1EFC01}" destId="{44A69390-EB28-48AE-895F-5C1563A9110E}" srcOrd="1" destOrd="0" presId="urn:microsoft.com/office/officeart/2008/layout/AlternatingHexagons"/>
    <dgm:cxn modelId="{BA2AB540-3C38-4051-84BD-9C7DF89F0E9B}" type="presParOf" srcId="{CC7898CE-5324-4B8C-AFFE-BC8D5D1EFC01}" destId="{A83D42B2-BC10-41E5-9A7C-4D8B9844F132}" srcOrd="2" destOrd="0" presId="urn:microsoft.com/office/officeart/2008/layout/AlternatingHexagons"/>
    <dgm:cxn modelId="{792B3D11-E76D-4169-B607-BC0154DFEBD9}" type="presParOf" srcId="{A83D42B2-BC10-41E5-9A7C-4D8B9844F132}" destId="{ABFFADBD-C3F7-42D5-BB40-0976C115C6E4}" srcOrd="0" destOrd="0" presId="urn:microsoft.com/office/officeart/2008/layout/AlternatingHexagons"/>
    <dgm:cxn modelId="{73BC251A-F27C-4900-B596-E1C82BF876B5}" type="presParOf" srcId="{A83D42B2-BC10-41E5-9A7C-4D8B9844F132}" destId="{6A891206-290F-486D-B17B-354B549DF986}" srcOrd="1" destOrd="0" presId="urn:microsoft.com/office/officeart/2008/layout/AlternatingHexagons"/>
    <dgm:cxn modelId="{4BF5A09B-4745-4917-9889-64525BEF331C}" type="presParOf" srcId="{A83D42B2-BC10-41E5-9A7C-4D8B9844F132}" destId="{17B72B2B-25E1-4ACE-8E9F-135E2D6FBF13}" srcOrd="2" destOrd="0" presId="urn:microsoft.com/office/officeart/2008/layout/AlternatingHexagons"/>
    <dgm:cxn modelId="{967161F9-2200-486B-A8DA-EA362C30CF1F}" type="presParOf" srcId="{A83D42B2-BC10-41E5-9A7C-4D8B9844F132}" destId="{39CD00FA-D78B-44DB-BE49-BDC3DD563536}" srcOrd="3" destOrd="0" presId="urn:microsoft.com/office/officeart/2008/layout/AlternatingHexagons"/>
    <dgm:cxn modelId="{6F48EC46-053E-4E37-83B6-EBE64B63BED9}" type="presParOf" srcId="{A83D42B2-BC10-41E5-9A7C-4D8B9844F132}" destId="{22F0A608-3CF3-434C-AF72-6D6A8ABB961D}" srcOrd="4" destOrd="0" presId="urn:microsoft.com/office/officeart/2008/layout/AlternatingHexagons"/>
    <dgm:cxn modelId="{B292C9D5-742E-44E7-96F0-D79771819FA5}" type="presParOf" srcId="{CC7898CE-5324-4B8C-AFFE-BC8D5D1EFC01}" destId="{DD6B6E10-95E7-48C2-A557-46E755441143}" srcOrd="3" destOrd="0" presId="urn:microsoft.com/office/officeart/2008/layout/AlternatingHexagons"/>
    <dgm:cxn modelId="{D066A064-06A9-4E21-B1C9-11CFC52A827A}" type="presParOf" srcId="{CC7898CE-5324-4B8C-AFFE-BC8D5D1EFC01}" destId="{623E040C-556A-48D1-B4A4-3B4ED849D8D0}" srcOrd="4" destOrd="0" presId="urn:microsoft.com/office/officeart/2008/layout/AlternatingHexagons"/>
    <dgm:cxn modelId="{7744DDDF-D6E9-4418-87CB-D77D0FAF49CB}" type="presParOf" srcId="{623E040C-556A-48D1-B4A4-3B4ED849D8D0}" destId="{F2CFC75A-8FA6-4C36-B558-A2A4DDE522F9}" srcOrd="0" destOrd="0" presId="urn:microsoft.com/office/officeart/2008/layout/AlternatingHexagons"/>
    <dgm:cxn modelId="{28CE0590-5369-4720-B738-94114AE2C342}" type="presParOf" srcId="{623E040C-556A-48D1-B4A4-3B4ED849D8D0}" destId="{5AFFF016-421E-4051-940F-FB00735AA4B6}" srcOrd="1" destOrd="0" presId="urn:microsoft.com/office/officeart/2008/layout/AlternatingHexagons"/>
    <dgm:cxn modelId="{E9C3CD79-3F80-4782-82FD-029A739B1DD6}" type="presParOf" srcId="{623E040C-556A-48D1-B4A4-3B4ED849D8D0}" destId="{F8FA5D2F-643D-4D3B-B81E-61592A330666}" srcOrd="2" destOrd="0" presId="urn:microsoft.com/office/officeart/2008/layout/AlternatingHexagons"/>
    <dgm:cxn modelId="{9340AD46-7533-4178-B7C9-265E746EA3FA}" type="presParOf" srcId="{623E040C-556A-48D1-B4A4-3B4ED849D8D0}" destId="{91022357-B9B4-4FBF-8E91-403FD00D313D}" srcOrd="3" destOrd="0" presId="urn:microsoft.com/office/officeart/2008/layout/AlternatingHexagons"/>
    <dgm:cxn modelId="{28B79D72-CE32-40EE-8533-8C7381ED9C89}" type="presParOf" srcId="{623E040C-556A-48D1-B4A4-3B4ED849D8D0}" destId="{9DD18327-133F-4E0D-8C98-EC9F9D83A75A}" srcOrd="4" destOrd="0" presId="urn:microsoft.com/office/officeart/2008/layout/AlternatingHexagons"/>
    <dgm:cxn modelId="{610B7E45-3720-4A3A-93EE-1224BF1FB8A5}" type="presParOf" srcId="{CC7898CE-5324-4B8C-AFFE-BC8D5D1EFC01}" destId="{40F401A6-2048-444D-8D56-074A3F0723F7}" srcOrd="5" destOrd="0" presId="urn:microsoft.com/office/officeart/2008/layout/AlternatingHexagons"/>
    <dgm:cxn modelId="{995E8694-461F-41D2-B6CF-1EEB6A5A4DDC}" type="presParOf" srcId="{CC7898CE-5324-4B8C-AFFE-BC8D5D1EFC01}" destId="{7F4477F2-1704-4126-9E15-60C96BD9202E}" srcOrd="6" destOrd="0" presId="urn:microsoft.com/office/officeart/2008/layout/AlternatingHexagons"/>
    <dgm:cxn modelId="{D931E6F8-08B4-487B-A05C-C41350F09714}" type="presParOf" srcId="{7F4477F2-1704-4126-9E15-60C96BD9202E}" destId="{D16554D7-E1D7-46E5-8793-0894C94C60A0}" srcOrd="0" destOrd="0" presId="urn:microsoft.com/office/officeart/2008/layout/AlternatingHexagons"/>
    <dgm:cxn modelId="{4F0F010E-D60A-4B4E-B777-A5D1D444192B}" type="presParOf" srcId="{7F4477F2-1704-4126-9E15-60C96BD9202E}" destId="{6C9E34EF-AFC1-4D9D-8FEA-450F93B1F6C0}" srcOrd="1" destOrd="0" presId="urn:microsoft.com/office/officeart/2008/layout/AlternatingHexagons"/>
    <dgm:cxn modelId="{DEC5CCA0-71DC-48AB-A455-58639BEE3A39}" type="presParOf" srcId="{7F4477F2-1704-4126-9E15-60C96BD9202E}" destId="{68FB85F3-5671-4619-9A90-254C7EBC731C}" srcOrd="2" destOrd="0" presId="urn:microsoft.com/office/officeart/2008/layout/AlternatingHexagons"/>
    <dgm:cxn modelId="{43BDBC84-24A7-4532-81A0-880FBF597A2C}" type="presParOf" srcId="{7F4477F2-1704-4126-9E15-60C96BD9202E}" destId="{49BE7A2E-4707-45B0-B813-B651031AAB00}" srcOrd="3" destOrd="0" presId="urn:microsoft.com/office/officeart/2008/layout/AlternatingHexagons"/>
    <dgm:cxn modelId="{00B7F735-B53A-40F1-997F-E05D81605A27}" type="presParOf" srcId="{7F4477F2-1704-4126-9E15-60C96BD9202E}" destId="{B1819FD9-3588-4ABD-BEAE-F8189EF42352}" srcOrd="4" destOrd="0" presId="urn:microsoft.com/office/officeart/2008/layout/AlternatingHexagons"/>
    <dgm:cxn modelId="{D9276215-CBDF-4124-8DCD-D7755FAA44D9}" type="presParOf" srcId="{CC7898CE-5324-4B8C-AFFE-BC8D5D1EFC01}" destId="{1ECCA44B-3B14-49FE-8281-9446C6AD1402}" srcOrd="7" destOrd="0" presId="urn:microsoft.com/office/officeart/2008/layout/AlternatingHexagons"/>
    <dgm:cxn modelId="{60517251-A0A9-4B7D-B397-7396341DE79A}" type="presParOf" srcId="{CC7898CE-5324-4B8C-AFFE-BC8D5D1EFC01}" destId="{6E75769C-CF70-41AD-A6EF-46474A719507}" srcOrd="8" destOrd="0" presId="urn:microsoft.com/office/officeart/2008/layout/AlternatingHexagons"/>
    <dgm:cxn modelId="{EEF0DB91-B3E5-412D-B32F-720B49851474}" type="presParOf" srcId="{6E75769C-CF70-41AD-A6EF-46474A719507}" destId="{86255F46-AB26-444E-8CA7-F4C6489A7ADD}" srcOrd="0" destOrd="0" presId="urn:microsoft.com/office/officeart/2008/layout/AlternatingHexagons"/>
    <dgm:cxn modelId="{153FDDDD-5B90-4D5D-9336-289EF69C3D6C}" type="presParOf" srcId="{6E75769C-CF70-41AD-A6EF-46474A719507}" destId="{F5ABF9C8-97B9-4E1F-AB8F-E2A36B63AD5C}" srcOrd="1" destOrd="0" presId="urn:microsoft.com/office/officeart/2008/layout/AlternatingHexagons"/>
    <dgm:cxn modelId="{E4299544-550A-4B5F-93DF-35556E79F547}" type="presParOf" srcId="{6E75769C-CF70-41AD-A6EF-46474A719507}" destId="{9AF582FB-49E9-4DF6-AA7E-F3DE7AE152BE}" srcOrd="2" destOrd="0" presId="urn:microsoft.com/office/officeart/2008/layout/AlternatingHexagons"/>
    <dgm:cxn modelId="{4F617E0B-17B2-4DC9-8FC1-04A6B428A2EE}" type="presParOf" srcId="{6E75769C-CF70-41AD-A6EF-46474A719507}" destId="{43EA7AAA-A8A9-4240-BC01-133DF7C5A4F5}" srcOrd="3" destOrd="0" presId="urn:microsoft.com/office/officeart/2008/layout/AlternatingHexagons"/>
    <dgm:cxn modelId="{ACCE730B-0D00-4676-A6EE-2CE63B875A96}" type="presParOf" srcId="{6E75769C-CF70-41AD-A6EF-46474A719507}" destId="{F50F4676-E796-407F-B1AF-D18BF45D33F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2E4DB2-857B-4D24-B1D3-2AF4E00D661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2572189-9B16-4364-8A0C-6083F95B5F97}">
      <dgm:prSet phldrT="[텍스트]" custT="1"/>
      <dgm:spPr>
        <a:noFill/>
      </dgm:spPr>
      <dgm:t>
        <a:bodyPr/>
        <a:lstStyle/>
        <a:p>
          <a:pPr latinLnBrk="1"/>
          <a:r>
            <a:rPr lang="ko-KR" altLang="en-US" sz="1800" b="1" dirty="0" smtClean="0">
              <a:solidFill>
                <a:srgbClr val="002060"/>
              </a:solidFill>
            </a:rPr>
            <a:t>백문이 불여일견이고 백견이 불여일행이었다</a:t>
          </a:r>
          <a:r>
            <a:rPr lang="en-US" altLang="ko-KR" sz="1800" b="1" dirty="0" smtClean="0">
              <a:solidFill>
                <a:srgbClr val="002060"/>
              </a:solidFill>
            </a:rPr>
            <a:t>.</a:t>
          </a:r>
          <a:endParaRPr lang="ko-KR" altLang="en-US" sz="1800" b="1" dirty="0">
            <a:solidFill>
              <a:srgbClr val="002060"/>
            </a:solidFill>
          </a:endParaRPr>
        </a:p>
      </dgm:t>
    </dgm:pt>
    <dgm:pt modelId="{1383A91A-6944-45F6-A2A2-6FC0A551BCE4}" type="parTrans" cxnId="{A64D5BB0-E841-4D90-9C01-CAB1D769EF9D}">
      <dgm:prSet/>
      <dgm:spPr/>
      <dgm:t>
        <a:bodyPr/>
        <a:lstStyle/>
        <a:p>
          <a:pPr latinLnBrk="1"/>
          <a:endParaRPr lang="ko-KR" altLang="en-US" b="1"/>
        </a:p>
      </dgm:t>
    </dgm:pt>
    <dgm:pt modelId="{43146D31-BA13-48AC-B03D-0B4C9AEBBEF8}" type="sibTrans" cxnId="{A64D5BB0-E841-4D90-9C01-CAB1D769EF9D}">
      <dgm:prSet/>
      <dgm:spPr/>
      <dgm:t>
        <a:bodyPr/>
        <a:lstStyle/>
        <a:p>
          <a:pPr latinLnBrk="1"/>
          <a:endParaRPr lang="ko-KR" altLang="en-US" b="1"/>
        </a:p>
      </dgm:t>
    </dgm:pt>
    <dgm:pt modelId="{32AEC824-923A-4CE2-9266-E3082613E0E2}">
      <dgm:prSet phldrT="[텍스트]" custT="1"/>
      <dgm:spPr>
        <a:noFill/>
      </dgm:spPr>
      <dgm:t>
        <a:bodyPr/>
        <a:lstStyle/>
        <a:p>
          <a:pPr latinLnBrk="1"/>
          <a:r>
            <a:rPr lang="ko-KR" altLang="en-US" sz="1800" b="1" dirty="0" smtClean="0">
              <a:solidFill>
                <a:srgbClr val="002060"/>
              </a:solidFill>
            </a:rPr>
            <a:t>개인프로젝트지만 다른 사람들의 도움이 없었다면 지금의 반도 못 만들었을 것이다</a:t>
          </a:r>
          <a:r>
            <a:rPr lang="en-US" altLang="ko-KR" sz="1800" b="1" dirty="0" smtClean="0">
              <a:solidFill>
                <a:srgbClr val="002060"/>
              </a:solidFill>
            </a:rPr>
            <a:t>.</a:t>
          </a:r>
          <a:endParaRPr lang="ko-KR" altLang="en-US" sz="1800" b="1" dirty="0">
            <a:solidFill>
              <a:srgbClr val="002060"/>
            </a:solidFill>
          </a:endParaRPr>
        </a:p>
      </dgm:t>
    </dgm:pt>
    <dgm:pt modelId="{D121DFA6-8F90-446E-B1C7-6AD3617045D6}" type="parTrans" cxnId="{A89B9E89-EAEB-4242-8539-2D9DE7D25F59}">
      <dgm:prSet/>
      <dgm:spPr/>
      <dgm:t>
        <a:bodyPr/>
        <a:lstStyle/>
        <a:p>
          <a:pPr latinLnBrk="1"/>
          <a:endParaRPr lang="ko-KR" altLang="en-US" b="1"/>
        </a:p>
      </dgm:t>
    </dgm:pt>
    <dgm:pt modelId="{70BB5453-CDDC-4416-A6B9-CB3EE9832E9A}" type="sibTrans" cxnId="{A89B9E89-EAEB-4242-8539-2D9DE7D25F59}">
      <dgm:prSet/>
      <dgm:spPr/>
      <dgm:t>
        <a:bodyPr/>
        <a:lstStyle/>
        <a:p>
          <a:pPr latinLnBrk="1"/>
          <a:endParaRPr lang="ko-KR" altLang="en-US" b="1"/>
        </a:p>
      </dgm:t>
    </dgm:pt>
    <dgm:pt modelId="{B1345682-09FA-4000-B120-17CD34896D23}">
      <dgm:prSet phldrT="[텍스트]" custT="1"/>
      <dgm:spPr>
        <a:noFill/>
      </dgm:spPr>
      <dgm:t>
        <a:bodyPr/>
        <a:lstStyle/>
        <a:p>
          <a:pPr latinLnBrk="1"/>
          <a:r>
            <a:rPr lang="ko-KR" altLang="en-US" sz="1800" b="1" dirty="0" smtClean="0">
              <a:solidFill>
                <a:srgbClr val="002060"/>
              </a:solidFill>
            </a:rPr>
            <a:t>계획했던 부분을 다 완성하지 못했지만 단순해도 개인프로젝트를 만들어서 보람이 컸다</a:t>
          </a:r>
          <a:r>
            <a:rPr lang="en-US" altLang="ko-KR" sz="1800" b="1" dirty="0" smtClean="0">
              <a:solidFill>
                <a:srgbClr val="002060"/>
              </a:solidFill>
            </a:rPr>
            <a:t>.</a:t>
          </a:r>
        </a:p>
      </dgm:t>
    </dgm:pt>
    <dgm:pt modelId="{C73221DC-8F39-4470-AA17-6B100FE57EEB}" type="parTrans" cxnId="{7FBCB9B0-7DAA-4736-ABFE-6E861F56331A}">
      <dgm:prSet/>
      <dgm:spPr/>
      <dgm:t>
        <a:bodyPr/>
        <a:lstStyle/>
        <a:p>
          <a:pPr latinLnBrk="1"/>
          <a:endParaRPr lang="ko-KR" altLang="en-US" b="1"/>
        </a:p>
      </dgm:t>
    </dgm:pt>
    <dgm:pt modelId="{6FF0C7E4-A7F3-4E96-A57A-5068C3B81437}" type="sibTrans" cxnId="{7FBCB9B0-7DAA-4736-ABFE-6E861F56331A}">
      <dgm:prSet/>
      <dgm:spPr/>
      <dgm:t>
        <a:bodyPr/>
        <a:lstStyle/>
        <a:p>
          <a:pPr latinLnBrk="1"/>
          <a:endParaRPr lang="ko-KR" altLang="en-US" b="1"/>
        </a:p>
      </dgm:t>
    </dgm:pt>
    <dgm:pt modelId="{9A978D29-23A4-452E-A37F-16C6FC971C25}">
      <dgm:prSet phldrT="[텍스트]" custT="1"/>
      <dgm:spPr>
        <a:noFill/>
      </dgm:spPr>
      <dgm:t>
        <a:bodyPr/>
        <a:lstStyle/>
        <a:p>
          <a:pPr latinLnBrk="1"/>
          <a:r>
            <a:rPr lang="ko-KR" altLang="en-US" sz="1800" b="1" dirty="0" smtClean="0">
              <a:solidFill>
                <a:srgbClr val="002060"/>
              </a:solidFill>
            </a:rPr>
            <a:t>기간은 끝났지만 개인적으로 다듬어서 남들에게 보여줘도 부끄럽지 않게 완성하고 싶다</a:t>
          </a:r>
          <a:r>
            <a:rPr lang="en-US" altLang="ko-KR" sz="1800" b="1" dirty="0" smtClean="0">
              <a:solidFill>
                <a:srgbClr val="002060"/>
              </a:solidFill>
            </a:rPr>
            <a:t>.</a:t>
          </a:r>
        </a:p>
      </dgm:t>
    </dgm:pt>
    <dgm:pt modelId="{8BFFE3FA-9C94-4591-849D-C974B48186F2}" type="parTrans" cxnId="{09E1A1E2-0030-4181-AC9C-F78C7B02E0F2}">
      <dgm:prSet/>
      <dgm:spPr/>
      <dgm:t>
        <a:bodyPr/>
        <a:lstStyle/>
        <a:p>
          <a:pPr latinLnBrk="1"/>
          <a:endParaRPr lang="ko-KR" altLang="en-US" b="1"/>
        </a:p>
      </dgm:t>
    </dgm:pt>
    <dgm:pt modelId="{AD501027-7203-43D4-B308-BC0C58527794}" type="sibTrans" cxnId="{09E1A1E2-0030-4181-AC9C-F78C7B02E0F2}">
      <dgm:prSet/>
      <dgm:spPr/>
      <dgm:t>
        <a:bodyPr/>
        <a:lstStyle/>
        <a:p>
          <a:pPr latinLnBrk="1"/>
          <a:endParaRPr lang="ko-KR" altLang="en-US" b="1"/>
        </a:p>
      </dgm:t>
    </dgm:pt>
    <dgm:pt modelId="{87E4F0BE-E95D-45F9-8178-889E539A9BEB}" type="pres">
      <dgm:prSet presAssocID="{232E4DB2-857B-4D24-B1D3-2AF4E00D661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15AF5F-0621-48EE-A811-D5076B5B7B4D}" type="pres">
      <dgm:prSet presAssocID="{232E4DB2-857B-4D24-B1D3-2AF4E00D661D}" presName="Name1" presStyleCnt="0"/>
      <dgm:spPr/>
    </dgm:pt>
    <dgm:pt modelId="{8C338C1C-9F03-4070-A610-81D13A3AB039}" type="pres">
      <dgm:prSet presAssocID="{232E4DB2-857B-4D24-B1D3-2AF4E00D661D}" presName="cycle" presStyleCnt="0"/>
      <dgm:spPr/>
    </dgm:pt>
    <dgm:pt modelId="{FB105165-209F-4078-BDF3-F4F2E2FFB258}" type="pres">
      <dgm:prSet presAssocID="{232E4DB2-857B-4D24-B1D3-2AF4E00D661D}" presName="srcNode" presStyleLbl="node1" presStyleIdx="0" presStyleCnt="4"/>
      <dgm:spPr/>
    </dgm:pt>
    <dgm:pt modelId="{4A4D4351-A525-42D1-ADBA-E51E327CF676}" type="pres">
      <dgm:prSet presAssocID="{232E4DB2-857B-4D24-B1D3-2AF4E00D661D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32B6D22-3B7B-4CFB-BD06-76A2AE408E01}" type="pres">
      <dgm:prSet presAssocID="{232E4DB2-857B-4D24-B1D3-2AF4E00D661D}" presName="extraNode" presStyleLbl="node1" presStyleIdx="0" presStyleCnt="4"/>
      <dgm:spPr/>
    </dgm:pt>
    <dgm:pt modelId="{939D3916-A840-4BA1-9D8C-2C02439FDD9C}" type="pres">
      <dgm:prSet presAssocID="{232E4DB2-857B-4D24-B1D3-2AF4E00D661D}" presName="dstNode" presStyleLbl="node1" presStyleIdx="0" presStyleCnt="4"/>
      <dgm:spPr/>
    </dgm:pt>
    <dgm:pt modelId="{7C50D16B-CA23-4CE4-B73B-170E1F1F5542}" type="pres">
      <dgm:prSet presAssocID="{D2572189-9B16-4364-8A0C-6083F95B5F9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E6C6E-BCCE-41A3-84D7-62CD1418F697}" type="pres">
      <dgm:prSet presAssocID="{D2572189-9B16-4364-8A0C-6083F95B5F97}" presName="accent_1" presStyleCnt="0"/>
      <dgm:spPr/>
    </dgm:pt>
    <dgm:pt modelId="{F6D9D393-5785-43A7-AD60-89058F1C7409}" type="pres">
      <dgm:prSet presAssocID="{D2572189-9B16-4364-8A0C-6083F95B5F97}" presName="accentRepeatNode" presStyleLbl="solidFgAcc1" presStyleIdx="0" presStyleCnt="4"/>
      <dgm:spPr>
        <a:ln>
          <a:solidFill>
            <a:schemeClr val="accent2"/>
          </a:solidFill>
        </a:ln>
      </dgm:spPr>
    </dgm:pt>
    <dgm:pt modelId="{EE913093-621D-469D-9096-7A0D690ACB2D}" type="pres">
      <dgm:prSet presAssocID="{32AEC824-923A-4CE2-9266-E3082613E0E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5D03A-EB5A-48C2-94F3-C9622FB8E13F}" type="pres">
      <dgm:prSet presAssocID="{32AEC824-923A-4CE2-9266-E3082613E0E2}" presName="accent_2" presStyleCnt="0"/>
      <dgm:spPr/>
    </dgm:pt>
    <dgm:pt modelId="{D212C0ED-AA06-4FF9-99C8-91BC1FEAEF6A}" type="pres">
      <dgm:prSet presAssocID="{32AEC824-923A-4CE2-9266-E3082613E0E2}" presName="accentRepeatNode" presStyleLbl="solidFgAcc1" presStyleIdx="1" presStyleCnt="4"/>
      <dgm:spPr>
        <a:ln>
          <a:solidFill>
            <a:schemeClr val="accent3">
              <a:lumMod val="60000"/>
              <a:lumOff val="40000"/>
            </a:schemeClr>
          </a:solidFill>
        </a:ln>
      </dgm:spPr>
    </dgm:pt>
    <dgm:pt modelId="{B81CC1D9-40B8-48CE-9C6E-69646BDD01DA}" type="pres">
      <dgm:prSet presAssocID="{B1345682-09FA-4000-B120-17CD34896D2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BFE875-6B63-436A-8F31-3F35964892F2}" type="pres">
      <dgm:prSet presAssocID="{B1345682-09FA-4000-B120-17CD34896D23}" presName="accent_3" presStyleCnt="0"/>
      <dgm:spPr/>
    </dgm:pt>
    <dgm:pt modelId="{8475F1F5-098C-4043-BE4F-A0997DE84714}" type="pres">
      <dgm:prSet presAssocID="{B1345682-09FA-4000-B120-17CD34896D23}" presName="accentRepeatNode" presStyleLbl="solidFgAcc1" presStyleIdx="2" presStyleCnt="4"/>
      <dgm:spPr>
        <a:ln>
          <a:solidFill>
            <a:schemeClr val="accent5">
              <a:lumMod val="60000"/>
              <a:lumOff val="40000"/>
            </a:schemeClr>
          </a:solidFill>
        </a:ln>
      </dgm:spPr>
    </dgm:pt>
    <dgm:pt modelId="{FFE6199B-575D-4E62-89BC-0964C2DCF2ED}" type="pres">
      <dgm:prSet presAssocID="{9A978D29-23A4-452E-A37F-16C6FC971C2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8ECBC8-C53B-461A-9E41-1A0D94EB4613}" type="pres">
      <dgm:prSet presAssocID="{9A978D29-23A4-452E-A37F-16C6FC971C25}" presName="accent_4" presStyleCnt="0"/>
      <dgm:spPr/>
    </dgm:pt>
    <dgm:pt modelId="{55728909-1678-4455-843D-C15126D8706D}" type="pres">
      <dgm:prSet presAssocID="{9A978D29-23A4-452E-A37F-16C6FC971C25}" presName="accentRepeatNode" presStyleLbl="solidFgAcc1" presStyleIdx="3" presStyleCnt="4"/>
      <dgm:spPr>
        <a:ln>
          <a:solidFill>
            <a:schemeClr val="bg1">
              <a:lumMod val="75000"/>
            </a:schemeClr>
          </a:solidFill>
        </a:ln>
      </dgm:spPr>
    </dgm:pt>
  </dgm:ptLst>
  <dgm:cxnLst>
    <dgm:cxn modelId="{A89B9E89-EAEB-4242-8539-2D9DE7D25F59}" srcId="{232E4DB2-857B-4D24-B1D3-2AF4E00D661D}" destId="{32AEC824-923A-4CE2-9266-E3082613E0E2}" srcOrd="1" destOrd="0" parTransId="{D121DFA6-8F90-446E-B1C7-6AD3617045D6}" sibTransId="{70BB5453-CDDC-4416-A6B9-CB3EE9832E9A}"/>
    <dgm:cxn modelId="{09E1A1E2-0030-4181-AC9C-F78C7B02E0F2}" srcId="{232E4DB2-857B-4D24-B1D3-2AF4E00D661D}" destId="{9A978D29-23A4-452E-A37F-16C6FC971C25}" srcOrd="3" destOrd="0" parTransId="{8BFFE3FA-9C94-4591-849D-C974B48186F2}" sibTransId="{AD501027-7203-43D4-B308-BC0C58527794}"/>
    <dgm:cxn modelId="{FBE2368E-6BA2-4110-B8A6-990EE422E8D4}" type="presOf" srcId="{B1345682-09FA-4000-B120-17CD34896D23}" destId="{B81CC1D9-40B8-48CE-9C6E-69646BDD01DA}" srcOrd="0" destOrd="0" presId="urn:microsoft.com/office/officeart/2008/layout/VerticalCurvedList"/>
    <dgm:cxn modelId="{F7769D67-900C-45BA-8881-0B6B3F8AAE8A}" type="presOf" srcId="{9A978D29-23A4-452E-A37F-16C6FC971C25}" destId="{FFE6199B-575D-4E62-89BC-0964C2DCF2ED}" srcOrd="0" destOrd="0" presId="urn:microsoft.com/office/officeart/2008/layout/VerticalCurvedList"/>
    <dgm:cxn modelId="{A64D5BB0-E841-4D90-9C01-CAB1D769EF9D}" srcId="{232E4DB2-857B-4D24-B1D3-2AF4E00D661D}" destId="{D2572189-9B16-4364-8A0C-6083F95B5F97}" srcOrd="0" destOrd="0" parTransId="{1383A91A-6944-45F6-A2A2-6FC0A551BCE4}" sibTransId="{43146D31-BA13-48AC-B03D-0B4C9AEBBEF8}"/>
    <dgm:cxn modelId="{5FF1B9B4-9C00-4A34-B51D-757A9A101C9C}" type="presOf" srcId="{43146D31-BA13-48AC-B03D-0B4C9AEBBEF8}" destId="{4A4D4351-A525-42D1-ADBA-E51E327CF676}" srcOrd="0" destOrd="0" presId="urn:microsoft.com/office/officeart/2008/layout/VerticalCurvedList"/>
    <dgm:cxn modelId="{7FBCB9B0-7DAA-4736-ABFE-6E861F56331A}" srcId="{232E4DB2-857B-4D24-B1D3-2AF4E00D661D}" destId="{B1345682-09FA-4000-B120-17CD34896D23}" srcOrd="2" destOrd="0" parTransId="{C73221DC-8F39-4470-AA17-6B100FE57EEB}" sibTransId="{6FF0C7E4-A7F3-4E96-A57A-5068C3B81437}"/>
    <dgm:cxn modelId="{529CD80A-0655-46C6-9DC1-3DC055A7169F}" type="presOf" srcId="{D2572189-9B16-4364-8A0C-6083F95B5F97}" destId="{7C50D16B-CA23-4CE4-B73B-170E1F1F5542}" srcOrd="0" destOrd="0" presId="urn:microsoft.com/office/officeart/2008/layout/VerticalCurvedList"/>
    <dgm:cxn modelId="{217AF5CE-564A-406C-9C22-99EB08605FF5}" type="presOf" srcId="{232E4DB2-857B-4D24-B1D3-2AF4E00D661D}" destId="{87E4F0BE-E95D-45F9-8178-889E539A9BEB}" srcOrd="0" destOrd="0" presId="urn:microsoft.com/office/officeart/2008/layout/VerticalCurvedList"/>
    <dgm:cxn modelId="{CD176CF6-C75B-4AAB-93A6-4D1A6AD355BD}" type="presOf" srcId="{32AEC824-923A-4CE2-9266-E3082613E0E2}" destId="{EE913093-621D-469D-9096-7A0D690ACB2D}" srcOrd="0" destOrd="0" presId="urn:microsoft.com/office/officeart/2008/layout/VerticalCurvedList"/>
    <dgm:cxn modelId="{31ABCE00-4F35-4BFA-9953-5160D83153C6}" type="presParOf" srcId="{87E4F0BE-E95D-45F9-8178-889E539A9BEB}" destId="{9615AF5F-0621-48EE-A811-D5076B5B7B4D}" srcOrd="0" destOrd="0" presId="urn:microsoft.com/office/officeart/2008/layout/VerticalCurvedList"/>
    <dgm:cxn modelId="{0BD76850-E2C9-4303-BF7C-DBD1F7AEEAB8}" type="presParOf" srcId="{9615AF5F-0621-48EE-A811-D5076B5B7B4D}" destId="{8C338C1C-9F03-4070-A610-81D13A3AB039}" srcOrd="0" destOrd="0" presId="urn:microsoft.com/office/officeart/2008/layout/VerticalCurvedList"/>
    <dgm:cxn modelId="{91ABD339-BB16-4330-9D20-C2B21466AA03}" type="presParOf" srcId="{8C338C1C-9F03-4070-A610-81D13A3AB039}" destId="{FB105165-209F-4078-BDF3-F4F2E2FFB258}" srcOrd="0" destOrd="0" presId="urn:microsoft.com/office/officeart/2008/layout/VerticalCurvedList"/>
    <dgm:cxn modelId="{4366E829-FD23-4A21-B99F-AFAC4611987B}" type="presParOf" srcId="{8C338C1C-9F03-4070-A610-81D13A3AB039}" destId="{4A4D4351-A525-42D1-ADBA-E51E327CF676}" srcOrd="1" destOrd="0" presId="urn:microsoft.com/office/officeart/2008/layout/VerticalCurvedList"/>
    <dgm:cxn modelId="{B2E376FB-884B-48F9-8F29-6E1CA9198C7E}" type="presParOf" srcId="{8C338C1C-9F03-4070-A610-81D13A3AB039}" destId="{132B6D22-3B7B-4CFB-BD06-76A2AE408E01}" srcOrd="2" destOrd="0" presId="urn:microsoft.com/office/officeart/2008/layout/VerticalCurvedList"/>
    <dgm:cxn modelId="{402DD954-7714-4F04-A321-D492F0B22FD8}" type="presParOf" srcId="{8C338C1C-9F03-4070-A610-81D13A3AB039}" destId="{939D3916-A840-4BA1-9D8C-2C02439FDD9C}" srcOrd="3" destOrd="0" presId="urn:microsoft.com/office/officeart/2008/layout/VerticalCurvedList"/>
    <dgm:cxn modelId="{F3415C69-92C5-4392-B5A9-A6A2C327DA4F}" type="presParOf" srcId="{9615AF5F-0621-48EE-A811-D5076B5B7B4D}" destId="{7C50D16B-CA23-4CE4-B73B-170E1F1F5542}" srcOrd="1" destOrd="0" presId="urn:microsoft.com/office/officeart/2008/layout/VerticalCurvedList"/>
    <dgm:cxn modelId="{0A6A6E63-B96E-40C9-8023-88F208CE0CD5}" type="presParOf" srcId="{9615AF5F-0621-48EE-A811-D5076B5B7B4D}" destId="{878E6C6E-BCCE-41A3-84D7-62CD1418F697}" srcOrd="2" destOrd="0" presId="urn:microsoft.com/office/officeart/2008/layout/VerticalCurvedList"/>
    <dgm:cxn modelId="{7C233DA6-2B29-436A-8EBD-83FD953D6968}" type="presParOf" srcId="{878E6C6E-BCCE-41A3-84D7-62CD1418F697}" destId="{F6D9D393-5785-43A7-AD60-89058F1C7409}" srcOrd="0" destOrd="0" presId="urn:microsoft.com/office/officeart/2008/layout/VerticalCurvedList"/>
    <dgm:cxn modelId="{D99F9A05-2563-4071-BE0E-5F3954A1518A}" type="presParOf" srcId="{9615AF5F-0621-48EE-A811-D5076B5B7B4D}" destId="{EE913093-621D-469D-9096-7A0D690ACB2D}" srcOrd="3" destOrd="0" presId="urn:microsoft.com/office/officeart/2008/layout/VerticalCurvedList"/>
    <dgm:cxn modelId="{DC47B4C0-B15C-4F14-92CC-1C4E72B446DE}" type="presParOf" srcId="{9615AF5F-0621-48EE-A811-D5076B5B7B4D}" destId="{E735D03A-EB5A-48C2-94F3-C9622FB8E13F}" srcOrd="4" destOrd="0" presId="urn:microsoft.com/office/officeart/2008/layout/VerticalCurvedList"/>
    <dgm:cxn modelId="{18281284-B1F5-42B0-B42D-63945854425D}" type="presParOf" srcId="{E735D03A-EB5A-48C2-94F3-C9622FB8E13F}" destId="{D212C0ED-AA06-4FF9-99C8-91BC1FEAEF6A}" srcOrd="0" destOrd="0" presId="urn:microsoft.com/office/officeart/2008/layout/VerticalCurvedList"/>
    <dgm:cxn modelId="{EDFF3FE6-08BC-4AAF-BAB4-B16419728633}" type="presParOf" srcId="{9615AF5F-0621-48EE-A811-D5076B5B7B4D}" destId="{B81CC1D9-40B8-48CE-9C6E-69646BDD01DA}" srcOrd="5" destOrd="0" presId="urn:microsoft.com/office/officeart/2008/layout/VerticalCurvedList"/>
    <dgm:cxn modelId="{1C72E1B4-A696-4686-A952-270A1F768938}" type="presParOf" srcId="{9615AF5F-0621-48EE-A811-D5076B5B7B4D}" destId="{21BFE875-6B63-436A-8F31-3F35964892F2}" srcOrd="6" destOrd="0" presId="urn:microsoft.com/office/officeart/2008/layout/VerticalCurvedList"/>
    <dgm:cxn modelId="{F99CE86C-9036-4E30-BEB9-274569953470}" type="presParOf" srcId="{21BFE875-6B63-436A-8F31-3F35964892F2}" destId="{8475F1F5-098C-4043-BE4F-A0997DE84714}" srcOrd="0" destOrd="0" presId="urn:microsoft.com/office/officeart/2008/layout/VerticalCurvedList"/>
    <dgm:cxn modelId="{C820A528-1EBE-4255-B759-663DB79E349A}" type="presParOf" srcId="{9615AF5F-0621-48EE-A811-D5076B5B7B4D}" destId="{FFE6199B-575D-4E62-89BC-0964C2DCF2ED}" srcOrd="7" destOrd="0" presId="urn:microsoft.com/office/officeart/2008/layout/VerticalCurvedList"/>
    <dgm:cxn modelId="{090E4558-9DFF-4CA8-B0D3-0D3A08E18568}" type="presParOf" srcId="{9615AF5F-0621-48EE-A811-D5076B5B7B4D}" destId="{FF8ECBC8-C53B-461A-9E41-1A0D94EB4613}" srcOrd="8" destOrd="0" presId="urn:microsoft.com/office/officeart/2008/layout/VerticalCurvedList"/>
    <dgm:cxn modelId="{E2E7E358-21A1-425B-812D-A469006B9B84}" type="presParOf" srcId="{FF8ECBC8-C53B-461A-9E41-1A0D94EB4613}" destId="{55728909-1678-4455-843D-C15126D870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8CDE4-1DEC-434A-858B-C01C35A18B38}">
      <dsp:nvSpPr>
        <dsp:cNvPr id="0" name=""/>
        <dsp:cNvSpPr/>
      </dsp:nvSpPr>
      <dsp:spPr>
        <a:xfrm rot="5400000">
          <a:off x="3507243" y="72767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/>
            <a:t>1</a:t>
          </a:r>
          <a:endParaRPr lang="ko-KR" altLang="en-US" sz="3400" kern="1200" dirty="0"/>
        </a:p>
      </dsp:txBody>
      <dsp:txXfrm rot="-5400000">
        <a:off x="3726151" y="171903"/>
        <a:ext cx="653589" cy="751252"/>
      </dsp:txXfrm>
    </dsp:sp>
    <dsp:sp modelId="{98E0FED1-7B98-4657-AA91-3C0199EF9B59}">
      <dsp:nvSpPr>
        <dsp:cNvPr id="0" name=""/>
        <dsp:cNvSpPr/>
      </dsp:nvSpPr>
      <dsp:spPr>
        <a:xfrm>
          <a:off x="4546850" y="172617"/>
          <a:ext cx="1218009" cy="65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프로그램 개요 및 요구사항</a:t>
          </a:r>
          <a:endParaRPr lang="ko-KR" altLang="en-US" sz="2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4546850" y="172617"/>
        <a:ext cx="1218009" cy="654843"/>
      </dsp:txXfrm>
    </dsp:sp>
    <dsp:sp modelId="{0EAC00DE-9357-46DA-8C70-D8407A4CC66B}">
      <dsp:nvSpPr>
        <dsp:cNvPr id="0" name=""/>
        <dsp:cNvSpPr/>
      </dsp:nvSpPr>
      <dsp:spPr>
        <a:xfrm rot="5400000">
          <a:off x="2481758" y="72767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 dirty="0"/>
        </a:p>
      </dsp:txBody>
      <dsp:txXfrm rot="-5400000">
        <a:off x="2700666" y="171903"/>
        <a:ext cx="653589" cy="751252"/>
      </dsp:txXfrm>
    </dsp:sp>
    <dsp:sp modelId="{ABFFADBD-C3F7-42D5-BB40-0976C115C6E4}">
      <dsp:nvSpPr>
        <dsp:cNvPr id="0" name=""/>
        <dsp:cNvSpPr/>
      </dsp:nvSpPr>
      <dsp:spPr>
        <a:xfrm rot="5400000">
          <a:off x="2992536" y="999152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/>
            <a:t>2</a:t>
          </a:r>
          <a:endParaRPr lang="ko-KR" altLang="en-US" sz="3400" kern="1200" dirty="0"/>
        </a:p>
      </dsp:txBody>
      <dsp:txXfrm rot="-5400000">
        <a:off x="3211444" y="1098288"/>
        <a:ext cx="653589" cy="751252"/>
      </dsp:txXfrm>
    </dsp:sp>
    <dsp:sp modelId="{6A891206-290F-486D-B17B-354B549DF986}">
      <dsp:nvSpPr>
        <dsp:cNvPr id="0" name=""/>
        <dsp:cNvSpPr/>
      </dsp:nvSpPr>
      <dsp:spPr>
        <a:xfrm>
          <a:off x="1845468" y="1146492"/>
          <a:ext cx="1178718" cy="65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개발일정</a:t>
          </a:r>
          <a:endParaRPr lang="ko-KR" altLang="en-US" sz="2000" kern="1200" dirty="0"/>
        </a:p>
      </dsp:txBody>
      <dsp:txXfrm>
        <a:off x="1845468" y="1146492"/>
        <a:ext cx="1178718" cy="654843"/>
      </dsp:txXfrm>
    </dsp:sp>
    <dsp:sp modelId="{22F0A608-3CF3-434C-AF72-6D6A8ABB961D}">
      <dsp:nvSpPr>
        <dsp:cNvPr id="0" name=""/>
        <dsp:cNvSpPr/>
      </dsp:nvSpPr>
      <dsp:spPr>
        <a:xfrm rot="5400000">
          <a:off x="4018022" y="999152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 dirty="0"/>
        </a:p>
      </dsp:txBody>
      <dsp:txXfrm rot="-5400000">
        <a:off x="4236930" y="1098288"/>
        <a:ext cx="653589" cy="751252"/>
      </dsp:txXfrm>
    </dsp:sp>
    <dsp:sp modelId="{F2CFC75A-8FA6-4C36-B558-A2A4DDE522F9}">
      <dsp:nvSpPr>
        <dsp:cNvPr id="0" name=""/>
        <dsp:cNvSpPr/>
      </dsp:nvSpPr>
      <dsp:spPr>
        <a:xfrm rot="5400000">
          <a:off x="3507243" y="1925538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/>
            <a:t>3</a:t>
          </a:r>
          <a:endParaRPr lang="ko-KR" altLang="en-US" sz="3400" kern="1200" dirty="0"/>
        </a:p>
      </dsp:txBody>
      <dsp:txXfrm rot="-5400000">
        <a:off x="3726151" y="2024674"/>
        <a:ext cx="653589" cy="751252"/>
      </dsp:txXfrm>
    </dsp:sp>
    <dsp:sp modelId="{5AFFF016-421E-4051-940F-FB00735AA4B6}">
      <dsp:nvSpPr>
        <dsp:cNvPr id="0" name=""/>
        <dsp:cNvSpPr/>
      </dsp:nvSpPr>
      <dsp:spPr>
        <a:xfrm>
          <a:off x="4556521" y="2072878"/>
          <a:ext cx="1218009" cy="65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DB</a:t>
          </a:r>
          <a:r>
            <a:rPr lang="ko-KR" altLang="en-US" sz="2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구조</a:t>
          </a:r>
          <a:endParaRPr lang="ko-KR" altLang="en-US" sz="2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4556521" y="2072878"/>
        <a:ext cx="1218009" cy="654843"/>
      </dsp:txXfrm>
    </dsp:sp>
    <dsp:sp modelId="{9DD18327-133F-4E0D-8C98-EC9F9D83A75A}">
      <dsp:nvSpPr>
        <dsp:cNvPr id="0" name=""/>
        <dsp:cNvSpPr/>
      </dsp:nvSpPr>
      <dsp:spPr>
        <a:xfrm rot="5400000">
          <a:off x="2481758" y="1925538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 dirty="0"/>
        </a:p>
      </dsp:txBody>
      <dsp:txXfrm rot="-5400000">
        <a:off x="2700666" y="2024674"/>
        <a:ext cx="653589" cy="751252"/>
      </dsp:txXfrm>
    </dsp:sp>
    <dsp:sp modelId="{D16554D7-E1D7-46E5-8793-0894C94C60A0}">
      <dsp:nvSpPr>
        <dsp:cNvPr id="0" name=""/>
        <dsp:cNvSpPr/>
      </dsp:nvSpPr>
      <dsp:spPr>
        <a:xfrm rot="5400000">
          <a:off x="2992536" y="2851923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/>
            <a:t>4</a:t>
          </a:r>
          <a:endParaRPr lang="ko-KR" altLang="en-US" sz="3400" kern="1200" dirty="0"/>
        </a:p>
      </dsp:txBody>
      <dsp:txXfrm rot="-5400000">
        <a:off x="3211444" y="2951059"/>
        <a:ext cx="653589" cy="751252"/>
      </dsp:txXfrm>
    </dsp:sp>
    <dsp:sp modelId="{6C9E34EF-AFC1-4D9D-8FEA-450F93B1F6C0}">
      <dsp:nvSpPr>
        <dsp:cNvPr id="0" name=""/>
        <dsp:cNvSpPr/>
      </dsp:nvSpPr>
      <dsp:spPr>
        <a:xfrm>
          <a:off x="1845468" y="2999263"/>
          <a:ext cx="1178718" cy="65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UI ,</a:t>
          </a:r>
          <a:r>
            <a:rPr lang="ko-KR" altLang="en-US" sz="2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기능설명</a:t>
          </a:r>
          <a:endParaRPr lang="ko-KR" altLang="en-US" sz="2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845468" y="2999263"/>
        <a:ext cx="1178718" cy="654843"/>
      </dsp:txXfrm>
    </dsp:sp>
    <dsp:sp modelId="{B1819FD9-3588-4ABD-BEAE-F8189EF42352}">
      <dsp:nvSpPr>
        <dsp:cNvPr id="0" name=""/>
        <dsp:cNvSpPr/>
      </dsp:nvSpPr>
      <dsp:spPr>
        <a:xfrm rot="5400000">
          <a:off x="4018022" y="2851923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 dirty="0"/>
        </a:p>
      </dsp:txBody>
      <dsp:txXfrm rot="-5400000">
        <a:off x="4236930" y="2951059"/>
        <a:ext cx="653589" cy="751252"/>
      </dsp:txXfrm>
    </dsp:sp>
    <dsp:sp modelId="{86255F46-AB26-444E-8CA7-F4C6489A7ADD}">
      <dsp:nvSpPr>
        <dsp:cNvPr id="0" name=""/>
        <dsp:cNvSpPr/>
      </dsp:nvSpPr>
      <dsp:spPr>
        <a:xfrm rot="5400000">
          <a:off x="3507243" y="3778309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/>
            <a:t>5</a:t>
          </a:r>
          <a:endParaRPr lang="ko-KR" altLang="en-US" sz="3400" kern="1200" dirty="0"/>
        </a:p>
      </dsp:txBody>
      <dsp:txXfrm rot="-5400000">
        <a:off x="3726151" y="3877445"/>
        <a:ext cx="653589" cy="751252"/>
      </dsp:txXfrm>
    </dsp:sp>
    <dsp:sp modelId="{F5ABF9C8-97B9-4E1F-AB8F-E2A36B63AD5C}">
      <dsp:nvSpPr>
        <dsp:cNvPr id="0" name=""/>
        <dsp:cNvSpPr/>
      </dsp:nvSpPr>
      <dsp:spPr>
        <a:xfrm>
          <a:off x="4556521" y="3925649"/>
          <a:ext cx="1218009" cy="65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후기</a:t>
          </a:r>
          <a:endParaRPr lang="ko-KR" altLang="en-US" sz="2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4556521" y="3925649"/>
        <a:ext cx="1218009" cy="654843"/>
      </dsp:txXfrm>
    </dsp:sp>
    <dsp:sp modelId="{F50F4676-E796-407F-B1AF-D18BF45D33F6}">
      <dsp:nvSpPr>
        <dsp:cNvPr id="0" name=""/>
        <dsp:cNvSpPr/>
      </dsp:nvSpPr>
      <dsp:spPr>
        <a:xfrm rot="5400000">
          <a:off x="2481758" y="3778309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 dirty="0"/>
        </a:p>
      </dsp:txBody>
      <dsp:txXfrm rot="-5400000">
        <a:off x="2700666" y="3877445"/>
        <a:ext cx="653589" cy="751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D4351-A525-42D1-ADBA-E51E327CF676}">
      <dsp:nvSpPr>
        <dsp:cNvPr id="0" name=""/>
        <dsp:cNvSpPr/>
      </dsp:nvSpPr>
      <dsp:spPr>
        <a:xfrm>
          <a:off x="-5210386" y="-798064"/>
          <a:ext cx="6204640" cy="6204640"/>
        </a:xfrm>
        <a:prstGeom prst="blockArc">
          <a:avLst>
            <a:gd name="adj1" fmla="val 18900000"/>
            <a:gd name="adj2" fmla="val 2700000"/>
            <a:gd name="adj3" fmla="val 34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0D16B-CA23-4CE4-B73B-170E1F1F5542}">
      <dsp:nvSpPr>
        <dsp:cNvPr id="0" name=""/>
        <dsp:cNvSpPr/>
      </dsp:nvSpPr>
      <dsp:spPr>
        <a:xfrm>
          <a:off x="520572" y="354302"/>
          <a:ext cx="6231720" cy="70897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748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solidFill>
                <a:srgbClr val="002060"/>
              </a:solidFill>
            </a:rPr>
            <a:t>백문이 불여일견이고 백견이 불여일행이었다</a:t>
          </a:r>
          <a:r>
            <a:rPr lang="en-US" altLang="ko-KR" sz="1800" b="1" kern="1200" dirty="0" smtClean="0">
              <a:solidFill>
                <a:srgbClr val="002060"/>
              </a:solidFill>
            </a:rPr>
            <a:t>.</a:t>
          </a:r>
          <a:endParaRPr lang="ko-KR" altLang="en-US" sz="1800" b="1" kern="1200" dirty="0">
            <a:solidFill>
              <a:srgbClr val="002060"/>
            </a:solidFill>
          </a:endParaRPr>
        </a:p>
      </dsp:txBody>
      <dsp:txXfrm>
        <a:off x="520572" y="354302"/>
        <a:ext cx="6231720" cy="708973"/>
      </dsp:txXfrm>
    </dsp:sp>
    <dsp:sp modelId="{F6D9D393-5785-43A7-AD60-89058F1C7409}">
      <dsp:nvSpPr>
        <dsp:cNvPr id="0" name=""/>
        <dsp:cNvSpPr/>
      </dsp:nvSpPr>
      <dsp:spPr>
        <a:xfrm>
          <a:off x="77464" y="265680"/>
          <a:ext cx="886216" cy="8862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13093-621D-469D-9096-7A0D690ACB2D}">
      <dsp:nvSpPr>
        <dsp:cNvPr id="0" name=""/>
        <dsp:cNvSpPr/>
      </dsp:nvSpPr>
      <dsp:spPr>
        <a:xfrm>
          <a:off x="927043" y="1417946"/>
          <a:ext cx="5825249" cy="70897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748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solidFill>
                <a:srgbClr val="002060"/>
              </a:solidFill>
            </a:rPr>
            <a:t>개인프로젝트지만 다른 사람들의 도움이 없었다면 지금의 반도 못 만들었을 것이다</a:t>
          </a:r>
          <a:r>
            <a:rPr lang="en-US" altLang="ko-KR" sz="1800" b="1" kern="1200" dirty="0" smtClean="0">
              <a:solidFill>
                <a:srgbClr val="002060"/>
              </a:solidFill>
            </a:rPr>
            <a:t>.</a:t>
          </a:r>
          <a:endParaRPr lang="ko-KR" altLang="en-US" sz="1800" b="1" kern="1200" dirty="0">
            <a:solidFill>
              <a:srgbClr val="002060"/>
            </a:solidFill>
          </a:endParaRPr>
        </a:p>
      </dsp:txBody>
      <dsp:txXfrm>
        <a:off x="927043" y="1417946"/>
        <a:ext cx="5825249" cy="708973"/>
      </dsp:txXfrm>
    </dsp:sp>
    <dsp:sp modelId="{D212C0ED-AA06-4FF9-99C8-91BC1FEAEF6A}">
      <dsp:nvSpPr>
        <dsp:cNvPr id="0" name=""/>
        <dsp:cNvSpPr/>
      </dsp:nvSpPr>
      <dsp:spPr>
        <a:xfrm>
          <a:off x="483935" y="1329325"/>
          <a:ext cx="886216" cy="8862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CC1D9-40B8-48CE-9C6E-69646BDD01DA}">
      <dsp:nvSpPr>
        <dsp:cNvPr id="0" name=""/>
        <dsp:cNvSpPr/>
      </dsp:nvSpPr>
      <dsp:spPr>
        <a:xfrm>
          <a:off x="927043" y="2481591"/>
          <a:ext cx="5825249" cy="70897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748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solidFill>
                <a:srgbClr val="002060"/>
              </a:solidFill>
            </a:rPr>
            <a:t>계획했던 부분을 다 완성하지 못했지만 단순해도 개인프로젝트를 만들어서 보람이 컸다</a:t>
          </a:r>
          <a:r>
            <a:rPr lang="en-US" altLang="ko-KR" sz="1800" b="1" kern="1200" dirty="0" smtClean="0">
              <a:solidFill>
                <a:srgbClr val="002060"/>
              </a:solidFill>
            </a:rPr>
            <a:t>.</a:t>
          </a:r>
        </a:p>
      </dsp:txBody>
      <dsp:txXfrm>
        <a:off x="927043" y="2481591"/>
        <a:ext cx="5825249" cy="708973"/>
      </dsp:txXfrm>
    </dsp:sp>
    <dsp:sp modelId="{8475F1F5-098C-4043-BE4F-A0997DE84714}">
      <dsp:nvSpPr>
        <dsp:cNvPr id="0" name=""/>
        <dsp:cNvSpPr/>
      </dsp:nvSpPr>
      <dsp:spPr>
        <a:xfrm>
          <a:off x="483935" y="2392969"/>
          <a:ext cx="886216" cy="8862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6199B-575D-4E62-89BC-0964C2DCF2ED}">
      <dsp:nvSpPr>
        <dsp:cNvPr id="0" name=""/>
        <dsp:cNvSpPr/>
      </dsp:nvSpPr>
      <dsp:spPr>
        <a:xfrm>
          <a:off x="520572" y="3545236"/>
          <a:ext cx="6231720" cy="70897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748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solidFill>
                <a:srgbClr val="002060"/>
              </a:solidFill>
            </a:rPr>
            <a:t>기간은 끝났지만 개인적으로 다듬어서 남들에게 보여줘도 부끄럽지 않게 완성하고 싶다</a:t>
          </a:r>
          <a:r>
            <a:rPr lang="en-US" altLang="ko-KR" sz="1800" b="1" kern="1200" dirty="0" smtClean="0">
              <a:solidFill>
                <a:srgbClr val="002060"/>
              </a:solidFill>
            </a:rPr>
            <a:t>.</a:t>
          </a:r>
        </a:p>
      </dsp:txBody>
      <dsp:txXfrm>
        <a:off x="520572" y="3545236"/>
        <a:ext cx="6231720" cy="708973"/>
      </dsp:txXfrm>
    </dsp:sp>
    <dsp:sp modelId="{55728909-1678-4455-843D-C15126D8706D}">
      <dsp:nvSpPr>
        <dsp:cNvPr id="0" name=""/>
        <dsp:cNvSpPr/>
      </dsp:nvSpPr>
      <dsp:spPr>
        <a:xfrm>
          <a:off x="77464" y="3456614"/>
          <a:ext cx="886216" cy="8862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E168A-A438-4B06-9082-CC8CA1E42D8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4210C-9714-425C-802F-C69BBC843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90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210C-9714-425C-802F-C69BBC84391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25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46F2-5606-4267-82AD-AD4C1B271D8A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CC1A-8D5E-4F2E-A8E9-2A6160503B68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843D2AD-1D30-4EB2-BB70-F1908D023526}" type="datetimeFigureOut">
              <a:rPr lang="ko-KR" altLang="en-US" smtClean="0"/>
              <a:t>2018-08-27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9644" y="1340768"/>
            <a:ext cx="7488832" cy="3168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0608" y="1196752"/>
            <a:ext cx="7543800" cy="2593975"/>
          </a:xfrm>
        </p:spPr>
        <p:txBody>
          <a:bodyPr>
            <a:normAutofit/>
          </a:bodyPr>
          <a:lstStyle/>
          <a:p>
            <a:pPr algn="ctr"/>
            <a:r>
              <a:rPr lang="ko-KR" altLang="en-US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더리즌 카페</a:t>
            </a:r>
            <a:r>
              <a:rPr lang="en-US" altLang="ko-KR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ko-KR" altLang="en-US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매장관리시스템</a:t>
            </a:r>
            <a:endParaRPr lang="ko-KR" altLang="en-US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62676" cy="1066800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융합소프트웨어개발자과정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				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</a:t>
            </a:r>
            <a:r>
              <a:rPr lang="ko-KR" altLang="en-US" b="1" dirty="0" smtClean="0">
                <a:solidFill>
                  <a:schemeClr val="tx1"/>
                </a:solidFill>
              </a:rPr>
              <a:t>발표자 </a:t>
            </a:r>
            <a:r>
              <a:rPr lang="en-US" altLang="ko-KR" b="1" dirty="0" smtClean="0">
                <a:solidFill>
                  <a:schemeClr val="tx1"/>
                </a:solidFill>
              </a:rPr>
              <a:t>:  </a:t>
            </a:r>
            <a:r>
              <a:rPr lang="ko-KR" altLang="en-US" b="1" dirty="0" smtClean="0">
                <a:solidFill>
                  <a:schemeClr val="tx1"/>
                </a:solidFill>
              </a:rPr>
              <a:t>김재윤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				            </a:t>
            </a:r>
            <a:r>
              <a:rPr lang="ko-KR" altLang="en-US" b="1" dirty="0" smtClean="0">
                <a:solidFill>
                  <a:schemeClr val="tx1"/>
                </a:solidFill>
              </a:rPr>
              <a:t>발표일 </a:t>
            </a:r>
            <a:r>
              <a:rPr lang="en-US" altLang="ko-KR" b="1" dirty="0" smtClean="0">
                <a:solidFill>
                  <a:schemeClr val="tx1"/>
                </a:solidFill>
              </a:rPr>
              <a:t>:  2018-08-28(</a:t>
            </a:r>
            <a:r>
              <a:rPr lang="ko-KR" altLang="en-US" b="1" dirty="0" smtClean="0">
                <a:solidFill>
                  <a:schemeClr val="tx1"/>
                </a:solidFill>
              </a:rPr>
              <a:t>화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algn="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lfo\Desktop\hot-coffee-rounded-cup-on-a-plate-from-side-view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524" y="458112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8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416763"/>
              </p:ext>
            </p:extLst>
          </p:nvPr>
        </p:nvGraphicFramePr>
        <p:xfrm>
          <a:off x="395536" y="404664"/>
          <a:ext cx="8280000" cy="627677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64096"/>
                <a:gridCol w="1080120"/>
                <a:gridCol w="1080120"/>
                <a:gridCol w="1115664"/>
                <a:gridCol w="1035000"/>
                <a:gridCol w="1035000"/>
                <a:gridCol w="1035000"/>
                <a:gridCol w="1035000"/>
              </a:tblGrid>
              <a:tr h="3655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8/19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62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smtClean="0"/>
                        <a:t>PurchaseDAO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salesDateSearch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barChart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GoodsDAO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en-US" altLang="ko-KR" sz="1400" kern="1200" dirty="0" err="1" smtClean="0"/>
                        <a:t>GoodsMenuRegiste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GoodsMenuNameRead-goodsMenuView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MenuorderDAO</a:t>
                      </a:r>
                      <a:endParaRPr lang="en-US" altLang="ko-KR" sz="16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setMenuAmountPlus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setMenuAmountMinus</a:t>
                      </a:r>
                      <a:endParaRPr lang="en-US" altLang="ko-KR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/>
                        <a:t>MenuorderDAO</a:t>
                      </a:r>
                      <a:endParaRPr lang="en-US" altLang="ko-KR" sz="1600" kern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getMenuViewTotal</a:t>
                      </a:r>
                      <a:endParaRPr lang="ko-KR" altLang="en-US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getColumnName</a:t>
                      </a:r>
                      <a:endParaRPr lang="en-US" altLang="ko-KR" sz="1400" kern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setTextCalculation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LoginContoroller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StaffRegController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WorkPageController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4116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CofferDAO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en-US" altLang="ko-KR" sz="1400" kern="1200" dirty="0" err="1" smtClean="0"/>
                        <a:t>setSijae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nowSijae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selectSijae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LoginDAO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en-US" altLang="ko-KR" sz="1400" kern="1200" dirty="0" err="1" smtClean="0"/>
                        <a:t>getLogin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toWorkPage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err="1" smtClean="0"/>
                        <a:t>MenuorderDAO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MenuViewInsert</a:t>
                      </a:r>
                      <a:endParaRPr lang="en-US" altLang="ko-KR" sz="1400" kern="12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MenuorderDAO</a:t>
                      </a:r>
                      <a:endParaRPr lang="en-US" altLang="ko-KR" sz="16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setOneMenuListDelete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setTotalMenuListDelete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getMenuName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setAmountOnePlus</a:t>
                      </a:r>
                      <a:endParaRPr lang="en-US" altLang="ko-KR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StaffRegDAO</a:t>
                      </a:r>
                      <a:endParaRPr lang="en-US" altLang="ko-KR" sz="16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registeStaff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getIdOverlap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LoginContoroller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WorkPageController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WorkPageController</a:t>
                      </a:r>
                      <a:endParaRPr lang="ko-KR" alt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3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74646"/>
              </p:ext>
            </p:extLst>
          </p:nvPr>
        </p:nvGraphicFramePr>
        <p:xfrm>
          <a:off x="395536" y="404665"/>
          <a:ext cx="8280000" cy="56914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35000"/>
                <a:gridCol w="1035000"/>
                <a:gridCol w="1035000"/>
                <a:gridCol w="1035000"/>
                <a:gridCol w="1035000"/>
                <a:gridCol w="1035000"/>
                <a:gridCol w="1035000"/>
                <a:gridCol w="1035000"/>
              </a:tblGrid>
              <a:tr h="3629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8/26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662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WorkPageController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SalesController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테스트 및 미비점 보완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및 미비점 보완</a:t>
                      </a:r>
                    </a:p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파워포인트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작성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파워포인트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작성</a:t>
                      </a:r>
                      <a:endParaRPr lang="ko-KR" altLang="en-US" sz="1600" dirty="0" smtClean="0"/>
                    </a:p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파워포인트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작성</a:t>
                      </a:r>
                      <a:endParaRPr lang="ko-KR" altLang="en-US" sz="1600" dirty="0" smtClean="0"/>
                    </a:p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</a:tr>
              <a:tr h="2662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SalesController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SalesExcel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및 미비점 보완</a:t>
                      </a:r>
                    </a:p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및 미비점 보완</a:t>
                      </a:r>
                      <a:endParaRPr lang="ko-KR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파워포인트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작성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파워포인트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작성</a:t>
                      </a:r>
                      <a:endParaRPr lang="ko-KR" altLang="en-US" sz="1600" dirty="0" smtClean="0"/>
                    </a:p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파워포인트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작성</a:t>
                      </a:r>
                      <a:endParaRPr lang="ko-KR" altLang="en-US" sz="1600" dirty="0" smtClean="0"/>
                    </a:p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11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649092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DB</a:t>
            </a:r>
            <a:r>
              <a:rPr lang="ko-KR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7367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300192" cy="720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DB </a:t>
            </a:r>
            <a:r>
              <a:rPr lang="ko-KR" altLang="en-US" b="1" dirty="0" smtClean="0"/>
              <a:t>모델링 객체관계도</a:t>
            </a:r>
            <a:endParaRPr lang="ko-KR" altLang="en-US" b="1" dirty="0"/>
          </a:p>
        </p:txBody>
      </p:sp>
      <p:pic>
        <p:nvPicPr>
          <p:cNvPr id="3074" name="Picture 2" descr="C:\Users\alfo\Pictures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2" y="1124868"/>
            <a:ext cx="8110140" cy="537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300192" cy="720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Use Case Diagram</a:t>
            </a:r>
            <a:endParaRPr lang="ko-KR" altLang="en-US" b="1" dirty="0"/>
          </a:p>
        </p:txBody>
      </p:sp>
      <p:pic>
        <p:nvPicPr>
          <p:cNvPr id="2052" name="Picture 4" descr="C:\Users\alfo\Picture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6628472" cy="453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79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300192" cy="720000"/>
          </a:xfrm>
        </p:spPr>
        <p:txBody>
          <a:bodyPr>
            <a:normAutofit fontScale="90000"/>
          </a:bodyPr>
          <a:lstStyle/>
          <a:p>
            <a:r>
              <a:rPr lang="ko-KR" altLang="en-US" b="1" smtClean="0"/>
              <a:t>논리적 테이블 모델</a:t>
            </a:r>
            <a:endParaRPr lang="ko-KR" altLang="en-US" b="1" dirty="0"/>
          </a:p>
        </p:txBody>
      </p:sp>
      <p:pic>
        <p:nvPicPr>
          <p:cNvPr id="1026" name="Picture 2" descr="C:\Users\alfo\Pictures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5472608" cy="48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2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300192" cy="72000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물리적 테이블 모델</a:t>
            </a:r>
            <a:endParaRPr lang="ko-KR" altLang="en-US" b="1" dirty="0"/>
          </a:p>
        </p:txBody>
      </p:sp>
      <p:pic>
        <p:nvPicPr>
          <p:cNvPr id="2050" name="Picture 2" descr="C:\Users\alfo\Pictures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4"/>
            <a:ext cx="4824536" cy="471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300192" cy="72000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테이블 명세서①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52996"/>
              </p:ext>
            </p:extLst>
          </p:nvPr>
        </p:nvGraphicFramePr>
        <p:xfrm>
          <a:off x="611560" y="1402904"/>
          <a:ext cx="7128792" cy="1957578"/>
        </p:xfrm>
        <a:graphic>
          <a:graphicData uri="http://schemas.openxmlformats.org/drawingml/2006/table">
            <a:tbl>
              <a:tblPr/>
              <a:tblGrid>
                <a:gridCol w="458294"/>
                <a:gridCol w="1083457"/>
                <a:gridCol w="1131546"/>
                <a:gridCol w="1131546"/>
                <a:gridCol w="650652"/>
                <a:gridCol w="891099"/>
                <a:gridCol w="891099"/>
                <a:gridCol w="89109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속성명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자료형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유일키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허용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직원번호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s_no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직원이름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s_name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직원연락처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s_phone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직원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s_ID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직원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s_PW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직책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s_job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67544" y="970856"/>
            <a:ext cx="317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&lt;Entity : </a:t>
            </a:r>
            <a:r>
              <a:rPr lang="ko-KR" altLang="en-US" b="1" dirty="0"/>
              <a:t>직원</a:t>
            </a:r>
            <a:r>
              <a:rPr lang="en-US" altLang="ko-KR" b="1" dirty="0"/>
              <a:t>&gt; </a:t>
            </a:r>
            <a:r>
              <a:rPr lang="ko-KR" altLang="en-US" b="1" dirty="0" err="1"/>
              <a:t>테이블명</a:t>
            </a:r>
            <a:r>
              <a:rPr lang="ko-KR" altLang="en-US" b="1" dirty="0"/>
              <a:t> </a:t>
            </a:r>
            <a:r>
              <a:rPr lang="en-US" altLang="ko-KR" b="1" dirty="0"/>
              <a:t>: staff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49799"/>
              </p:ext>
            </p:extLst>
          </p:nvPr>
        </p:nvGraphicFramePr>
        <p:xfrm>
          <a:off x="611560" y="4211216"/>
          <a:ext cx="7128792" cy="1677924"/>
        </p:xfrm>
        <a:graphic>
          <a:graphicData uri="http://schemas.openxmlformats.org/drawingml/2006/table">
            <a:tbl>
              <a:tblPr/>
              <a:tblGrid>
                <a:gridCol w="432048"/>
                <a:gridCol w="1080120"/>
                <a:gridCol w="1224136"/>
                <a:gridCol w="1080120"/>
                <a:gridCol w="648072"/>
                <a:gridCol w="864096"/>
                <a:gridCol w="936104"/>
                <a:gridCol w="864096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속성명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자료형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유일키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허용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c_no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c_name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고객연락처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c_phone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적립포인트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c_point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회원등록일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c_regdate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97471" y="3745052"/>
            <a:ext cx="36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&lt;Entity : </a:t>
            </a:r>
            <a:r>
              <a:rPr lang="ko-KR" altLang="en-US" b="1" dirty="0"/>
              <a:t>고객</a:t>
            </a:r>
            <a:r>
              <a:rPr lang="en-US" altLang="ko-KR" b="1" dirty="0"/>
              <a:t>&gt; </a:t>
            </a:r>
            <a:r>
              <a:rPr lang="ko-KR" altLang="en-US" b="1" dirty="0" err="1"/>
              <a:t>테이블명</a:t>
            </a:r>
            <a:r>
              <a:rPr lang="ko-KR" altLang="en-US" b="1" dirty="0"/>
              <a:t> </a:t>
            </a:r>
            <a:r>
              <a:rPr lang="en-US" altLang="ko-KR" b="1" dirty="0"/>
              <a:t>: customer</a:t>
            </a:r>
          </a:p>
        </p:txBody>
      </p:sp>
    </p:spTree>
    <p:extLst>
      <p:ext uri="{BB962C8B-B14F-4D97-AF65-F5344CB8AC3E}">
        <p14:creationId xmlns:p14="http://schemas.microsoft.com/office/powerpoint/2010/main" val="225435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6300192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테이블 명세서②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11442"/>
              </p:ext>
            </p:extLst>
          </p:nvPr>
        </p:nvGraphicFramePr>
        <p:xfrm>
          <a:off x="542114" y="1340768"/>
          <a:ext cx="7270246" cy="1118616"/>
        </p:xfrm>
        <a:graphic>
          <a:graphicData uri="http://schemas.openxmlformats.org/drawingml/2006/table">
            <a:tbl>
              <a:tblPr/>
              <a:tblGrid>
                <a:gridCol w="472017"/>
                <a:gridCol w="1165429"/>
                <a:gridCol w="1115899"/>
                <a:gridCol w="1165429"/>
                <a:gridCol w="670135"/>
                <a:gridCol w="917782"/>
                <a:gridCol w="917782"/>
                <a:gridCol w="845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속성명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자료형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유일키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허용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상품번호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g_no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상품명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g_name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상품가격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g_price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70106" y="908720"/>
            <a:ext cx="32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&lt;Entity : </a:t>
            </a:r>
            <a:r>
              <a:rPr lang="ko-KR" altLang="en-US" b="1" dirty="0"/>
              <a:t>상품</a:t>
            </a:r>
            <a:r>
              <a:rPr lang="en-US" altLang="ko-KR" b="1" dirty="0"/>
              <a:t>&gt; </a:t>
            </a:r>
            <a:r>
              <a:rPr lang="ko-KR" altLang="en-US" b="1" dirty="0" err="1"/>
              <a:t>테이블명</a:t>
            </a:r>
            <a:r>
              <a:rPr lang="ko-KR" altLang="en-US" b="1" dirty="0"/>
              <a:t> </a:t>
            </a:r>
            <a:r>
              <a:rPr lang="en-US" altLang="ko-KR" b="1" dirty="0"/>
              <a:t>: goods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32058"/>
              </p:ext>
            </p:extLst>
          </p:nvPr>
        </p:nvGraphicFramePr>
        <p:xfrm>
          <a:off x="480400" y="3140968"/>
          <a:ext cx="7331960" cy="2796540"/>
        </p:xfrm>
        <a:graphic>
          <a:graphicData uri="http://schemas.openxmlformats.org/drawingml/2006/table">
            <a:tbl>
              <a:tblPr/>
              <a:tblGrid>
                <a:gridCol w="491200"/>
                <a:gridCol w="1224136"/>
                <a:gridCol w="1080120"/>
                <a:gridCol w="1152128"/>
                <a:gridCol w="720080"/>
                <a:gridCol w="936104"/>
                <a:gridCol w="864096"/>
                <a:gridCol w="864096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속성명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자료형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유일키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허용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구매번호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c_no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구매시간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물품총액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total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물품총량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amount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구매방법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way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현금구매액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rmoney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카드구매액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cmoney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총구매액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tmoney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70106" y="2703498"/>
            <a:ext cx="358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&lt;Entity : </a:t>
            </a:r>
            <a:r>
              <a:rPr lang="ko-KR" altLang="en-US" b="1" dirty="0"/>
              <a:t>구매</a:t>
            </a:r>
            <a:r>
              <a:rPr lang="en-US" altLang="ko-KR" b="1" dirty="0"/>
              <a:t>&gt; </a:t>
            </a:r>
            <a:r>
              <a:rPr lang="ko-KR" altLang="en-US" b="1" dirty="0" err="1"/>
              <a:t>테이블명</a:t>
            </a:r>
            <a:r>
              <a:rPr lang="ko-KR" altLang="en-US" b="1" dirty="0"/>
              <a:t> </a:t>
            </a:r>
            <a:r>
              <a:rPr lang="en-US" altLang="ko-KR" b="1" dirty="0"/>
              <a:t>: purchase</a:t>
            </a:r>
          </a:p>
        </p:txBody>
      </p:sp>
    </p:spTree>
    <p:extLst>
      <p:ext uri="{BB962C8B-B14F-4D97-AF65-F5344CB8AC3E}">
        <p14:creationId xmlns:p14="http://schemas.microsoft.com/office/powerpoint/2010/main" val="34637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6300192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테이블 명세서③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04392"/>
              </p:ext>
            </p:extLst>
          </p:nvPr>
        </p:nvGraphicFramePr>
        <p:xfrm>
          <a:off x="611561" y="1412776"/>
          <a:ext cx="7200801" cy="838962"/>
        </p:xfrm>
        <a:graphic>
          <a:graphicData uri="http://schemas.openxmlformats.org/drawingml/2006/table">
            <a:tbl>
              <a:tblPr/>
              <a:tblGrid>
                <a:gridCol w="462924"/>
                <a:gridCol w="1142976"/>
                <a:gridCol w="1094401"/>
                <a:gridCol w="1142976"/>
                <a:gridCol w="657224"/>
                <a:gridCol w="900100"/>
                <a:gridCol w="900100"/>
                <a:gridCol w="900100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속성명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자료형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유일키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허용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현재시재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sijae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변경시각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nowdate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39552" y="980728"/>
            <a:ext cx="3279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&lt;Entity : </a:t>
            </a:r>
            <a:r>
              <a:rPr lang="ko-KR" altLang="en-US" b="1" dirty="0"/>
              <a:t>금고</a:t>
            </a:r>
            <a:r>
              <a:rPr lang="en-US" altLang="ko-KR" b="1" dirty="0"/>
              <a:t>&gt; </a:t>
            </a:r>
            <a:r>
              <a:rPr lang="ko-KR" altLang="en-US" b="1" dirty="0" err="1"/>
              <a:t>테이블명</a:t>
            </a:r>
            <a:r>
              <a:rPr lang="ko-KR" altLang="en-US" b="1" dirty="0"/>
              <a:t> </a:t>
            </a:r>
            <a:r>
              <a:rPr lang="en-US" altLang="ko-KR" b="1" dirty="0"/>
              <a:t>: coffer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89157"/>
              </p:ext>
            </p:extLst>
          </p:nvPr>
        </p:nvGraphicFramePr>
        <p:xfrm>
          <a:off x="611560" y="3068960"/>
          <a:ext cx="7200799" cy="2724912"/>
        </p:xfrm>
        <a:graphic>
          <a:graphicData uri="http://schemas.openxmlformats.org/drawingml/2006/table">
            <a:tbl>
              <a:tblPr/>
              <a:tblGrid>
                <a:gridCol w="462923"/>
                <a:gridCol w="1191528"/>
                <a:gridCol w="1167848"/>
                <a:gridCol w="1167848"/>
                <a:gridCol w="681245"/>
                <a:gridCol w="778565"/>
                <a:gridCol w="850742"/>
                <a:gridCol w="900100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속성명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자료형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유일키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허용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주문번호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m_code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상품명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m_name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상품가격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m_price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개별상품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총합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m_amount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개별상품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총가격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m_allprice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핫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아이스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m_hotorice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테이크 아웃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m_takeout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39552" y="2560122"/>
            <a:ext cx="4254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&lt;Entity : </a:t>
            </a:r>
            <a:r>
              <a:rPr lang="ko-KR" altLang="en-US" b="1" dirty="0"/>
              <a:t>주문내역</a:t>
            </a:r>
            <a:r>
              <a:rPr lang="en-US" altLang="ko-KR" b="1" dirty="0"/>
              <a:t>&gt; </a:t>
            </a:r>
            <a:r>
              <a:rPr lang="ko-KR" altLang="en-US" b="1" dirty="0" err="1"/>
              <a:t>테이블명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en-US" altLang="ko-KR" b="1" dirty="0" err="1"/>
              <a:t>menuorder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75100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5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960000" cy="720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MVC </a:t>
            </a:r>
            <a:r>
              <a:rPr lang="ko-KR" altLang="en-US" b="1" dirty="0" smtClean="0"/>
              <a:t>구조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1830635"/>
            <a:ext cx="7776864" cy="42626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6" name="Picture 6" descr="C:\Users\alfo\Pictures\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19101"/>
            <a:ext cx="1590675" cy="261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alfo\Pictures\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88" y="2089757"/>
            <a:ext cx="1581150" cy="2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899592" y="1196752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컨트롤</a:t>
            </a:r>
            <a:r>
              <a: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러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707904" y="1196752"/>
            <a:ext cx="1734691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모델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228184" y="1196752"/>
            <a:ext cx="165315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뷰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125" name="Picture 5" descr="C:\Users\alfo\Pictures\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7" y="2119101"/>
            <a:ext cx="192405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D:\test\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770485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388424" cy="720000"/>
          </a:xfrm>
        </p:spPr>
        <p:txBody>
          <a:bodyPr>
            <a:noAutofit/>
          </a:bodyPr>
          <a:lstStyle/>
          <a:p>
            <a:r>
              <a:rPr lang="ko-KR" altLang="en-US" sz="3600" b="1" dirty="0" smtClean="0"/>
              <a:t>클래스 다이어그램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-Controller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153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test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7632848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804248" cy="720000"/>
          </a:xfrm>
        </p:spPr>
        <p:txBody>
          <a:bodyPr>
            <a:noAutofit/>
          </a:bodyPr>
          <a:lstStyle/>
          <a:p>
            <a:r>
              <a:rPr lang="ko-KR" altLang="en-US" sz="3600" b="1" dirty="0"/>
              <a:t>클래스 </a:t>
            </a:r>
            <a:r>
              <a:rPr lang="ko-KR" altLang="en-US" sz="3600" b="1" dirty="0" smtClean="0"/>
              <a:t>다이어그램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-Model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9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test\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763284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52320" cy="72000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클래스 </a:t>
            </a:r>
            <a:r>
              <a:rPr lang="ko-KR" altLang="en-US" sz="3600" b="1" dirty="0" smtClean="0"/>
              <a:t>다이어그램 </a:t>
            </a:r>
            <a:r>
              <a:rPr lang="en-US" altLang="ko-KR" sz="3600" b="1" dirty="0" smtClean="0"/>
              <a:t>-ALL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600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132856"/>
            <a:ext cx="540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UI </a:t>
            </a:r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및</a:t>
            </a:r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lvl="0" algn="ctr"/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ko-KR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기능설명</a:t>
            </a:r>
          </a:p>
          <a:p>
            <a:pPr algn="ctr"/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367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로그인 창</a:t>
            </a:r>
            <a:endParaRPr lang="ko-KR" altLang="en-US" b="1" dirty="0"/>
          </a:p>
        </p:txBody>
      </p:sp>
      <p:pic>
        <p:nvPicPr>
          <p:cNvPr id="2050" name="Picture 2" descr="C:\Users\alfo\Pictures\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6" y="1597732"/>
            <a:ext cx="3254955" cy="413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순서도: 연결자 4"/>
          <p:cNvSpPr/>
          <p:nvPr/>
        </p:nvSpPr>
        <p:spPr>
          <a:xfrm>
            <a:off x="356425" y="3914639"/>
            <a:ext cx="334937" cy="38749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356426" y="4549356"/>
            <a:ext cx="334937" cy="38749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3026467" y="5013176"/>
            <a:ext cx="334937" cy="38749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6903"/>
              </p:ext>
            </p:extLst>
          </p:nvPr>
        </p:nvGraphicFramePr>
        <p:xfrm>
          <a:off x="4178007" y="1497484"/>
          <a:ext cx="4608512" cy="426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456384"/>
              </a:tblGrid>
              <a:tr h="513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1250147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①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ID</a:t>
                      </a:r>
                      <a:r>
                        <a:rPr lang="ko-KR" altLang="en-US" sz="1600" dirty="0" smtClean="0"/>
                        <a:t>입력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최대크기 </a:t>
                      </a:r>
                      <a:r>
                        <a:rPr lang="en-US" altLang="ko-KR" sz="1600" dirty="0" smtClean="0"/>
                        <a:t>varchar2(20), </a:t>
                      </a:r>
                      <a:r>
                        <a:rPr lang="ko-KR" altLang="en-US" sz="1600" dirty="0" smtClean="0"/>
                        <a:t>가입할 때 사용한 아이디를 입력하는 용도</a:t>
                      </a:r>
                      <a:endParaRPr lang="ko-KR" altLang="en-US" sz="1600" dirty="0"/>
                    </a:p>
                  </a:txBody>
                  <a:tcPr/>
                </a:tc>
              </a:tr>
              <a:tr h="1250147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②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PW</a:t>
                      </a:r>
                      <a:r>
                        <a:rPr lang="ko-KR" altLang="en-US" sz="1600" dirty="0" smtClean="0"/>
                        <a:t>입력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최대크기 </a:t>
                      </a:r>
                      <a:r>
                        <a:rPr lang="en-US" altLang="ko-KR" sz="1600" dirty="0" smtClean="0"/>
                        <a:t>varchar2(20), </a:t>
                      </a:r>
                      <a:r>
                        <a:rPr lang="ko-KR" altLang="en-US" sz="1600" dirty="0" smtClean="0"/>
                        <a:t>가입할 때 사용한 비밀번호를 입력하는 용도</a:t>
                      </a:r>
                      <a:endParaRPr lang="ko-KR" altLang="en-US" sz="1600" dirty="0"/>
                    </a:p>
                  </a:txBody>
                  <a:tcPr/>
                </a:tc>
              </a:tr>
              <a:tr h="1250147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③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종료버튼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창 종료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08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/>
              <a:t>-</a:t>
            </a:r>
            <a:r>
              <a:rPr lang="ko-KR" altLang="en-US" b="1" dirty="0" smtClean="0"/>
              <a:t>로그인 창</a:t>
            </a:r>
            <a:endParaRPr lang="ko-KR" altLang="en-US" b="1" dirty="0"/>
          </a:p>
        </p:txBody>
      </p:sp>
      <p:pic>
        <p:nvPicPr>
          <p:cNvPr id="4" name="Picture 2" descr="C:\Users\alfo\Pictures\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6" y="1484784"/>
            <a:ext cx="325495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순서도: 연결자 4"/>
          <p:cNvSpPr/>
          <p:nvPr/>
        </p:nvSpPr>
        <p:spPr>
          <a:xfrm>
            <a:off x="790560" y="3501008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85417"/>
              </p:ext>
            </p:extLst>
          </p:nvPr>
        </p:nvGraphicFramePr>
        <p:xfrm>
          <a:off x="4355976" y="1583830"/>
          <a:ext cx="4608512" cy="370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2304256"/>
              </a:tblGrid>
              <a:tr h="447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976052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①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로그인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ID,PW</a:t>
                      </a:r>
                      <a:r>
                        <a:rPr lang="ko-KR" altLang="en-US" sz="1600" dirty="0" smtClean="0"/>
                        <a:t>입력 칸을 통해 받은 문자를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쿼리를 사용해 검색가능여부 판단 후 </a:t>
                      </a:r>
                      <a:r>
                        <a:rPr lang="en-US" altLang="ko-KR" sz="1600" dirty="0" smtClean="0"/>
                        <a:t>Boolean </a:t>
                      </a:r>
                      <a:r>
                        <a:rPr lang="ko-KR" altLang="en-US" sz="1600" dirty="0" smtClean="0"/>
                        <a:t>반환</a:t>
                      </a:r>
                      <a:r>
                        <a:rPr lang="en-US" altLang="ko-KR" sz="1600" dirty="0" smtClean="0"/>
                        <a:t>, true</a:t>
                      </a:r>
                      <a:r>
                        <a:rPr lang="ko-KR" altLang="en-US" sz="1600" dirty="0" smtClean="0"/>
                        <a:t>일 경우 시재입력 창 표시</a:t>
                      </a:r>
                      <a:r>
                        <a:rPr lang="en-US" altLang="ko-KR" sz="1600" dirty="0" smtClean="0"/>
                        <a:t>, false</a:t>
                      </a:r>
                      <a:r>
                        <a:rPr lang="ko-KR" altLang="en-US" sz="1600" dirty="0" smtClean="0"/>
                        <a:t>시  오류 창 발생</a:t>
                      </a:r>
                      <a:endParaRPr lang="ko-KR" altLang="en-US" sz="1600" dirty="0"/>
                    </a:p>
                  </a:txBody>
                  <a:tcPr/>
                </a:tc>
              </a:tr>
              <a:tr h="72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①</a:t>
                      </a:r>
                      <a:r>
                        <a:rPr lang="en-US" altLang="ko-KR" sz="1600" dirty="0" smtClean="0"/>
                        <a:t>-1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로그인 오류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두 개의 입력 칸에 미입력시 출력</a:t>
                      </a:r>
                      <a:endParaRPr lang="ko-KR" altLang="en-US" sz="1600" dirty="0"/>
                    </a:p>
                  </a:txBody>
                  <a:tcPr/>
                </a:tc>
              </a:tr>
              <a:tr h="976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①</a:t>
                      </a:r>
                      <a:r>
                        <a:rPr lang="en-US" altLang="ko-KR" sz="1600" dirty="0" smtClean="0"/>
                        <a:t>-2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로그인 오류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입력데이터가 미일치시 출력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alfo\Pictures\로그인오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97" y="4077072"/>
            <a:ext cx="289101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fo\Pictures\로그인오류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" y="5157192"/>
            <a:ext cx="289101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>
            <a:stCxn id="5" idx="4"/>
            <a:endCxn id="3074" idx="0"/>
          </p:cNvCxnSpPr>
          <p:nvPr/>
        </p:nvCxnSpPr>
        <p:spPr>
          <a:xfrm>
            <a:off x="958029" y="3773038"/>
            <a:ext cx="1612974" cy="304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4"/>
            <a:endCxn id="15" idx="1"/>
          </p:cNvCxnSpPr>
          <p:nvPr/>
        </p:nvCxnSpPr>
        <p:spPr>
          <a:xfrm>
            <a:off x="958029" y="3773038"/>
            <a:ext cx="109802" cy="1246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연결자 12"/>
          <p:cNvSpPr/>
          <p:nvPr/>
        </p:nvSpPr>
        <p:spPr>
          <a:xfrm>
            <a:off x="2571003" y="3933056"/>
            <a:ext cx="749776" cy="38804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58029" y="4963170"/>
            <a:ext cx="749776" cy="38804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1-2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5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시재입금 창</a:t>
            </a:r>
            <a:endParaRPr lang="ko-KR" altLang="en-US" b="1" dirty="0"/>
          </a:p>
        </p:txBody>
      </p:sp>
      <p:pic>
        <p:nvPicPr>
          <p:cNvPr id="4098" name="Picture 2" descr="C:\Users\alfo\Pictures\시재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21526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fo\Pictures\시재입력오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70225"/>
            <a:ext cx="34861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lfo\Pictures\시재입력오류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56533"/>
            <a:ext cx="34861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12906"/>
              </p:ext>
            </p:extLst>
          </p:nvPr>
        </p:nvGraphicFramePr>
        <p:xfrm>
          <a:off x="4355976" y="1583830"/>
          <a:ext cx="4608512" cy="444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2304256"/>
              </a:tblGrid>
              <a:tr h="447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976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①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시재입력 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 시재를 등록할 숫자를 입력</a:t>
                      </a:r>
                      <a:endParaRPr lang="ko-KR" altLang="en-US" sz="1600" dirty="0"/>
                    </a:p>
                  </a:txBody>
                  <a:tcPr/>
                </a:tc>
              </a:tr>
              <a:tr h="72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②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확인버튼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번의 입력된 숫자를 </a:t>
                      </a:r>
                      <a:r>
                        <a:rPr lang="en-US" altLang="ko-KR" sz="1600" dirty="0" smtClean="0"/>
                        <a:t>coffer</a:t>
                      </a:r>
                      <a:r>
                        <a:rPr lang="ko-KR" altLang="en-US" sz="1600" dirty="0" smtClean="0"/>
                        <a:t>테이블에 등록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이나 문자입력 시 오류 창 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976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②</a:t>
                      </a:r>
                      <a:r>
                        <a:rPr lang="en-US" altLang="ko-KR" sz="1600" dirty="0" smtClean="0"/>
                        <a:t>-1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시재등록오류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 </a:t>
                      </a:r>
                      <a:r>
                        <a:rPr lang="ko-KR" altLang="en-US" sz="1600" dirty="0" smtClean="0"/>
                        <a:t>입력 시 출력</a:t>
                      </a:r>
                      <a:endParaRPr lang="ko-KR" altLang="en-US" sz="1600" dirty="0"/>
                    </a:p>
                  </a:txBody>
                  <a:tcPr/>
                </a:tc>
              </a:tr>
              <a:tr h="976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②</a:t>
                      </a:r>
                      <a:r>
                        <a:rPr lang="en-US" altLang="ko-KR" sz="1600" dirty="0" smtClean="0"/>
                        <a:t>-2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시재등록오류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 입력 시 출력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순서도: 연결자 7"/>
          <p:cNvSpPr/>
          <p:nvPr/>
        </p:nvSpPr>
        <p:spPr>
          <a:xfrm>
            <a:off x="251520" y="2111339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790560" y="2492896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1041274" y="3070225"/>
            <a:ext cx="749776" cy="38804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1041274" y="4686945"/>
            <a:ext cx="749776" cy="38804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2-2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1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</a:t>
            </a:r>
            <a:endParaRPr lang="ko-KR" altLang="en-US" b="1" dirty="0"/>
          </a:p>
        </p:txBody>
      </p:sp>
      <p:pic>
        <p:nvPicPr>
          <p:cNvPr id="5122" name="Picture 2" descr="C:\Users\alfo\Pictures\판매관리창매니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" y="1340768"/>
            <a:ext cx="5661581" cy="5328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80641"/>
              </p:ext>
            </p:extLst>
          </p:nvPr>
        </p:nvGraphicFramePr>
        <p:xfrm>
          <a:off x="6012160" y="1396998"/>
          <a:ext cx="2952328" cy="517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/>
                <a:gridCol w="1692188"/>
              </a:tblGrid>
              <a:tr h="3758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131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①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기타 정보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현재시간과 현재 로그인한 사람의 직책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날씨확인용 버튼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직원등록용 버튼</a:t>
                      </a:r>
                      <a:endParaRPr lang="ko-KR" altLang="en-US" sz="1600" dirty="0"/>
                    </a:p>
                  </a:txBody>
                  <a:tcPr/>
                </a:tc>
              </a:tr>
              <a:tr h="1058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②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주문내역 및 결제버튼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주문내역을 확인학수 있는 테이블 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주문 관리버튼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결제버튼</a:t>
                      </a:r>
                      <a:endParaRPr lang="ko-KR" altLang="en-US" sz="1600" dirty="0"/>
                    </a:p>
                  </a:txBody>
                  <a:tcPr/>
                </a:tc>
              </a:tr>
              <a:tr h="855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③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회원관리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회원등록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검색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포인트 적립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포인트 사용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131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④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상품버튼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분류 </a:t>
                      </a:r>
                      <a:r>
                        <a:rPr lang="en-US" altLang="ko-KR" sz="1600" dirty="0" smtClean="0"/>
                        <a:t>25</a:t>
                      </a:r>
                      <a:r>
                        <a:rPr lang="ko-KR" altLang="en-US" sz="1600" dirty="0" smtClean="0"/>
                        <a:t>버튼 씩 하단 버튼을 통해 핫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아이스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테이크 아웃여부 결제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수정용 체크박스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4947" y="1484784"/>
            <a:ext cx="241283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947" y="1700808"/>
            <a:ext cx="2830790" cy="4968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45737" y="4725144"/>
            <a:ext cx="2830791" cy="1944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45737" y="1700808"/>
            <a:ext cx="2830791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/>
          <p:cNvSpPr/>
          <p:nvPr/>
        </p:nvSpPr>
        <p:spPr>
          <a:xfrm>
            <a:off x="68983" y="1052736"/>
            <a:ext cx="470569" cy="42191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403920" y="1988840"/>
            <a:ext cx="2367880" cy="439248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dirty="0" smtClean="0">
                <a:solidFill>
                  <a:srgbClr val="C00000"/>
                </a:solidFill>
              </a:rPr>
              <a:t>2</a:t>
            </a:r>
            <a:endParaRPr lang="ko-KR" altLang="en-US" sz="23900" dirty="0">
              <a:solidFill>
                <a:srgbClr val="C00000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3275856" y="4846847"/>
            <a:ext cx="2448272" cy="17008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00" dirty="0" smtClean="0">
                <a:solidFill>
                  <a:srgbClr val="C00000"/>
                </a:solidFill>
              </a:rPr>
              <a:t>4</a:t>
            </a:r>
            <a:endParaRPr lang="ko-KR" altLang="en-US" sz="16600" dirty="0">
              <a:solidFill>
                <a:srgbClr val="C00000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3275856" y="1988840"/>
            <a:ext cx="2448272" cy="244827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창①</a:t>
            </a:r>
            <a:endParaRPr lang="ko-KR" altLang="en-US" b="1" dirty="0"/>
          </a:p>
        </p:txBody>
      </p:sp>
      <p:pic>
        <p:nvPicPr>
          <p:cNvPr id="6146" name="Picture 2" descr="C:\Users\alfo\Pictures\판매관리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84" y="1612857"/>
            <a:ext cx="3848100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lfo\Pictures\날씨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92125"/>
            <a:ext cx="2373676" cy="204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lfo\Pictures\직원등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45" y="2013705"/>
            <a:ext cx="2689116" cy="20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연결자 6"/>
          <p:cNvSpPr/>
          <p:nvPr/>
        </p:nvSpPr>
        <p:spPr>
          <a:xfrm>
            <a:off x="1824315" y="1340827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3298371" y="1343966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4687048" y="1340827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5816903" y="1600866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5" name="직선 화살표 연결선 4"/>
          <p:cNvCxnSpPr>
            <a:stCxn id="9" idx="3"/>
            <a:endCxn id="6147" idx="0"/>
          </p:cNvCxnSpPr>
          <p:nvPr/>
        </p:nvCxnSpPr>
        <p:spPr>
          <a:xfrm flipH="1">
            <a:off x="2590486" y="1573019"/>
            <a:ext cx="2145612" cy="4191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0" idx="5"/>
            <a:endCxn id="6148" idx="0"/>
          </p:cNvCxnSpPr>
          <p:nvPr/>
        </p:nvCxnSpPr>
        <p:spPr>
          <a:xfrm flipH="1">
            <a:off x="5816903" y="1833058"/>
            <a:ext cx="285887" cy="1806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44595"/>
              </p:ext>
            </p:extLst>
          </p:nvPr>
        </p:nvGraphicFramePr>
        <p:xfrm>
          <a:off x="1259632" y="4221088"/>
          <a:ext cx="60960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367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①현재날짜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오늘 일자를 받아와 출력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②직책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로그인시 아이디를 </a:t>
                      </a:r>
                      <a:r>
                        <a:rPr lang="en-US" altLang="ko-KR" sz="1600" dirty="0" smtClean="0"/>
                        <a:t>DAO</a:t>
                      </a:r>
                      <a:r>
                        <a:rPr lang="ko-KR" altLang="en-US" sz="1600" dirty="0" smtClean="0"/>
                        <a:t>로 연결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직책을 받아와 출력</a:t>
                      </a:r>
                      <a:r>
                        <a:rPr lang="en-US" altLang="ko-KR" sz="1600" dirty="0" smtClean="0"/>
                        <a:t>(managerStaff,normalStaff</a:t>
                      </a:r>
                      <a:r>
                        <a:rPr lang="ko-KR" altLang="en-US" sz="1600" dirty="0" smtClean="0"/>
                        <a:t>로 구분됨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③날씨버튼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웹뷰를 통해 기상청 사이트와 연결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④직원등록버튼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직원등록 창으로 이동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직책에 따라 활성화 여부 결정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3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1772816"/>
            <a:ext cx="54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프로그램 개요 </a:t>
            </a:r>
            <a:endParaRPr lang="en-US" altLang="ko-KR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0" algn="ctr"/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및</a:t>
            </a:r>
            <a:endParaRPr lang="en-US" altLang="ko-KR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0" algn="ctr"/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요구사항</a:t>
            </a:r>
            <a:endParaRPr lang="ko-KR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22313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창①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직원등록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중복체크</a:t>
            </a:r>
            <a:r>
              <a:rPr lang="en-US" altLang="ko-KR" sz="2800" b="1" dirty="0" smtClean="0"/>
              <a:t>)</a:t>
            </a:r>
            <a:endParaRPr lang="ko-KR" altLang="en-US" b="1" dirty="0"/>
          </a:p>
        </p:txBody>
      </p:sp>
      <p:pic>
        <p:nvPicPr>
          <p:cNvPr id="7171" name="Picture 3" descr="C:\Users\alfo\Pictures\아이디중복체크사용가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906" y="1886733"/>
            <a:ext cx="2095431" cy="130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lfo\Pictures\직원등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95872"/>
            <a:ext cx="3714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C:\Users\alfo\Pictures\직원등록아이디중복통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81" y="1695872"/>
            <a:ext cx="199944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C:\Users\alfo\Pictures\아이디중복체크중복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34" y="3410422"/>
            <a:ext cx="2226203" cy="12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C:\Users\alfo\Pictures\직원등록아이디중복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675" y="3407111"/>
            <a:ext cx="2226203" cy="1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059362" y="2132856"/>
            <a:ext cx="26154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6416337" y="2144564"/>
            <a:ext cx="26154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9692"/>
              </p:ext>
            </p:extLst>
          </p:nvPr>
        </p:nvGraphicFramePr>
        <p:xfrm>
          <a:off x="1272906" y="4671926"/>
          <a:ext cx="60960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/>
                <a:gridCol w="4632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직원등록 창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r>
                        <a:rPr lang="ko-KR" altLang="en-US" sz="1600" baseline="0" dirty="0" smtClean="0"/>
                        <a:t>입력</a:t>
                      </a:r>
                      <a:r>
                        <a:rPr lang="en-US" altLang="ko-KR" sz="1600" baseline="0" dirty="0" smtClean="0"/>
                        <a:t>(varcar2(20)),PW</a:t>
                      </a:r>
                      <a:r>
                        <a:rPr lang="ko-KR" altLang="en-US" sz="1600" baseline="0" dirty="0" smtClean="0"/>
                        <a:t>입력</a:t>
                      </a:r>
                      <a:r>
                        <a:rPr lang="en-US" altLang="ko-KR" sz="1600" baseline="0" dirty="0" smtClean="0"/>
                        <a:t>(varcar2(20)),</a:t>
                      </a:r>
                      <a:r>
                        <a:rPr lang="ko-KR" altLang="en-US" sz="1600" baseline="0" dirty="0" smtClean="0"/>
                        <a:t>성명</a:t>
                      </a:r>
                      <a:r>
                        <a:rPr lang="en-US" altLang="ko-KR" sz="1600" baseline="0" dirty="0" smtClean="0"/>
                        <a:t>, (varcar2(10)),</a:t>
                      </a:r>
                      <a:r>
                        <a:rPr lang="ko-KR" altLang="en-US" sz="1600" baseline="0" dirty="0" smtClean="0"/>
                        <a:t>연락처</a:t>
                      </a:r>
                      <a:r>
                        <a:rPr lang="en-US" altLang="ko-KR" sz="1600" baseline="0" dirty="0" smtClean="0"/>
                        <a:t>(varcar2(20)),</a:t>
                      </a:r>
                      <a:r>
                        <a:rPr lang="ko-KR" altLang="en-US" sz="1600" baseline="0" dirty="0" smtClean="0"/>
                        <a:t>직책은 선택에 따라 입력</a:t>
                      </a:r>
                      <a:r>
                        <a:rPr lang="en-US" altLang="ko-KR" sz="1600" baseline="0" dirty="0" smtClean="0"/>
                        <a:t>(varcar2(20))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②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중복체크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입력한 아이디가 </a:t>
                      </a:r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에서 중복되지 않으면 ③표시 후</a:t>
                      </a:r>
                      <a:r>
                        <a:rPr lang="ko-KR" altLang="en-US" sz="1600" baseline="0" dirty="0" smtClean="0"/>
                        <a:t> 아이디입력 칸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②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등록버튼 비활성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r>
                        <a:rPr lang="ko-KR" altLang="en-US" sz="1600" dirty="0" smtClean="0"/>
                        <a:t>중복될 시 ④표시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미입력시 ⑤표시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순서도: 연결자 16"/>
          <p:cNvSpPr/>
          <p:nvPr/>
        </p:nvSpPr>
        <p:spPr>
          <a:xfrm>
            <a:off x="4190134" y="3280048"/>
            <a:ext cx="470569" cy="42191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88243" y="1627053"/>
            <a:ext cx="470569" cy="42191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9" name="순서도: 연결자 18"/>
          <p:cNvSpPr/>
          <p:nvPr/>
        </p:nvSpPr>
        <p:spPr>
          <a:xfrm>
            <a:off x="6442596" y="3280047"/>
            <a:ext cx="470569" cy="42191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순서도: 연결자 20"/>
          <p:cNvSpPr/>
          <p:nvPr/>
        </p:nvSpPr>
        <p:spPr>
          <a:xfrm>
            <a:off x="2608523" y="2048970"/>
            <a:ext cx="470569" cy="42191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586200" y="1842281"/>
            <a:ext cx="395600" cy="246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715365" y="2948361"/>
            <a:ext cx="395600" cy="246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연결자 23"/>
          <p:cNvSpPr/>
          <p:nvPr/>
        </p:nvSpPr>
        <p:spPr>
          <a:xfrm>
            <a:off x="4085621" y="1631322"/>
            <a:ext cx="470569" cy="42191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913164" y="1857183"/>
            <a:ext cx="673035" cy="246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4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fo\Pictures\직원등록입력누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641" y="5454747"/>
            <a:ext cx="2178511" cy="123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Users\alfo\Pictures\직원등록비밀번호미일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54749"/>
            <a:ext cx="2178511" cy="123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alfo\Pictures\직원등록성공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51" y="5454746"/>
            <a:ext cx="2178511" cy="123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창①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직원등록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등록</a:t>
            </a:r>
            <a:r>
              <a:rPr lang="en-US" altLang="ko-KR" sz="2800" b="1" dirty="0" smtClean="0"/>
              <a:t>)</a:t>
            </a:r>
            <a:endParaRPr lang="ko-KR" altLang="en-US" b="1" dirty="0"/>
          </a:p>
        </p:txBody>
      </p:sp>
      <p:pic>
        <p:nvPicPr>
          <p:cNvPr id="9" name="Picture 9" descr="C:\Users\alfo\Pictures\직원등록아이디중복통과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7636"/>
            <a:ext cx="3723656" cy="295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755576" y="422108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endCxn id="5" idx="0"/>
          </p:cNvCxnSpPr>
          <p:nvPr/>
        </p:nvCxnSpPr>
        <p:spPr>
          <a:xfrm>
            <a:off x="935596" y="4581128"/>
            <a:ext cx="621204" cy="8736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4" idx="0"/>
          </p:cNvCxnSpPr>
          <p:nvPr/>
        </p:nvCxnSpPr>
        <p:spPr>
          <a:xfrm>
            <a:off x="935596" y="4581128"/>
            <a:ext cx="2899301" cy="8736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4"/>
            <a:endCxn id="6" idx="0"/>
          </p:cNvCxnSpPr>
          <p:nvPr/>
        </p:nvCxnSpPr>
        <p:spPr>
          <a:xfrm>
            <a:off x="935596" y="4581128"/>
            <a:ext cx="5243911" cy="873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연결자 25"/>
          <p:cNvSpPr/>
          <p:nvPr/>
        </p:nvSpPr>
        <p:spPr>
          <a:xfrm>
            <a:off x="300075" y="5318732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2677656" y="5318732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8" name="순서도: 연결자 27"/>
          <p:cNvSpPr/>
          <p:nvPr/>
        </p:nvSpPr>
        <p:spPr>
          <a:xfrm>
            <a:off x="5076056" y="5335074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0" name="순서도: 연결자 29"/>
          <p:cNvSpPr/>
          <p:nvPr/>
        </p:nvSpPr>
        <p:spPr>
          <a:xfrm>
            <a:off x="467544" y="430004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70961"/>
              </p:ext>
            </p:extLst>
          </p:nvPr>
        </p:nvGraphicFramePr>
        <p:xfrm>
          <a:off x="4644008" y="1397000"/>
          <a:ext cx="4248472" cy="359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752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등록버튼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Staff</a:t>
                      </a:r>
                      <a:r>
                        <a:rPr lang="ko-KR" altLang="en-US" sz="1600" dirty="0" smtClean="0"/>
                        <a:t>테이블에  삽입된다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데이터에 </a:t>
                      </a:r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은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받지 않는다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75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②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등록오류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PW</a:t>
                      </a:r>
                      <a:r>
                        <a:rPr lang="ko-KR" altLang="en-US" sz="1600" dirty="0" smtClean="0"/>
                        <a:t>칸과 </a:t>
                      </a:r>
                      <a:r>
                        <a:rPr lang="en-US" altLang="ko-KR" sz="1600" dirty="0" smtClean="0"/>
                        <a:t>PW</a:t>
                      </a:r>
                      <a:r>
                        <a:rPr lang="ko-KR" altLang="en-US" sz="1600" dirty="0" smtClean="0"/>
                        <a:t>확인 칸의 입력 값이 다를 경우 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75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③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등록오류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칸에 미입력되어있을 경우 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75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④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등록완료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정상적으로 등록되었을 경우 표시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후에 직원등록 창이 닫힌다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5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창②</a:t>
            </a:r>
            <a:endParaRPr lang="ko-KR" altLang="en-US" b="1" dirty="0"/>
          </a:p>
        </p:txBody>
      </p:sp>
      <p:pic>
        <p:nvPicPr>
          <p:cNvPr id="8194" name="Picture 2" descr="C:\Users\alfo\Pictures\판매관리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94245"/>
            <a:ext cx="3240360" cy="528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연결자 6"/>
          <p:cNvSpPr/>
          <p:nvPr/>
        </p:nvSpPr>
        <p:spPr>
          <a:xfrm>
            <a:off x="132607" y="129424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-2356" y="418041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-15056" y="446100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156943" y="452338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1716881" y="442922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-34862" y="509481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3156955" y="518644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7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3167299" y="582404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8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143" y="4349265"/>
            <a:ext cx="1081869" cy="136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51520" y="4701250"/>
            <a:ext cx="1800298" cy="1242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4485280"/>
            <a:ext cx="720080" cy="21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043608" y="4485280"/>
            <a:ext cx="673273" cy="174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65146"/>
              </p:ext>
            </p:extLst>
          </p:nvPr>
        </p:nvGraphicFramePr>
        <p:xfrm>
          <a:off x="3707904" y="1326679"/>
          <a:ext cx="4752528" cy="499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2880320"/>
              </a:tblGrid>
              <a:tr h="474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1034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주문내역테이블뷰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상품버튼클릭 시 </a:t>
                      </a:r>
                      <a:r>
                        <a:rPr lang="en-US" altLang="ko-KR" sz="1600" dirty="0" smtClean="0"/>
                        <a:t>menuorder</a:t>
                      </a:r>
                      <a:r>
                        <a:rPr lang="ko-KR" altLang="en-US" sz="1600" dirty="0" smtClean="0"/>
                        <a:t>테이블에 입력되어 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1034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②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주문내역 총수량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총결제금액표시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테이블뷰에 표시된 개별메뉴의 개수의 총합과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결제금액의 총합을 </a:t>
                      </a:r>
                      <a:r>
                        <a:rPr lang="en-US" altLang="ko-KR" sz="1600" baseline="0" dirty="0" smtClean="0"/>
                        <a:t>sum</a:t>
                      </a:r>
                      <a:r>
                        <a:rPr lang="ko-KR" altLang="en-US" sz="1600" baseline="0" dirty="0" smtClean="0"/>
                        <a:t>함수를 사용해 </a:t>
                      </a:r>
                      <a:r>
                        <a:rPr lang="en-US" altLang="ko-KR" sz="1600" baseline="0" dirty="0" smtClean="0"/>
                        <a:t>DAO</a:t>
                      </a:r>
                      <a:r>
                        <a:rPr lang="ko-KR" altLang="en-US" sz="1600" baseline="0" dirty="0" smtClean="0"/>
                        <a:t>로 받아 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1111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③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주문내역 개별취소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전체취소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Menuorder</a:t>
                      </a:r>
                      <a:r>
                        <a:rPr lang="ko-KR" altLang="en-US" sz="1600" dirty="0" smtClean="0"/>
                        <a:t>테이블에 </a:t>
                      </a:r>
                      <a:r>
                        <a:rPr lang="en-US" altLang="ko-KR" sz="1600" dirty="0" smtClean="0"/>
                        <a:t>delete</a:t>
                      </a:r>
                      <a:r>
                        <a:rPr lang="ko-KR" altLang="en-US" sz="1600" dirty="0" smtClean="0"/>
                        <a:t>쿼리를 사용 후 데이터를 다시 불러옴</a:t>
                      </a:r>
                      <a:endParaRPr lang="ko-KR" altLang="en-US" sz="1600" dirty="0"/>
                    </a:p>
                  </a:txBody>
                  <a:tcPr/>
                </a:tc>
              </a:tr>
              <a:tr h="1042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④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개별주문 수량조절버튼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Menuorder</a:t>
                      </a:r>
                      <a:r>
                        <a:rPr lang="ko-KR" altLang="en-US" sz="1600" dirty="0" smtClean="0"/>
                        <a:t>테이블에 </a:t>
                      </a:r>
                      <a:r>
                        <a:rPr lang="en-US" altLang="ko-KR" sz="1600" dirty="0" smtClean="0"/>
                        <a:t>update</a:t>
                      </a:r>
                      <a:r>
                        <a:rPr lang="ko-KR" altLang="en-US" sz="1600" dirty="0" smtClean="0"/>
                        <a:t>쿼리를 사용 후 데이터를 다시 불러옴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수량이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개인 메뉴를 감할 경우 </a:t>
                      </a:r>
                      <a:r>
                        <a:rPr lang="en-US" altLang="ko-KR" sz="1600" dirty="0" smtClean="0"/>
                        <a:t>delete</a:t>
                      </a:r>
                      <a:r>
                        <a:rPr lang="ko-KR" altLang="en-US" sz="1600" dirty="0" smtClean="0"/>
                        <a:t>쿼리로 제거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5" name="Picture 3" descr="C:\Users\alfo\Pictures\현금결제성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77" y="1628800"/>
            <a:ext cx="2164384" cy="100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순서도: 연결자 24"/>
          <p:cNvSpPr/>
          <p:nvPr/>
        </p:nvSpPr>
        <p:spPr>
          <a:xfrm>
            <a:off x="919516" y="1628800"/>
            <a:ext cx="982960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6,7-1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8196" name="Picture 4" descr="C:\Users\alfo\Pictures\결제오류메뉴없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2" y="3157459"/>
            <a:ext cx="2213609" cy="100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순서도: 연결자 26"/>
          <p:cNvSpPr/>
          <p:nvPr/>
        </p:nvSpPr>
        <p:spPr>
          <a:xfrm>
            <a:off x="856077" y="3157459"/>
            <a:ext cx="982960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6,7-2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1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12"/>
              </p:ext>
            </p:extLst>
          </p:nvPr>
        </p:nvGraphicFramePr>
        <p:xfrm>
          <a:off x="3707904" y="1343890"/>
          <a:ext cx="5184576" cy="5183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3528392"/>
              </a:tblGrid>
              <a:tr h="1408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1866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⑤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받은 금액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⑥</a:t>
                      </a:r>
                      <a:r>
                        <a:rPr lang="en-US" altLang="ko-KR" sz="1600" dirty="0" smtClean="0"/>
                        <a:t>),</a:t>
                      </a:r>
                      <a:r>
                        <a:rPr lang="ko-KR" altLang="en-US" sz="1600" dirty="0" smtClean="0"/>
                        <a:t>할인금액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⑥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⑦</a:t>
                      </a:r>
                      <a:r>
                        <a:rPr lang="en-US" altLang="ko-KR" sz="1600" dirty="0" smtClean="0"/>
                        <a:t>),</a:t>
                      </a:r>
                      <a:r>
                        <a:rPr lang="ko-KR" altLang="en-US" sz="1600" dirty="0" smtClean="0"/>
                        <a:t>결제금액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⑥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⑦</a:t>
                      </a:r>
                      <a:r>
                        <a:rPr lang="en-US" altLang="ko-KR" sz="1600" dirty="0" smtClean="0"/>
                        <a:t>),</a:t>
                      </a:r>
                      <a:r>
                        <a:rPr lang="ko-KR" altLang="en-US" sz="1600" dirty="0" smtClean="0"/>
                        <a:t>거스름돈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⑥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받은 금액은 숫자 우측버튼을 이용해 입력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할인금액은 포인트사용 기능 사용시에 </a:t>
                      </a:r>
                      <a:r>
                        <a:rPr lang="en-US" altLang="ko-KR" sz="1600" dirty="0" smtClean="0"/>
                        <a:t>2000</a:t>
                      </a:r>
                      <a:r>
                        <a:rPr lang="ko-KR" altLang="en-US" sz="1600" dirty="0" smtClean="0"/>
                        <a:t>원 표시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결제금액은 ⑥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⑦버튼 사용시 표시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총 결제금액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할인금액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거스름돈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받은 금액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결제금액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ko-KR" altLang="en-US" sz="1600" dirty="0" smtClean="0"/>
                        <a:t>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1163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⑥현금결제버튼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정상작동 시 수량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총 결제금액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결제방식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결제금액을 </a:t>
                      </a:r>
                      <a:r>
                        <a:rPr lang="en-US" altLang="ko-KR" sz="1600" dirty="0" smtClean="0"/>
                        <a:t>purchase</a:t>
                      </a:r>
                      <a:r>
                        <a:rPr lang="ko-KR" altLang="en-US" sz="1600" dirty="0" smtClean="0"/>
                        <a:t>테이블에 삽입 후 </a:t>
                      </a:r>
                      <a:r>
                        <a:rPr lang="en-US" altLang="ko-KR" sz="1600" dirty="0" smtClean="0"/>
                        <a:t>6,7-1</a:t>
                      </a:r>
                      <a:r>
                        <a:rPr lang="ko-KR" altLang="en-US" sz="1600" dirty="0" smtClean="0"/>
                        <a:t>표시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주문내역이 없을 시 </a:t>
                      </a:r>
                      <a:r>
                        <a:rPr lang="en-US" altLang="ko-KR" sz="1600" dirty="0" smtClean="0"/>
                        <a:t>6,7-2</a:t>
                      </a:r>
                      <a:r>
                        <a:rPr lang="ko-KR" altLang="en-US" sz="1600" dirty="0" smtClean="0"/>
                        <a:t>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1163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⑦카드결제버튼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정상작동 시 수량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총 결제금액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결제방식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결제금액을 </a:t>
                      </a:r>
                      <a:r>
                        <a:rPr lang="en-US" altLang="ko-KR" sz="1600" dirty="0" smtClean="0"/>
                        <a:t>purchase</a:t>
                      </a:r>
                      <a:r>
                        <a:rPr lang="ko-KR" altLang="en-US" sz="1600" dirty="0" smtClean="0"/>
                        <a:t>테이블에 삽입 후 </a:t>
                      </a:r>
                      <a:r>
                        <a:rPr lang="en-US" altLang="ko-KR" sz="1600" dirty="0" smtClean="0"/>
                        <a:t>6,7-1</a:t>
                      </a:r>
                      <a:r>
                        <a:rPr lang="ko-KR" altLang="en-US" sz="1600" dirty="0" smtClean="0"/>
                        <a:t>표시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주문내역이 없을 시 </a:t>
                      </a:r>
                      <a:r>
                        <a:rPr lang="en-US" altLang="ko-KR" sz="1600" dirty="0" smtClean="0"/>
                        <a:t>6,7-2</a:t>
                      </a:r>
                      <a:r>
                        <a:rPr lang="ko-KR" altLang="en-US" sz="1600" dirty="0" smtClean="0"/>
                        <a:t>표시</a:t>
                      </a:r>
                    </a:p>
                  </a:txBody>
                  <a:tcPr/>
                </a:tc>
              </a:tr>
              <a:tr h="623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⑧매출정보조회버튼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매니저 직책일 경우 활성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매출정보 창</a:t>
                      </a:r>
                      <a:r>
                        <a:rPr lang="ko-KR" altLang="en-US" sz="1600" baseline="0" dirty="0" smtClean="0"/>
                        <a:t> 표시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C:\Users\alfo\Pictures\판매관리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94245"/>
            <a:ext cx="3240360" cy="528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연결자 5"/>
          <p:cNvSpPr/>
          <p:nvPr/>
        </p:nvSpPr>
        <p:spPr>
          <a:xfrm>
            <a:off x="132607" y="129424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-2356" y="418041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-15056" y="446100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3156943" y="452338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716881" y="442922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-34862" y="509481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3156955" y="518644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7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3167299" y="582404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8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5143" y="4349265"/>
            <a:ext cx="1081869" cy="136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4701250"/>
            <a:ext cx="1800298" cy="1242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1520" y="4485280"/>
            <a:ext cx="720080" cy="21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43608" y="4485280"/>
            <a:ext cx="673273" cy="174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3" descr="C:\Users\alfo\Pictures\현금결제성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77" y="1628800"/>
            <a:ext cx="2164384" cy="100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순서도: 연결자 18"/>
          <p:cNvSpPr/>
          <p:nvPr/>
        </p:nvSpPr>
        <p:spPr>
          <a:xfrm>
            <a:off x="919516" y="1628800"/>
            <a:ext cx="982960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6,7-1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20" name="Picture 4" descr="C:\Users\alfo\Pictures\결제오류메뉴없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2" y="3157459"/>
            <a:ext cx="2213609" cy="100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순서도: 연결자 20"/>
          <p:cNvSpPr/>
          <p:nvPr/>
        </p:nvSpPr>
        <p:spPr>
          <a:xfrm>
            <a:off x="856077" y="3157459"/>
            <a:ext cx="982960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6,7-2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/>
              <a:t>-</a:t>
            </a:r>
            <a:r>
              <a:rPr lang="ko-KR" altLang="en-US" b="1" dirty="0" smtClean="0"/>
              <a:t>판매관리 창②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30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/>
              <a:t>-</a:t>
            </a:r>
            <a:r>
              <a:rPr lang="ko-KR" altLang="en-US" b="1" dirty="0" smtClean="0"/>
              <a:t>판매관리 창②</a:t>
            </a:r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01" y="2180431"/>
            <a:ext cx="207645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lfo\Pictures\주문내역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40" y="2900511"/>
            <a:ext cx="6211888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fo\Pictures\메뉴량메뉴가격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58" y="1947068"/>
            <a:ext cx="33718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11493"/>
              </p:ext>
            </p:extLst>
          </p:nvPr>
        </p:nvGraphicFramePr>
        <p:xfrm>
          <a:off x="1088108" y="3861048"/>
          <a:ext cx="6096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652"/>
                <a:gridCol w="47723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주문내역에 메뉴가 추가될 때마다 총수량과 </a:t>
                      </a:r>
                      <a:r>
                        <a:rPr lang="ko-KR" altLang="en-US" sz="1600" dirty="0" err="1" smtClean="0"/>
                        <a:t>총결제금액이</a:t>
                      </a:r>
                      <a:r>
                        <a:rPr lang="ko-KR" altLang="en-US" sz="1600" dirty="0" smtClean="0"/>
                        <a:t> 변경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workpage.view</a:t>
                      </a:r>
                      <a:r>
                        <a:rPr lang="ko-KR" altLang="en-US" sz="1600" dirty="0" smtClean="0"/>
                        <a:t>에서 각 라벨에 집어넣는 코드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③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해당 값을 받아오는 쿼리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순서도: 연결자 8"/>
          <p:cNvSpPr/>
          <p:nvPr/>
        </p:nvSpPr>
        <p:spPr>
          <a:xfrm>
            <a:off x="1080964" y="2125378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492351" y="1811053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917303" y="2764496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매출 조회 창</a:t>
            </a:r>
            <a:endParaRPr lang="ko-KR" altLang="en-US" b="1" dirty="0"/>
          </a:p>
        </p:txBody>
      </p:sp>
      <p:pic>
        <p:nvPicPr>
          <p:cNvPr id="13314" name="Picture 2" descr="C:\Users\alfo\Pictures\매출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39889"/>
            <a:ext cx="7772400" cy="347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연결자 13"/>
          <p:cNvSpPr/>
          <p:nvPr/>
        </p:nvSpPr>
        <p:spPr>
          <a:xfrm>
            <a:off x="204615" y="1284762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164875" y="2155132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181299" y="3682482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6236" y="1334298"/>
            <a:ext cx="6192688" cy="185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6236" y="1513335"/>
            <a:ext cx="7723708" cy="1555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9812" y="3067568"/>
            <a:ext cx="7740132" cy="161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94172"/>
              </p:ext>
            </p:extLst>
          </p:nvPr>
        </p:nvGraphicFramePr>
        <p:xfrm>
          <a:off x="348767" y="4718039"/>
          <a:ext cx="8304374" cy="215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898"/>
                <a:gridCol w="47814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6212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①데이트피커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조회버튼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전체버튼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데이터저장용 버튼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엑셀</a:t>
                      </a:r>
                      <a:r>
                        <a:rPr lang="en-US" altLang="ko-KR" sz="1600" dirty="0" smtClean="0"/>
                        <a:t>,PDF)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일간매출조회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전체정보조회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파일저장용 경로설정 버튼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과 엑셀과 </a:t>
                      </a:r>
                      <a:r>
                        <a:rPr lang="en-US" altLang="ko-KR" sz="1600" baseline="0" dirty="0" smtClean="0"/>
                        <a:t>PDF</a:t>
                      </a:r>
                      <a:r>
                        <a:rPr lang="ko-KR" altLang="en-US" sz="1600" baseline="0" dirty="0" smtClean="0"/>
                        <a:t>저장용 버튼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②매출정보테이블뷰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 주문내역 별 정보</a:t>
                      </a:r>
                      <a:r>
                        <a:rPr lang="ko-KR" altLang="en-US" sz="1600" baseline="0" dirty="0" smtClean="0"/>
                        <a:t> 표시</a:t>
                      </a:r>
                      <a:r>
                        <a:rPr lang="en-US" altLang="ko-KR" sz="16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600" baseline="0" dirty="0" smtClean="0"/>
                        <a:t>②</a:t>
                      </a:r>
                      <a:r>
                        <a:rPr lang="en-US" altLang="ko-KR" sz="1600" baseline="0" dirty="0" smtClean="0"/>
                        <a:t>-1</a:t>
                      </a:r>
                      <a:r>
                        <a:rPr lang="ko-KR" altLang="en-US" sz="1600" baseline="0" dirty="0" smtClean="0"/>
                        <a:t>일별로도 표시 가능</a:t>
                      </a:r>
                      <a:endParaRPr lang="ko-KR" altLang="en-US" sz="1600" dirty="0"/>
                    </a:p>
                  </a:txBody>
                  <a:tcPr/>
                </a:tc>
              </a:tr>
              <a:tr h="152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③최근 일주일 매출 그래프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최근 일주일 간의 일별 총 매출의 통계를 </a:t>
                      </a:r>
                      <a:r>
                        <a:rPr lang="ko-KR" altLang="en-US" sz="1600" dirty="0" err="1" smtClean="0"/>
                        <a:t>바형</a:t>
                      </a:r>
                      <a:r>
                        <a:rPr lang="ko-KR" altLang="en-US" sz="1600" dirty="0" smtClean="0"/>
                        <a:t> 그래프로 표시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22" name="Picture 10" descr="C:\Users\alfo\Pictures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07" y="1519414"/>
            <a:ext cx="2762789" cy="15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495907" y="1513335"/>
            <a:ext cx="2762789" cy="1554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연결자 23"/>
          <p:cNvSpPr/>
          <p:nvPr/>
        </p:nvSpPr>
        <p:spPr>
          <a:xfrm>
            <a:off x="7505999" y="1263818"/>
            <a:ext cx="75269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495907" y="1556792"/>
            <a:ext cx="516253" cy="151077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5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alfo\Pictures\매출조회P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54247"/>
            <a:ext cx="2766070" cy="128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Users\alfo\Pictures\매출조회엑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2860"/>
            <a:ext cx="2766070" cy="128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C:\Users\alfo\Pictures\경로설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20" y="1402452"/>
            <a:ext cx="38195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매출 조회 창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6" idx="3"/>
            <a:endCxn id="4" idx="1"/>
          </p:cNvCxnSpPr>
          <p:nvPr/>
        </p:nvCxnSpPr>
        <p:spPr>
          <a:xfrm>
            <a:off x="4255245" y="1526277"/>
            <a:ext cx="316755" cy="3703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연결자 12"/>
          <p:cNvSpPr/>
          <p:nvPr/>
        </p:nvSpPr>
        <p:spPr>
          <a:xfrm>
            <a:off x="204615" y="1619302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90086"/>
              </p:ext>
            </p:extLst>
          </p:nvPr>
        </p:nvGraphicFramePr>
        <p:xfrm>
          <a:off x="539552" y="4293096"/>
          <a:ext cx="7632848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/>
                <a:gridCol w="37804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①파일저장경로 설정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경로 설정 후 엑셀파일저장</a:t>
                      </a:r>
                      <a:r>
                        <a:rPr lang="en-US" altLang="ko-KR" sz="1600" dirty="0" smtClean="0"/>
                        <a:t>, PDF</a:t>
                      </a:r>
                      <a:r>
                        <a:rPr lang="ko-KR" altLang="en-US" sz="1600" dirty="0" smtClean="0"/>
                        <a:t>파일저장 버튼 활성화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저장버튼 선택 시 ①</a:t>
                      </a:r>
                      <a:r>
                        <a:rPr lang="en-US" altLang="ko-KR" sz="1600" dirty="0" smtClean="0"/>
                        <a:t>-1,</a:t>
                      </a:r>
                      <a:r>
                        <a:rPr lang="ko-KR" altLang="en-US" sz="1600" dirty="0" smtClean="0"/>
                        <a:t> ①</a:t>
                      </a:r>
                      <a:r>
                        <a:rPr lang="en-US" altLang="ko-KR" sz="1600" dirty="0" smtClean="0"/>
                        <a:t>-2 </a:t>
                      </a:r>
                      <a:r>
                        <a:rPr lang="ko-KR" altLang="en-US" sz="1600" dirty="0" smtClean="0"/>
                        <a:t>확인 창 표시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순서도: 연결자 14"/>
          <p:cNvSpPr/>
          <p:nvPr/>
        </p:nvSpPr>
        <p:spPr>
          <a:xfrm>
            <a:off x="4287069" y="1254247"/>
            <a:ext cx="686593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alfo\Pictures\엑셀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74" y="2117498"/>
            <a:ext cx="1960948" cy="208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fo\Pictures\PDF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" y="2961193"/>
            <a:ext cx="2306562" cy="12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fo\Pictures\PDF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15" y="1891332"/>
            <a:ext cx="2157557" cy="106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>
            <a:endCxn id="5" idx="1"/>
          </p:cNvCxnSpPr>
          <p:nvPr/>
        </p:nvCxnSpPr>
        <p:spPr>
          <a:xfrm>
            <a:off x="3347864" y="1619302"/>
            <a:ext cx="1224136" cy="16859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연결자 17"/>
          <p:cNvSpPr/>
          <p:nvPr/>
        </p:nvSpPr>
        <p:spPr>
          <a:xfrm>
            <a:off x="4287069" y="2689163"/>
            <a:ext cx="686593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1-2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6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8" y="1249975"/>
            <a:ext cx="3600399" cy="325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창③</a:t>
            </a:r>
            <a:endParaRPr lang="ko-KR" altLang="en-US" b="1" dirty="0"/>
          </a:p>
        </p:txBody>
      </p:sp>
      <p:sp>
        <p:nvSpPr>
          <p:cNvPr id="6" name="순서도: 연결자 5"/>
          <p:cNvSpPr/>
          <p:nvPr/>
        </p:nvSpPr>
        <p:spPr>
          <a:xfrm>
            <a:off x="328548" y="97794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1746359" y="1010839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929680" y="103108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548" y="1249974"/>
            <a:ext cx="2947307" cy="219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82728"/>
              </p:ext>
            </p:extLst>
          </p:nvPr>
        </p:nvGraphicFramePr>
        <p:xfrm>
          <a:off x="38006" y="4514730"/>
          <a:ext cx="8779956" cy="2318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722"/>
                <a:gridCol w="669423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584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①회원관리 제어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전체버튼 선택 시 </a:t>
                      </a:r>
                      <a:r>
                        <a:rPr lang="en-US" altLang="ko-KR" sz="1400" dirty="0" smtClean="0"/>
                        <a:t>customer</a:t>
                      </a:r>
                      <a:r>
                        <a:rPr lang="ko-KR" altLang="en-US" sz="1400" dirty="0" smtClean="0"/>
                        <a:t>테이블 정보를 전부 불러옴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등록버튼 선택 시 회원등록 창 표시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②검색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 smtClean="0"/>
                        <a:t>회원이름입력 후 검색버튼 선택 시 해당 회원 표시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③삭제버튼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aseline="0" dirty="0" smtClean="0"/>
                        <a:t>회원 선택 후 삭제버튼 선택시 회원 정보 삭제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aseline="0" dirty="0" smtClean="0"/>
                        <a:t>③</a:t>
                      </a:r>
                      <a:r>
                        <a:rPr lang="en-US" altLang="ko-KR" sz="1400" baseline="0" dirty="0" smtClean="0"/>
                        <a:t>-1 </a:t>
                      </a:r>
                      <a:r>
                        <a:rPr lang="ko-KR" altLang="en-US" sz="1400" baseline="0" dirty="0" smtClean="0"/>
                        <a:t>첫 번째 줄 회원은 삭제불가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aseline="0" dirty="0" smtClean="0"/>
                        <a:t>③</a:t>
                      </a:r>
                      <a:r>
                        <a:rPr lang="en-US" altLang="ko-KR" sz="1400" baseline="0" dirty="0" smtClean="0"/>
                        <a:t>-2 </a:t>
                      </a:r>
                      <a:r>
                        <a:rPr lang="ko-KR" altLang="en-US" sz="1400" baseline="0" dirty="0" smtClean="0"/>
                        <a:t>결제내역이 있는 회원 삭제불가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aseline="0" dirty="0" smtClean="0"/>
                        <a:t>③</a:t>
                      </a:r>
                      <a:r>
                        <a:rPr lang="en-US" altLang="ko-KR" sz="1400" baseline="0" dirty="0" smtClean="0"/>
                        <a:t>-3 </a:t>
                      </a:r>
                      <a:r>
                        <a:rPr lang="ko-KR" altLang="en-US" sz="1400" baseline="0" dirty="0" smtClean="0"/>
                        <a:t>정상등록 시 표시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9" name="Picture 3" descr="C:\Users\alfo\Pictures\회원검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97599"/>
            <a:ext cx="17049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2040480" y="1359801"/>
            <a:ext cx="2448273" cy="98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C:\Users\alfo\Pictures\회원등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40982"/>
            <a:ext cx="1737174" cy="146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>
            <a:endCxn id="9220" idx="1"/>
          </p:cNvCxnSpPr>
          <p:nvPr/>
        </p:nvCxnSpPr>
        <p:spPr>
          <a:xfrm>
            <a:off x="2699792" y="1397992"/>
            <a:ext cx="1440160" cy="21766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3" name="Picture 7" descr="C:\Users\alfo\Pictures\회원삭제성공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36" y="3371898"/>
            <a:ext cx="2183407" cy="102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:\Users\alfo\Pictures\회원삭제실패0번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38" y="1320329"/>
            <a:ext cx="2183407" cy="102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C:\Users\alfo\Pictures\회원삭제실패결제내역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37" y="2323850"/>
            <a:ext cx="2183407" cy="102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/>
          <p:cNvCxnSpPr>
            <a:endCxn id="9224" idx="1"/>
          </p:cNvCxnSpPr>
          <p:nvPr/>
        </p:nvCxnSpPr>
        <p:spPr>
          <a:xfrm>
            <a:off x="3131840" y="1397990"/>
            <a:ext cx="3156098" cy="436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9225" idx="1"/>
          </p:cNvCxnSpPr>
          <p:nvPr/>
        </p:nvCxnSpPr>
        <p:spPr>
          <a:xfrm>
            <a:off x="3203847" y="1397992"/>
            <a:ext cx="3084090" cy="1440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9223" idx="1"/>
          </p:cNvCxnSpPr>
          <p:nvPr/>
        </p:nvCxnSpPr>
        <p:spPr>
          <a:xfrm>
            <a:off x="3131840" y="1397990"/>
            <a:ext cx="3156096" cy="2488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연결자 32"/>
          <p:cNvSpPr/>
          <p:nvPr/>
        </p:nvSpPr>
        <p:spPr>
          <a:xfrm>
            <a:off x="6125133" y="1197599"/>
            <a:ext cx="751123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4" name="순서도: 연결자 33"/>
          <p:cNvSpPr/>
          <p:nvPr/>
        </p:nvSpPr>
        <p:spPr>
          <a:xfrm>
            <a:off x="6120467" y="2276667"/>
            <a:ext cx="755789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3-2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5" name="순서도: 연결자 34"/>
          <p:cNvSpPr/>
          <p:nvPr/>
        </p:nvSpPr>
        <p:spPr>
          <a:xfrm>
            <a:off x="6120466" y="3302613"/>
            <a:ext cx="755790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3-3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8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lfo\Pictures\회원등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107320"/>
            <a:ext cx="2928759" cy="247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창③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회원등록 창</a:t>
            </a:r>
            <a:endParaRPr lang="ko-KR" altLang="en-US" b="1" dirty="0"/>
          </a:p>
        </p:txBody>
      </p:sp>
      <p:sp>
        <p:nvSpPr>
          <p:cNvPr id="9" name="순서도: 연결자 8"/>
          <p:cNvSpPr/>
          <p:nvPr/>
        </p:nvSpPr>
        <p:spPr>
          <a:xfrm>
            <a:off x="2816459" y="3997739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236179" y="4005064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54312"/>
              </p:ext>
            </p:extLst>
          </p:nvPr>
        </p:nvGraphicFramePr>
        <p:xfrm>
          <a:off x="750141" y="4609601"/>
          <a:ext cx="7350250" cy="214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39"/>
                <a:gridCol w="4608511"/>
              </a:tblGrid>
              <a:tr h="614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614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①등록버튼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이름 공백일 시 ①</a:t>
                      </a:r>
                      <a:r>
                        <a:rPr lang="en-US" altLang="ko-KR" dirty="0" smtClean="0"/>
                        <a:t>-1</a:t>
                      </a:r>
                      <a:r>
                        <a:rPr lang="ko-KR" altLang="en-US" dirty="0" smtClean="0"/>
                        <a:t>창 표시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 정상 등록 시 </a:t>
                      </a:r>
                      <a:r>
                        <a:rPr lang="en-US" altLang="ko-KR" baseline="0" dirty="0" smtClean="0"/>
                        <a:t>customer </a:t>
                      </a:r>
                      <a:r>
                        <a:rPr lang="ko-KR" altLang="en-US" baseline="0" dirty="0" smtClean="0"/>
                        <a:t>테이블에 데이터저장 후 </a:t>
                      </a:r>
                      <a:r>
                        <a:rPr lang="ko-KR" altLang="en-US" dirty="0" smtClean="0"/>
                        <a:t>①</a:t>
                      </a:r>
                      <a:r>
                        <a:rPr lang="en-US" altLang="ko-KR" dirty="0" smtClean="0"/>
                        <a:t>-2</a:t>
                      </a:r>
                      <a:r>
                        <a:rPr lang="ko-KR" altLang="en-US" dirty="0" smtClean="0"/>
                        <a:t>표시</a:t>
                      </a:r>
                      <a:endParaRPr lang="ko-KR" altLang="en-US" dirty="0"/>
                    </a:p>
                  </a:txBody>
                  <a:tcPr/>
                </a:tc>
              </a:tr>
              <a:tr h="614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②종료버튼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회원등록 창 종료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5" descr="C:\Users\alfo\Pictures\회원등록성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84" y="3392066"/>
            <a:ext cx="2845196" cy="107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alfo\Pictures\회원등록입력누락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84" y="2107320"/>
            <a:ext cx="2845196" cy="107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>
            <a:stCxn id="10" idx="0"/>
            <a:endCxn id="13" idx="1"/>
          </p:cNvCxnSpPr>
          <p:nvPr/>
        </p:nvCxnSpPr>
        <p:spPr>
          <a:xfrm flipV="1">
            <a:off x="1403648" y="2645234"/>
            <a:ext cx="2843436" cy="1359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0"/>
            <a:endCxn id="12" idx="1"/>
          </p:cNvCxnSpPr>
          <p:nvPr/>
        </p:nvCxnSpPr>
        <p:spPr>
          <a:xfrm flipV="1">
            <a:off x="1403648" y="3929980"/>
            <a:ext cx="2843436" cy="750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연결자 19"/>
          <p:cNvSpPr/>
          <p:nvPr/>
        </p:nvSpPr>
        <p:spPr>
          <a:xfrm>
            <a:off x="4162903" y="3256051"/>
            <a:ext cx="693502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순서도: 연결자 20"/>
          <p:cNvSpPr/>
          <p:nvPr/>
        </p:nvSpPr>
        <p:spPr>
          <a:xfrm>
            <a:off x="4166227" y="1971305"/>
            <a:ext cx="693502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1-1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3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9" y="1652566"/>
            <a:ext cx="3600399" cy="321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창③</a:t>
            </a:r>
            <a:endParaRPr lang="ko-KR" altLang="en-US" b="1" dirty="0"/>
          </a:p>
        </p:txBody>
      </p:sp>
      <p:sp>
        <p:nvSpPr>
          <p:cNvPr id="6" name="순서도: 연결자 5"/>
          <p:cNvSpPr/>
          <p:nvPr/>
        </p:nvSpPr>
        <p:spPr>
          <a:xfrm>
            <a:off x="23749" y="216464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3108387" y="1380536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549" y="1788582"/>
            <a:ext cx="2947307" cy="3080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62661" y="1667529"/>
            <a:ext cx="653091" cy="248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72290"/>
              </p:ext>
            </p:extLst>
          </p:nvPr>
        </p:nvGraphicFramePr>
        <p:xfrm>
          <a:off x="0" y="4893196"/>
          <a:ext cx="9108504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276"/>
                <a:gridCol w="6624228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642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①회원정보테이블뷰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 등록된 고객의 정보 표시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첫 줄의 공백은 비회원 고객 구매내역 처리용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②포인트 제어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회원 선택 후 적립 체크 시 결제 후 포인트 적립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회원선택 후 사용 체크 시 적립포인트 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이상인 경우 테이블뷰비활성 후 결제 시 </a:t>
                      </a:r>
                      <a:r>
                        <a:rPr lang="en-US" altLang="ko-KR" sz="1600" dirty="0" smtClean="0"/>
                        <a:t>2000</a:t>
                      </a:r>
                      <a:r>
                        <a:rPr lang="ko-KR" altLang="en-US" sz="1600" dirty="0" smtClean="0"/>
                        <a:t>원 차감 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10</a:t>
                      </a:r>
                      <a:r>
                        <a:rPr lang="ko-KR" altLang="en-US" sz="1600" baseline="0" dirty="0" smtClean="0"/>
                        <a:t>미만 시 사용 불가능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 descr="C:\Users\alfo\Pictures\포인트사용부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71" y="1528456"/>
            <a:ext cx="2388138" cy="110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stCxn id="10" idx="3"/>
            <a:endCxn id="10242" idx="1"/>
          </p:cNvCxnSpPr>
          <p:nvPr/>
        </p:nvCxnSpPr>
        <p:spPr>
          <a:xfrm>
            <a:off x="3915752" y="1791808"/>
            <a:ext cx="140319" cy="2912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 descr="C:\Users\alfo\Pictures\회원정보테이블뷰비할성화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43" y="2852936"/>
            <a:ext cx="1997216" cy="18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>
            <a:stCxn id="10244" idx="3"/>
            <a:endCxn id="10243" idx="1"/>
          </p:cNvCxnSpPr>
          <p:nvPr/>
        </p:nvCxnSpPr>
        <p:spPr>
          <a:xfrm>
            <a:off x="5250140" y="3503318"/>
            <a:ext cx="172503" cy="2829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C:\Users\alfo\Pictures\포인트사용체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90" y="3408068"/>
            <a:ext cx="7810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오른쪽 화살표 25"/>
          <p:cNvSpPr/>
          <p:nvPr/>
        </p:nvSpPr>
        <p:spPr>
          <a:xfrm>
            <a:off x="4017290" y="3191935"/>
            <a:ext cx="326546" cy="622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3" descr="C:\Users\alfo\Pictures\할인금액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24" y="4077072"/>
            <a:ext cx="8763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>
            <a:stCxn id="10244" idx="2"/>
            <a:endCxn id="38" idx="0"/>
          </p:cNvCxnSpPr>
          <p:nvPr/>
        </p:nvCxnSpPr>
        <p:spPr>
          <a:xfrm flipH="1">
            <a:off x="4845674" y="3598568"/>
            <a:ext cx="13941" cy="478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5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카페 매출 관리와 고객정보 관리로 능동적인 마케팅 전략수립에 도움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보다 직관적인 판매시스템 구축을 통해 이용자의 편의성 증대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5578"/>
            <a:ext cx="6516216" cy="1263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2"/>
                </a:solidFill>
              </a:rPr>
              <a:t>프로그램 개요 및 </a:t>
            </a:r>
            <a:r>
              <a:rPr lang="ko-KR" altLang="en-US" sz="4000" b="1" dirty="0" smtClean="0">
                <a:solidFill>
                  <a:schemeClr val="tx2"/>
                </a:solidFill>
              </a:rPr>
              <a:t>요구사항</a:t>
            </a:r>
            <a:endParaRPr lang="en-US" altLang="ko-KR" sz="4000" b="1" dirty="0" smtClean="0">
              <a:solidFill>
                <a:schemeClr val="tx2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2"/>
                </a:solidFill>
              </a:rPr>
              <a:t>	-</a:t>
            </a:r>
            <a:r>
              <a:rPr lang="ko-KR" altLang="en-US" sz="2800" dirty="0" smtClean="0">
                <a:solidFill>
                  <a:schemeClr val="tx2"/>
                </a:solidFill>
              </a:rPr>
              <a:t>목</a:t>
            </a:r>
            <a:r>
              <a:rPr lang="ko-KR" altLang="en-US" sz="2800" dirty="0">
                <a:solidFill>
                  <a:schemeClr val="tx2"/>
                </a:solidFill>
              </a:rPr>
              <a:t>적</a:t>
            </a:r>
          </a:p>
        </p:txBody>
      </p:sp>
    </p:spTree>
    <p:extLst>
      <p:ext uri="{BB962C8B-B14F-4D97-AF65-F5344CB8AC3E}">
        <p14:creationId xmlns:p14="http://schemas.microsoft.com/office/powerpoint/2010/main" val="3236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창④</a:t>
            </a:r>
            <a:endParaRPr lang="ko-KR" altLang="en-US" b="1" dirty="0"/>
          </a:p>
        </p:txBody>
      </p:sp>
      <p:pic>
        <p:nvPicPr>
          <p:cNvPr id="11266" name="Picture 2" descr="C:\Users\alfo\Pictures\판매관리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032448" cy="22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순서도: 연결자 7"/>
          <p:cNvSpPr/>
          <p:nvPr/>
        </p:nvSpPr>
        <p:spPr>
          <a:xfrm>
            <a:off x="191217" y="123106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2023138" y="1428778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23748" y="3492623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1452203" y="3220593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8686" y="1484784"/>
            <a:ext cx="126098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8686" y="1700808"/>
            <a:ext cx="3853274" cy="1791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8686" y="3492623"/>
            <a:ext cx="900946" cy="2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3476238"/>
            <a:ext cx="864096" cy="288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68" name="Picture 4" descr="C:\Users\alfo\Pictures\메뉴케이스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76" y="1700808"/>
            <a:ext cx="3726954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86473"/>
              </p:ext>
            </p:extLst>
          </p:nvPr>
        </p:nvGraphicFramePr>
        <p:xfrm>
          <a:off x="306785" y="3781592"/>
          <a:ext cx="855069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114"/>
                <a:gridCol w="613758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①메뉴 탭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가지 탭으로 구성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⑤</a:t>
                      </a:r>
                      <a:r>
                        <a:rPr lang="ko-KR" altLang="en-US" sz="1600" dirty="0" smtClean="0"/>
                        <a:t>첫 줄은 커피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기타음료 메뉴표시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두 번째 줄은 디저트 메뉴표시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468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②메뉴버튼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 탭마다 </a:t>
                      </a:r>
                      <a:r>
                        <a:rPr lang="en-US" altLang="ko-KR" sz="1600" dirty="0" smtClean="0"/>
                        <a:t>25</a:t>
                      </a:r>
                      <a:r>
                        <a:rPr lang="ko-KR" altLang="en-US" sz="1600" dirty="0" smtClean="0"/>
                        <a:t>개 씩 존재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메뉴수정 체크 시 수정가능 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 미 체크하고 선택 시 </a:t>
                      </a:r>
                      <a:r>
                        <a:rPr lang="ko-KR" altLang="en-US" sz="1600" dirty="0" smtClean="0"/>
                        <a:t>③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④ 선택 여부에 따라 </a:t>
                      </a:r>
                      <a:r>
                        <a:rPr lang="en-US" altLang="ko-KR" sz="1600" dirty="0" smtClean="0"/>
                        <a:t>menuorder</a:t>
                      </a:r>
                      <a:r>
                        <a:rPr lang="ko-KR" altLang="en-US" sz="1600" dirty="0" smtClean="0"/>
                        <a:t>테이블에 데이터 삽입주문내역테이블뷰에 ⑥ 처럼 표현됨</a:t>
                      </a:r>
                      <a:endParaRPr lang="ko-KR" altLang="en-US" sz="1600" dirty="0"/>
                    </a:p>
                  </a:txBody>
                  <a:tcPr/>
                </a:tc>
              </a:tr>
              <a:tr h="38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③핫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아이스 라디오버튼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핫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아이스 표시 여부 선택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416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④테이크 아웃 체크박스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테이크 아웃 표시 여부 선택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체크 시 </a:t>
                      </a:r>
                      <a:r>
                        <a:rPr lang="en-US" altLang="ko-KR" sz="1600" dirty="0" smtClean="0"/>
                        <a:t>true,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미체크시 </a:t>
                      </a:r>
                      <a:r>
                        <a:rPr lang="en-US" altLang="ko-KR" sz="1600" baseline="0" dirty="0" smtClean="0"/>
                        <a:t>false</a:t>
                      </a:r>
                      <a:r>
                        <a:rPr lang="ko-KR" altLang="en-US" sz="1600" baseline="0" dirty="0" smtClean="0"/>
                        <a:t>로 표시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순서도: 연결자 19"/>
          <p:cNvSpPr/>
          <p:nvPr/>
        </p:nvSpPr>
        <p:spPr>
          <a:xfrm>
            <a:off x="4647962" y="1428778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1269" name="Picture 5" descr="C:\Users\alfo\Pictures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62" y="2550031"/>
            <a:ext cx="3774668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순서도: 연결자 21"/>
          <p:cNvSpPr/>
          <p:nvPr/>
        </p:nvSpPr>
        <p:spPr>
          <a:xfrm>
            <a:off x="4632893" y="2278001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6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0272" y="2550031"/>
            <a:ext cx="1224136" cy="904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123727" y="3502315"/>
            <a:ext cx="1055017" cy="2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3178744" y="3550494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7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창④</a:t>
            </a:r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78084" y="4040227"/>
            <a:ext cx="7554912" cy="408979"/>
            <a:chOff x="1325712" y="4653136"/>
            <a:chExt cx="7554912" cy="408979"/>
          </a:xfrm>
        </p:grpSpPr>
        <p:pic>
          <p:nvPicPr>
            <p:cNvPr id="1028" name="Picture 4" descr="C:\Users\alfo\Pictures\겟메뉴네임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12" y="4843040"/>
              <a:ext cx="7554912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lfo\Pictures\겟메뉴네임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653136"/>
              <a:ext cx="6145212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C:\Users\alfo\Pictures\메뉴추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" y="1329481"/>
            <a:ext cx="8388424" cy="205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78084" y="3529409"/>
            <a:ext cx="4238625" cy="419100"/>
            <a:chOff x="3131840" y="3905622"/>
            <a:chExt cx="4238625" cy="419100"/>
          </a:xfrm>
        </p:grpSpPr>
        <p:pic>
          <p:nvPicPr>
            <p:cNvPr id="1030" name="Picture 6" descr="C:\Users\alfo\Pictures\메뉴뷰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3905622"/>
              <a:ext cx="3257550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alfo\Pictures\메뉴뷰2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4077072"/>
              <a:ext cx="4238625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189333"/>
              </p:ext>
            </p:extLst>
          </p:nvPr>
        </p:nvGraphicFramePr>
        <p:xfrm>
          <a:off x="251521" y="4581128"/>
          <a:ext cx="8195752" cy="226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1"/>
                <a:gridCol w="7187641"/>
              </a:tblGrid>
              <a:tr h="164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714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메뉴버튼 선택 시에 </a:t>
                      </a:r>
                      <a:r>
                        <a:rPr lang="ko-KR" altLang="en-US" sz="1600" dirty="0" err="1" smtClean="0"/>
                        <a:t>핫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아이스 구분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테이크</a:t>
                      </a:r>
                      <a:r>
                        <a:rPr lang="ko-KR" altLang="en-US" sz="1600" dirty="0" smtClean="0"/>
                        <a:t> 아웃 여부 및 메뉴설정상태를 확인하여 주문내역에 추가한다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397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버튼에 설정된 메뉴이름을 </a:t>
                      </a:r>
                      <a:r>
                        <a:rPr lang="ko-KR" altLang="en-US" sz="1600" dirty="0" err="1" smtClean="0"/>
                        <a:t>갖고오는</a:t>
                      </a:r>
                      <a:r>
                        <a:rPr lang="ko-KR" altLang="en-US" sz="1600" dirty="0" smtClean="0"/>
                        <a:t> 쿼리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397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③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②에서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받아온 이름과 </a:t>
                      </a:r>
                      <a:r>
                        <a:rPr lang="ko-KR" altLang="en-US" sz="1600" dirty="0" err="1" smtClean="0"/>
                        <a:t>핫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아이스 구분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테이크</a:t>
                      </a:r>
                      <a:r>
                        <a:rPr lang="ko-KR" altLang="en-US" sz="1600" dirty="0" smtClean="0"/>
                        <a:t> 아웃 여부를 입력하여 같은 값이 있는 확인하는 </a:t>
                      </a:r>
                      <a:r>
                        <a:rPr lang="ko-KR" altLang="en-US" sz="1600" dirty="0" err="1" smtClean="0"/>
                        <a:t>메소드</a:t>
                      </a:r>
                      <a:r>
                        <a:rPr lang="ko-KR" altLang="en-US" sz="1600" dirty="0" smtClean="0"/>
                        <a:t> 있을 경우 수량에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을 더한다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순서도: 연결자 15"/>
          <p:cNvSpPr/>
          <p:nvPr/>
        </p:nvSpPr>
        <p:spPr>
          <a:xfrm>
            <a:off x="14436" y="106881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3390612" y="3446024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6229224" y="3948509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9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창④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⑦메뉴수정 창</a:t>
            </a:r>
            <a:endParaRPr lang="ko-KR" altLang="en-US" b="1" dirty="0"/>
          </a:p>
        </p:txBody>
      </p:sp>
      <p:pic>
        <p:nvPicPr>
          <p:cNvPr id="12290" name="Picture 2" descr="C:\Users\alfo\Pictures\상품수정등록실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24" y="1714600"/>
            <a:ext cx="2592288" cy="106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lfo\Pictures\상품수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312520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alfo\Pictures\상품수정등록성공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24" y="3023245"/>
            <a:ext cx="2592288" cy="106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>
            <a:endCxn id="12292" idx="1"/>
          </p:cNvCxnSpPr>
          <p:nvPr/>
        </p:nvCxnSpPr>
        <p:spPr>
          <a:xfrm flipV="1">
            <a:off x="971600" y="3554537"/>
            <a:ext cx="3952924" cy="1360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2290" idx="1"/>
          </p:cNvCxnSpPr>
          <p:nvPr/>
        </p:nvCxnSpPr>
        <p:spPr>
          <a:xfrm flipV="1">
            <a:off x="971600" y="2245892"/>
            <a:ext cx="3952924" cy="1427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연결자 23"/>
          <p:cNvSpPr/>
          <p:nvPr/>
        </p:nvSpPr>
        <p:spPr>
          <a:xfrm>
            <a:off x="384802" y="3537317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5" name="순서도: 연결자 24"/>
          <p:cNvSpPr/>
          <p:nvPr/>
        </p:nvSpPr>
        <p:spPr>
          <a:xfrm>
            <a:off x="2157301" y="3554536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4630725" y="1500786"/>
            <a:ext cx="692225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4589587" y="2883756"/>
            <a:ext cx="692225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19107"/>
              </p:ext>
            </p:extLst>
          </p:nvPr>
        </p:nvGraphicFramePr>
        <p:xfrm>
          <a:off x="384802" y="4725144"/>
          <a:ext cx="771559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934"/>
                <a:gridCol w="59046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①상품등록버튼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Goods</a:t>
                      </a:r>
                      <a:r>
                        <a:rPr lang="ko-KR" altLang="en-US" dirty="0" smtClean="0"/>
                        <a:t>테이블에  상품명과 단가가 등록된다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빈칸이 있을 경우 </a:t>
                      </a:r>
                      <a:r>
                        <a:rPr lang="ko-KR" altLang="en-US" sz="1800" dirty="0" smtClean="0"/>
                        <a:t>①</a:t>
                      </a:r>
                      <a:r>
                        <a:rPr lang="en-US" altLang="ko-KR" sz="1800" dirty="0" smtClean="0"/>
                        <a:t>-1 </a:t>
                      </a:r>
                      <a:r>
                        <a:rPr lang="ko-KR" altLang="en-US" sz="1800" dirty="0" smtClean="0"/>
                        <a:t>오류 창이 표시되고 정상등록 시 ①</a:t>
                      </a:r>
                      <a:r>
                        <a:rPr lang="en-US" altLang="ko-KR" sz="1800" dirty="0" smtClean="0"/>
                        <a:t>-2 </a:t>
                      </a:r>
                      <a:r>
                        <a:rPr lang="ko-KR" altLang="en-US" sz="1800" dirty="0" smtClean="0"/>
                        <a:t>창이 표시</a:t>
                      </a:r>
                      <a:r>
                        <a:rPr lang="en-US" altLang="ko-KR" sz="1800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②종료버튼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 수정 창이  종료된다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2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412" y="2725292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후기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367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후기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88726372"/>
              </p:ext>
            </p:extLst>
          </p:nvPr>
        </p:nvGraphicFramePr>
        <p:xfrm>
          <a:off x="611560" y="1340768"/>
          <a:ext cx="681608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37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7668" y="2060848"/>
            <a:ext cx="540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13800" dirty="0" smtClean="0"/>
              <a:t>끝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00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>
                <a:solidFill>
                  <a:srgbClr val="C00000"/>
                </a:solidFill>
              </a:rPr>
              <a:t>  직원관리</a:t>
            </a:r>
            <a:endParaRPr lang="en-US" altLang="ko-KR" sz="3000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  매니저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일반직원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직원정보는 </a:t>
            </a:r>
            <a:r>
              <a:rPr lang="en-US" altLang="ko-KR" dirty="0" smtClean="0"/>
              <a:t>ID, PW, 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직책이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일반직원은 </a:t>
            </a:r>
            <a:r>
              <a:rPr lang="ko-KR" altLang="en-US" dirty="0" smtClean="0"/>
              <a:t>상품판매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회원등록가능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매니저는 </a:t>
            </a:r>
            <a:r>
              <a:rPr lang="ko-KR" altLang="en-US" dirty="0" smtClean="0"/>
              <a:t>위 권한을 포함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직원등록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매출조회 가능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sz="3000" dirty="0" smtClean="0">
                <a:solidFill>
                  <a:srgbClr val="C00000"/>
                </a:solidFill>
              </a:rPr>
              <a:t>판매관리</a:t>
            </a:r>
            <a:endParaRPr lang="en-US" altLang="ko-KR" sz="3000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  메뉴구분은 </a:t>
            </a:r>
            <a:r>
              <a:rPr lang="ko-KR" altLang="en-US" dirty="0" smtClean="0"/>
              <a:t>커피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기타음료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디저트로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</a:t>
            </a:r>
            <a:r>
              <a:rPr lang="ko-KR" altLang="en-US" dirty="0" err="1" smtClean="0"/>
              <a:t>핫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아이스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</a:t>
            </a:r>
            <a:r>
              <a:rPr lang="ko-KR" altLang="en-US" dirty="0" err="1" smtClean="0"/>
              <a:t>테이크</a:t>
            </a:r>
            <a:r>
              <a:rPr lang="ko-KR" altLang="en-US" dirty="0" smtClean="0"/>
              <a:t> </a:t>
            </a:r>
            <a:r>
              <a:rPr lang="ko-KR" altLang="en-US" dirty="0" smtClean="0"/>
              <a:t>아웃 여부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주문된 </a:t>
            </a:r>
            <a:r>
              <a:rPr lang="ko-KR" altLang="en-US" dirty="0" smtClean="0"/>
              <a:t>상품내역 확인 가능할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주문내역 </a:t>
            </a:r>
            <a:r>
              <a:rPr lang="ko-KR" altLang="en-US" dirty="0" smtClean="0"/>
              <a:t>수정 가능할 것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5578"/>
            <a:ext cx="6516216" cy="1263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2"/>
                </a:solidFill>
              </a:rPr>
              <a:t>프로그램 개요 및 </a:t>
            </a:r>
            <a:r>
              <a:rPr lang="ko-KR" altLang="en-US" sz="4000" b="1" dirty="0" smtClean="0">
                <a:solidFill>
                  <a:schemeClr val="tx2"/>
                </a:solidFill>
              </a:rPr>
              <a:t>요구사항</a:t>
            </a:r>
            <a:endParaRPr lang="en-US" altLang="ko-KR" sz="4000" b="1" dirty="0" smtClean="0">
              <a:solidFill>
                <a:schemeClr val="tx2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2"/>
                </a:solidFill>
              </a:rPr>
              <a:t>	-</a:t>
            </a:r>
            <a:r>
              <a:rPr lang="ko-KR" altLang="en-US" sz="2800" dirty="0" smtClean="0">
                <a:solidFill>
                  <a:schemeClr val="tx2"/>
                </a:solidFill>
              </a:rPr>
              <a:t>요구사항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5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>
                <a:solidFill>
                  <a:srgbClr val="C00000"/>
                </a:solidFill>
              </a:rPr>
              <a:t>  </a:t>
            </a:r>
            <a:r>
              <a:rPr lang="ko-KR" altLang="en-US" sz="3000" dirty="0" smtClean="0">
                <a:solidFill>
                  <a:srgbClr val="C00000"/>
                </a:solidFill>
              </a:rPr>
              <a:t>회원관리</a:t>
            </a:r>
            <a:endParaRPr lang="en-US" altLang="ko-KR" sz="3000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sz="2000" dirty="0" smtClean="0"/>
              <a:t>    회원정보는 </a:t>
            </a:r>
            <a:r>
              <a:rPr lang="ko-KR" altLang="en-US" sz="2000" dirty="0" smtClean="0"/>
              <a:t>성명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연락처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포인트가 포함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    적립방식은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메뉴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포인트</a:t>
            </a:r>
            <a:r>
              <a:rPr lang="en-US" altLang="ko-KR" sz="2000" dirty="0" smtClean="0"/>
              <a:t>, 10</a:t>
            </a:r>
            <a:r>
              <a:rPr lang="ko-KR" altLang="en-US" sz="2000" dirty="0" smtClean="0"/>
              <a:t>점 단위로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    포인트 </a:t>
            </a:r>
            <a:r>
              <a:rPr lang="ko-KR" altLang="en-US" sz="2000" dirty="0" smtClean="0"/>
              <a:t>사용시 </a:t>
            </a:r>
            <a:r>
              <a:rPr lang="en-US" altLang="ko-KR" sz="2000" dirty="0" smtClean="0"/>
              <a:t>2,000</a:t>
            </a:r>
            <a:r>
              <a:rPr lang="ko-KR" altLang="en-US" sz="2000" dirty="0" smtClean="0"/>
              <a:t>원 차감</a:t>
            </a:r>
            <a:endParaRPr lang="en-US" altLang="ko-KR" sz="3000" dirty="0" smtClean="0"/>
          </a:p>
          <a:p>
            <a:pPr marL="514350" indent="-457200"/>
            <a:endParaRPr lang="en-US" altLang="ko-KR" sz="3000" dirty="0" smtClean="0"/>
          </a:p>
          <a:p>
            <a:pPr marL="514350" indent="-457200"/>
            <a:r>
              <a:rPr lang="ko-KR" altLang="en-US" sz="3000" dirty="0" smtClean="0">
                <a:solidFill>
                  <a:srgbClr val="C00000"/>
                </a:solidFill>
              </a:rPr>
              <a:t>매출관리</a:t>
            </a:r>
          </a:p>
          <a:p>
            <a:pPr marL="914400" lvl="1" indent="-457200"/>
            <a:r>
              <a:rPr lang="ko-KR" altLang="en-US" sz="2000" dirty="0" smtClean="0"/>
              <a:t>개별 주문 매출 내역확인 가능할 것</a:t>
            </a:r>
            <a:endParaRPr lang="en-US" altLang="ko-KR" sz="2000" dirty="0" smtClean="0"/>
          </a:p>
          <a:p>
            <a:pPr marL="914400" lvl="1" indent="-457200"/>
            <a:r>
              <a:rPr lang="ko-KR" altLang="en-US" sz="2000" dirty="0" smtClean="0"/>
              <a:t>일별 매출이 별도로 확인 가능할 것</a:t>
            </a:r>
            <a:endParaRPr lang="en-US" altLang="ko-KR" sz="2000" dirty="0" smtClean="0"/>
          </a:p>
          <a:p>
            <a:pPr marL="914400" lvl="1" indent="-457200"/>
            <a:r>
              <a:rPr lang="ko-KR" altLang="en-US" sz="2000" dirty="0" smtClean="0"/>
              <a:t>최근 일주일 매출을 통계로 내줄 것</a:t>
            </a:r>
            <a:endParaRPr lang="en-US" altLang="ko-KR" sz="20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5578"/>
            <a:ext cx="6516216" cy="1263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2"/>
                </a:solidFill>
              </a:rPr>
              <a:t>프로그램 개요 및 </a:t>
            </a:r>
            <a:r>
              <a:rPr lang="ko-KR" altLang="en-US" sz="4000" b="1" dirty="0" smtClean="0">
                <a:solidFill>
                  <a:schemeClr val="tx2"/>
                </a:solidFill>
              </a:rPr>
              <a:t>요구사항</a:t>
            </a:r>
            <a:endParaRPr lang="en-US" altLang="ko-KR" sz="4000" b="1" dirty="0" smtClean="0">
              <a:solidFill>
                <a:schemeClr val="tx2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2"/>
                </a:solidFill>
              </a:rPr>
              <a:t>	-</a:t>
            </a:r>
            <a:r>
              <a:rPr lang="ko-KR" altLang="en-US" sz="2800" dirty="0" smtClean="0">
                <a:solidFill>
                  <a:schemeClr val="tx2"/>
                </a:solidFill>
              </a:rPr>
              <a:t>요구사항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9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5578"/>
            <a:ext cx="4139952" cy="9031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 smtClean="0"/>
              <a:t>개발환경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smtClean="0">
                <a:solidFill>
                  <a:srgbClr val="C00000"/>
                </a:solidFill>
              </a:rPr>
              <a:t>운영체제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Window 7 professional 64bit</a:t>
            </a:r>
          </a:p>
          <a:p>
            <a:r>
              <a:rPr lang="ko-KR" altLang="en-US" sz="2800" dirty="0" smtClean="0">
                <a:solidFill>
                  <a:srgbClr val="C00000"/>
                </a:solidFill>
              </a:rPr>
              <a:t>개발언어 </a:t>
            </a:r>
            <a:endParaRPr lang="en-US" altLang="ko-KR" sz="2800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sz="2400" dirty="0" smtClean="0"/>
              <a:t>Java8 (1.8.0_172-b11) ,JavaFX 2.0(0.9.0 201401250805)</a:t>
            </a:r>
          </a:p>
          <a:p>
            <a:r>
              <a:rPr lang="en-US" altLang="ko-KR" sz="2800" dirty="0" smtClean="0">
                <a:solidFill>
                  <a:srgbClr val="C00000"/>
                </a:solidFill>
              </a:rPr>
              <a:t>DBMS </a:t>
            </a:r>
          </a:p>
          <a:p>
            <a:pPr lvl="1"/>
            <a:r>
              <a:rPr lang="en-US" altLang="ko-KR" sz="2400" dirty="0" smtClean="0"/>
              <a:t>Oracle 11g 11.2.0.1.0</a:t>
            </a:r>
          </a:p>
          <a:p>
            <a:r>
              <a:rPr lang="ko-KR" altLang="en-US" sz="2800" dirty="0" smtClean="0">
                <a:solidFill>
                  <a:srgbClr val="C00000"/>
                </a:solidFill>
              </a:rPr>
              <a:t>개발</a:t>
            </a:r>
            <a:r>
              <a:rPr lang="en-US" altLang="ko-KR" sz="2800" dirty="0" smtClean="0">
                <a:solidFill>
                  <a:srgbClr val="C00000"/>
                </a:solidFill>
              </a:rPr>
              <a:t>Tool </a:t>
            </a:r>
          </a:p>
          <a:p>
            <a:pPr lvl="1"/>
            <a:r>
              <a:rPr lang="en-US" altLang="ko-KR" sz="2400" spc="300" dirty="0" smtClean="0">
                <a:ea typeface="HY견고딕" panose="02030600000101010101" pitchFamily="18" charset="-127"/>
              </a:rPr>
              <a:t>Eclipse </a:t>
            </a:r>
            <a:r>
              <a:rPr lang="en-US" altLang="ko-KR" sz="2400" dirty="0" smtClean="0"/>
              <a:t>Oxygen.3a </a:t>
            </a:r>
            <a:r>
              <a:rPr lang="en-US" altLang="ko-KR" sz="2400" dirty="0"/>
              <a:t>Release (4.7.3a</a:t>
            </a:r>
            <a:r>
              <a:rPr lang="en-US" altLang="ko-KR" sz="2400" dirty="0" smtClean="0"/>
              <a:t>), Oracle SQL Developer (18.2.0.183)</a:t>
            </a:r>
          </a:p>
          <a:p>
            <a:r>
              <a:rPr lang="ko-KR" altLang="en-US" sz="2800" dirty="0" smtClean="0">
                <a:solidFill>
                  <a:srgbClr val="C00000"/>
                </a:solidFill>
              </a:rPr>
              <a:t>데이터베이스 모델링 </a:t>
            </a:r>
            <a:endParaRPr lang="en-US" altLang="ko-KR" sz="2800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sz="2400" dirty="0" smtClean="0"/>
              <a:t>ERWin 7.3.0.1666</a:t>
            </a:r>
          </a:p>
          <a:p>
            <a:r>
              <a:rPr lang="en-US" altLang="ko-KR" sz="2800" dirty="0" smtClean="0">
                <a:solidFill>
                  <a:srgbClr val="C00000"/>
                </a:solidFill>
              </a:rPr>
              <a:t>UML </a:t>
            </a:r>
          </a:p>
          <a:p>
            <a:pPr lvl="1"/>
            <a:r>
              <a:rPr lang="en-US" altLang="ko-KR" sz="2400" dirty="0" smtClean="0"/>
              <a:t>StarUML 3.0.0, </a:t>
            </a:r>
            <a:r>
              <a:rPr lang="en-US" altLang="ko-KR" sz="2400" dirty="0"/>
              <a:t>Gliffy </a:t>
            </a:r>
            <a:r>
              <a:rPr lang="en-US" altLang="ko-KR" sz="2400" dirty="0" smtClean="0"/>
              <a:t>Diagrams 1.0.31</a:t>
            </a:r>
          </a:p>
          <a:p>
            <a:r>
              <a:rPr lang="en-US" altLang="ko-KR" sz="2800" dirty="0" smtClean="0">
                <a:solidFill>
                  <a:srgbClr val="C00000"/>
                </a:solidFill>
              </a:rPr>
              <a:t>Class Diagram </a:t>
            </a:r>
          </a:p>
          <a:p>
            <a:pPr lvl="1"/>
            <a:r>
              <a:rPr lang="en-US" altLang="ko-KR" sz="2400" dirty="0" smtClean="0"/>
              <a:t>ObjectAid Class Diagram 1.2.2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93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56490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개발일정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367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79"/>
            <a:ext cx="4139952" cy="7200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 smtClean="0"/>
              <a:t>개발일정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472937"/>
              </p:ext>
            </p:extLst>
          </p:nvPr>
        </p:nvGraphicFramePr>
        <p:xfrm>
          <a:off x="395536" y="908720"/>
          <a:ext cx="8280002" cy="547260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6939"/>
                <a:gridCol w="1069009"/>
                <a:gridCol w="1069009"/>
                <a:gridCol w="1069009"/>
                <a:gridCol w="1069009"/>
                <a:gridCol w="1069009"/>
                <a:gridCol w="1069009"/>
                <a:gridCol w="1069009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cap="none" spc="0" dirty="0" smtClean="0">
                          <a:ln>
                            <a:noFill/>
                          </a:ln>
                          <a:effectLst/>
                        </a:rPr>
                        <a:t>8/6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cap="none" spc="0" dirty="0" smtClean="0">
                          <a:ln>
                            <a:noFill/>
                          </a:ln>
                          <a:effectLst/>
                        </a:rPr>
                        <a:t>8/7</a:t>
                      </a:r>
                      <a:endParaRPr lang="ko-KR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cap="none" spc="0" dirty="0" smtClean="0">
                          <a:ln>
                            <a:noFill/>
                          </a:ln>
                          <a:effectLst/>
                        </a:rPr>
                        <a:t>8/8</a:t>
                      </a:r>
                      <a:endParaRPr lang="ko-KR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cap="none" spc="0" dirty="0" smtClean="0">
                          <a:ln>
                            <a:noFill/>
                          </a:ln>
                          <a:effectLst/>
                        </a:rPr>
                        <a:t>8/9</a:t>
                      </a:r>
                      <a:endParaRPr lang="ko-KR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cap="none" spc="0" dirty="0" smtClean="0">
                          <a:ln>
                            <a:noFill/>
                          </a:ln>
                          <a:effectLst/>
                        </a:rPr>
                        <a:t>8/10</a:t>
                      </a:r>
                      <a:endParaRPr lang="ko-KR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cap="none" spc="0" dirty="0" smtClean="0">
                          <a:ln>
                            <a:noFill/>
                          </a:ln>
                          <a:effectLst/>
                        </a:rPr>
                        <a:t>8/11</a:t>
                      </a:r>
                      <a:endParaRPr lang="ko-KR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cap="none" spc="0" dirty="0" smtClean="0">
                          <a:ln>
                            <a:noFill/>
                          </a:ln>
                          <a:effectLst/>
                        </a:rPr>
                        <a:t>8/12</a:t>
                      </a:r>
                      <a:endParaRPr lang="ko-KR" altLang="en-US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  <a:tr h="2154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cap="none" spc="0" dirty="0" smtClean="0">
                          <a:ln>
                            <a:noFill/>
                          </a:ln>
                          <a:effectLst/>
                        </a:rPr>
                        <a:t>오전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cap="none" spc="0" dirty="0" smtClean="0">
                          <a:ln>
                            <a:noFill/>
                          </a:ln>
                          <a:effectLst/>
                        </a:rPr>
                        <a:t>테이블 작성</a:t>
                      </a:r>
                      <a:endParaRPr lang="en-US" altLang="ko-KR" sz="1600" b="1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MODEL </a:t>
                      </a:r>
                      <a:r>
                        <a:rPr lang="ko-KR" altLang="en-US" sz="1600" cap="none" spc="0" dirty="0" smtClean="0">
                          <a:ln>
                            <a:noFill/>
                          </a:ln>
                          <a:effectLst/>
                        </a:rPr>
                        <a:t>작성</a:t>
                      </a:r>
                      <a:endParaRPr lang="ko-KR" altLang="en-US" sz="16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InputMoney.View,Sales.view</a:t>
                      </a:r>
                      <a:r>
                        <a:rPr lang="en-US" altLang="ko-KR" sz="1600" cap="none" spc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ko-KR" altLang="en-US" sz="1600" cap="none" spc="0" baseline="0" dirty="0" smtClean="0">
                          <a:ln>
                            <a:noFill/>
                          </a:ln>
                          <a:effectLst/>
                        </a:rPr>
                        <a:t>작성</a:t>
                      </a:r>
                      <a:endParaRPr lang="ko-KR" altLang="en-US" sz="16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WorkPage.View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계산기</a:t>
                      </a:r>
                      <a:endParaRPr lang="en-US" altLang="ko-KR" sz="1400" cap="none" spc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GoodReg.view</a:t>
                      </a:r>
                      <a:r>
                        <a:rPr lang="en-US" altLang="ko-KR" sz="1600" cap="none" spc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ko-KR" altLang="en-US" sz="1600" cap="none" spc="0" baseline="0" dirty="0" smtClean="0">
                          <a:ln>
                            <a:noFill/>
                          </a:ln>
                          <a:effectLst/>
                        </a:rPr>
                        <a:t>작성</a:t>
                      </a:r>
                      <a:endParaRPr lang="ko-KR" altLang="en-US" sz="16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WorkPage.View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메뉴버튼</a:t>
                      </a: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CustomerDAO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en-US" altLang="ko-KR" sz="1400" kern="1200" dirty="0" smtClean="0"/>
                        <a:t>MemberReg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getCustomerCheck</a:t>
                      </a: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CustomerDAO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en-US" altLang="ko-KR" sz="1400" kern="1200" dirty="0" smtClean="0"/>
                        <a:t>getColumnName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-getCustomerTotal</a:t>
                      </a: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29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cap="none" spc="0" dirty="0" smtClean="0">
                          <a:ln>
                            <a:noFill/>
                          </a:ln>
                          <a:effectLst/>
                        </a:rPr>
                        <a:t>오후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DBUTIL </a:t>
                      </a:r>
                      <a:r>
                        <a:rPr lang="ko-KR" altLang="en-US" sz="1600" cap="none" spc="0" dirty="0" smtClean="0">
                          <a:ln>
                            <a:noFill/>
                          </a:ln>
                          <a:effectLst/>
                        </a:rPr>
                        <a:t>작성</a:t>
                      </a:r>
                      <a:endParaRPr lang="ko-KR" altLang="en-US" sz="16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Login.view , StaffReg.view</a:t>
                      </a:r>
                      <a:r>
                        <a:rPr lang="ko-KR" altLang="en-US" sz="1600" cap="none" spc="0" dirty="0" smtClean="0">
                          <a:ln>
                            <a:noFill/>
                          </a:ln>
                          <a:effectLst/>
                        </a:rPr>
                        <a:t>작성</a:t>
                      </a:r>
                      <a:endParaRPr lang="ko-KR" altLang="en-US" sz="16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MemberReg.view,WorkPage.View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메뉴내역</a:t>
                      </a:r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결제내역</a:t>
                      </a: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WorkPage.View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회원검색</a:t>
                      </a:r>
                      <a:endParaRPr lang="en-US" altLang="ko-KR" sz="1400" cap="none" spc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포인트적립</a:t>
                      </a:r>
                      <a:endParaRPr lang="en-US" altLang="ko-KR" sz="1400" cap="none" spc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포인트사용</a:t>
                      </a: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WorkPage.View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수정버튼</a:t>
                      </a:r>
                      <a:endParaRPr lang="en-US" altLang="ko-KR" sz="1400" cap="none" spc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Sales.view </a:t>
                      </a:r>
                      <a:r>
                        <a:rPr lang="ko-KR" altLang="en-US" sz="1600" cap="none" spc="0" dirty="0" smtClean="0">
                          <a:ln>
                            <a:noFill/>
                          </a:ln>
                          <a:effectLst/>
                        </a:rPr>
                        <a:t>작성</a:t>
                      </a:r>
                      <a:endParaRPr lang="ko-KR" altLang="en-US" sz="16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CustomerDAO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en-US" altLang="ko-KR" sz="1400" kern="1200" dirty="0" smtClean="0"/>
                        <a:t>Memberdelete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-addMemberPoint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-useMemberPoint</a:t>
                      </a: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PurchaseDAO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en-US" altLang="ko-KR" sz="1400" kern="1200" dirty="0" smtClean="0"/>
                        <a:t>insertPurchase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-getColumnName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-getPurchaseTotal</a:t>
                      </a: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1467</TotalTime>
  <Words>1941</Words>
  <Application>Microsoft Office PowerPoint</Application>
  <PresentationFormat>화면 슬라이드 쇼(4:3)</PresentationFormat>
  <Paragraphs>758</Paragraphs>
  <Slides>45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근접</vt:lpstr>
      <vt:lpstr>더리즌 카페 매장관리시스템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개발환경</vt:lpstr>
      <vt:lpstr>PowerPoint 프레젠테이션</vt:lpstr>
      <vt:lpstr>개발일정</vt:lpstr>
      <vt:lpstr>PowerPoint 프레젠테이션</vt:lpstr>
      <vt:lpstr>PowerPoint 프레젠테이션</vt:lpstr>
      <vt:lpstr>PowerPoint 프레젠테이션</vt:lpstr>
      <vt:lpstr>DB 모델링 객체관계도</vt:lpstr>
      <vt:lpstr>Use Case Diagram</vt:lpstr>
      <vt:lpstr>논리적 테이블 모델</vt:lpstr>
      <vt:lpstr>물리적 테이블 모델</vt:lpstr>
      <vt:lpstr>테이블 명세서①</vt:lpstr>
      <vt:lpstr>PowerPoint 프레젠테이션</vt:lpstr>
      <vt:lpstr>PowerPoint 프레젠테이션</vt:lpstr>
      <vt:lpstr>MVC 구조</vt:lpstr>
      <vt:lpstr>클래스 다이어그램 -Controller</vt:lpstr>
      <vt:lpstr>클래스 다이어그램 -Model</vt:lpstr>
      <vt:lpstr>클래스 다이어그램 -ALL</vt:lpstr>
      <vt:lpstr>PowerPoint 프레젠테이션</vt:lpstr>
      <vt:lpstr>UI 기능 설명-로그인 창</vt:lpstr>
      <vt:lpstr>UI 기능 설명-로그인 창</vt:lpstr>
      <vt:lpstr>UI 기능 설명-시재입금 창</vt:lpstr>
      <vt:lpstr>UI 기능 설명-판매관리 창</vt:lpstr>
      <vt:lpstr>UI 기능 설명-판매관리 창①</vt:lpstr>
      <vt:lpstr>UI 기능 설명-판매관리 창① -직원등록(중복체크)</vt:lpstr>
      <vt:lpstr>UI 기능 설명-판매관리 창① -직원등록(등록)</vt:lpstr>
      <vt:lpstr>UI 기능 설명-판매관리 창②</vt:lpstr>
      <vt:lpstr>UI 기능 설명-판매관리 창②</vt:lpstr>
      <vt:lpstr>UI 기능 설명-판매관리 창②-1</vt:lpstr>
      <vt:lpstr>UI 기능 설명-매출 조회 창</vt:lpstr>
      <vt:lpstr>UI 기능 설명-매출 조회 창</vt:lpstr>
      <vt:lpstr>UI 기능 설명-판매관리 창③</vt:lpstr>
      <vt:lpstr>UI 기능 설명-판매관리 창③ -회원등록 창</vt:lpstr>
      <vt:lpstr>UI 기능 설명-판매관리 창③</vt:lpstr>
      <vt:lpstr>UI 기능 설명-판매관리 창④</vt:lpstr>
      <vt:lpstr>UI 기능 설명-판매관리 창④-1</vt:lpstr>
      <vt:lpstr>UI 기능 설명-판매관리 창④ -⑦메뉴수정 창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alfo8-4</dc:creator>
  <cp:lastModifiedBy>alfo8-4</cp:lastModifiedBy>
  <cp:revision>116</cp:revision>
  <dcterms:created xsi:type="dcterms:W3CDTF">2018-08-22T06:41:02Z</dcterms:created>
  <dcterms:modified xsi:type="dcterms:W3CDTF">2018-08-27T08:50:45Z</dcterms:modified>
</cp:coreProperties>
</file>