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1" r:id="rId8"/>
    <p:sldId id="263" r:id="rId9"/>
    <p:sldId id="265" r:id="rId10"/>
    <p:sldId id="273" r:id="rId11"/>
    <p:sldId id="266" r:id="rId12"/>
    <p:sldId id="274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AB0C-C5CE-6244-B0DF-E3085B4B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23186-BA80-014A-87C7-1D443270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F5FB-4EAB-0545-A684-00DCFD51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4E82-722E-2048-9649-9235805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206A-D468-C540-A132-2E527C0E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D22-7365-C843-851C-29B60E21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FE1C0-5F00-8746-B66D-AEDA717B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F355-032F-AA4E-A7D6-0D416E00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283A-965A-254B-8EA3-3667931C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9ECE-94DF-474C-B4FA-A9211369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5860-BEA8-834A-9912-DCF42A566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EEDC0-87B4-A749-A72D-4A05EDD3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4E34-4978-2F4D-BA89-6C303724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1AC3-8022-044A-AF9D-3023F4AE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E7BD-CE15-5048-BDA4-D4961EFA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113E-C6B9-1743-9355-DDBF0397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C051-6F99-DE4E-A336-DBBC1E40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A387-D385-5945-9BB8-0D31AD7C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8820-1B8C-5C4E-9DE4-32F6446C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8BE3-5C93-9B4F-9165-E320E042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CDA2-DBFE-6144-84B3-CCAE6814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369C-5DA9-2B45-9EA6-6126A042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D843-E9CC-A24F-BEC7-492E7BED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088E-399E-7A4D-AA60-A523BF68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4C92-57C2-AB43-AD28-A7B4C06B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ACF6-637E-084B-9828-978F6044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C057-D255-7849-B8B7-2C9299530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94DF8-E9C4-0840-956E-928186F8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B503-8E17-D347-9E1E-71E9184E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93DC-5994-954A-9563-EDB0A378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E59A7-EB4D-AD4E-958C-DE59BC4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D18B-D7BC-0D49-8555-D39C3B85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51FF-0D48-5E41-BF2E-0936C5BA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9FB18-974A-AE4D-AD05-798FF904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640B1-0910-A444-BA83-90A5D96A2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D62C3-1424-3146-B825-FF6A3A1F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2AD78-F95E-CB46-8A29-7329B6C4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367AB-F345-FA47-9EE6-18C4DB45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5617A-F747-8D4B-AB58-4351A19C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9558-772D-7543-955D-D8E68F31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24ECD-C003-C243-BFAE-7CECB9A2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1E61A-3F3E-F845-811E-3D255BF5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EEEC2-FD2D-9446-AACD-773AFC7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EA5BE-674C-7440-8DBF-1F864438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6912-A801-6940-8C92-ABA1AC63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879DC-4552-864D-AC1C-E088AF8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4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ED2-76A6-D845-85BA-D40FE5D9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8EC7-418F-0B4D-BACA-3560B857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9F1A-C94D-C540-93A8-5B3E4B75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3EEC0-E258-DE48-8950-AA6F69FD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1438-B4F3-6F46-97EE-5465BB4D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A7D0-7613-164E-A045-B537FB6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4801-0A1D-EF4C-8E2F-104AA04A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C6421-4336-7E4A-94E7-3491333E3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3DC5D-53EE-5548-97F9-B747F2D6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46DC8-C322-D241-9ECE-5B8DD3B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BECC-4A3B-3944-9A14-068E67D4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428B-320F-B540-BC17-B4B593D1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9767E-D475-A048-BE7C-044989F9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E071-EA51-0D49-A73B-6A1D14F5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F208-5462-3240-BD6C-AF9BA4EAA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476F-06BA-4B48-8FA4-53ADB3C8387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66E4-620A-534F-8A29-87BFCF11C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4401-C226-3743-81FC-3B7B85C5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C95-F91A-6942-9EDD-6887F889E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Customer Churn Prediction (Telco)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BFAD7-D7F9-6540-BA84-1E00A2A4C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BEC7-1497-004E-9286-D0D704D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E30E-E5BA-934D-80A9-42C069538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AUC Score for different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5E14-54FF-C748-B3DA-A55D45DA7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AdaBoostClassifier - 0.844914</a:t>
            </a:r>
          </a:p>
          <a:p>
            <a:r>
              <a:rPr lang="en-US" dirty="0"/>
              <a:t>GradientBoostingClassifier - 0.844507</a:t>
            </a:r>
          </a:p>
          <a:p>
            <a:r>
              <a:rPr lang="en-US" dirty="0"/>
              <a:t>LogisticRegression - 0.838888</a:t>
            </a:r>
          </a:p>
          <a:p>
            <a:r>
              <a:rPr lang="en-US" dirty="0"/>
              <a:t>RandomForestClassifier - 0.810109</a:t>
            </a:r>
          </a:p>
          <a:p>
            <a:r>
              <a:rPr lang="en-US" dirty="0"/>
              <a:t>DecisionTreeClassifier - 0.660533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C5920-15BB-CB4A-B55D-D99138456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 curve for Different Models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4C3F71-704E-9545-8CB6-56243A4475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11897"/>
            <a:ext cx="5183188" cy="3270943"/>
          </a:xfrm>
        </p:spPr>
      </p:pic>
    </p:spTree>
    <p:extLst>
      <p:ext uri="{BB962C8B-B14F-4D97-AF65-F5344CB8AC3E}">
        <p14:creationId xmlns:p14="http://schemas.microsoft.com/office/powerpoint/2010/main" val="272825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143F-2ECD-4044-835D-9FA981EC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58FC-946B-9741-8B67-BDC277C8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Tenure</a:t>
            </a:r>
          </a:p>
          <a:p>
            <a:r>
              <a:rPr lang="en-US" dirty="0"/>
              <a:t>MultipleLines_Yes (pos)</a:t>
            </a:r>
          </a:p>
          <a:p>
            <a:r>
              <a:rPr lang="en-US" dirty="0"/>
              <a:t>StreamingMovies_Yes (pos)</a:t>
            </a:r>
          </a:p>
          <a:p>
            <a:r>
              <a:rPr lang="en-US" dirty="0"/>
              <a:t>Contract_One year (neg)</a:t>
            </a:r>
          </a:p>
          <a:p>
            <a:r>
              <a:rPr lang="en-US" dirty="0"/>
              <a:t>OnlineSecurity_Yes (neg)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FC6D-D005-8149-A4E0-4C073E1C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Model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E6CE6-CECB-0940-9964-FBB6325A1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4D622D-0AED-CC43-A81E-E1ED5127D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20236"/>
            <a:ext cx="5157787" cy="305426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1A8E-1A3C-8C4C-96A2-4D65CFB3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99FE6A-05A7-C847-BE14-76C1518CCC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03027"/>
            <a:ext cx="5183188" cy="3488684"/>
          </a:xfrm>
        </p:spPr>
      </p:pic>
    </p:spTree>
    <p:extLst>
      <p:ext uri="{BB962C8B-B14F-4D97-AF65-F5344CB8AC3E}">
        <p14:creationId xmlns:p14="http://schemas.microsoft.com/office/powerpoint/2010/main" val="54432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F1BC-1D2A-EB4F-9EBD-2E681350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C92C-B2C2-4943-900B-4C33D656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Data Set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0.846463</a:t>
            </a:r>
          </a:p>
          <a:p>
            <a:r>
              <a:rPr lang="en-US" dirty="0"/>
              <a:t>Test Data Set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0.861353</a:t>
            </a:r>
          </a:p>
        </p:txBody>
      </p:sp>
    </p:spTree>
    <p:extLst>
      <p:ext uri="{BB962C8B-B14F-4D97-AF65-F5344CB8AC3E}">
        <p14:creationId xmlns:p14="http://schemas.microsoft.com/office/powerpoint/2010/main" val="426895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BA0882-1EFD-C541-82A0-BE69070A6021}"/>
              </a:ext>
            </a:extLst>
          </p:cNvPr>
          <p:cNvSpPr txBox="1"/>
          <p:nvPr/>
        </p:nvSpPr>
        <p:spPr>
          <a:xfrm>
            <a:off x="5515360" y="3244334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</a:t>
            </a:r>
            <a:r>
              <a:rPr lang="en-US" dirty="0"/>
              <a:t> </a:t>
            </a:r>
            <a:r>
              <a:rPr lang="en-US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152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7188-0F8C-9E4E-9A68-E83D6C6E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695E-93F1-6342-BE4D-0A27CF73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 (rows=7043, columns=21)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customerID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SeniorCitizen </a:t>
            </a:r>
          </a:p>
          <a:p>
            <a:pPr lvl="1"/>
            <a:r>
              <a:rPr lang="en-US" dirty="0"/>
              <a:t>Partner </a:t>
            </a:r>
          </a:p>
          <a:p>
            <a:pPr lvl="1"/>
            <a:r>
              <a:rPr lang="en-US" dirty="0"/>
              <a:t>Dependents</a:t>
            </a:r>
          </a:p>
          <a:p>
            <a:pPr lvl="1"/>
            <a:r>
              <a:rPr lang="en-US" dirty="0"/>
              <a:t>tenure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66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CA9-63BF-EF4E-B35A-04C89805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3679-2E19-944C-B3C8-DE7FD6EE4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AB3F1-EA87-1D4D-A2C3-5B384E44A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Monthly Charges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A4660F-CDEB-D047-A744-E36BEA217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7731" y="2651919"/>
            <a:ext cx="5041900" cy="33909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66F0739-1935-7442-9744-2ABFEBFCAB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9994" y="2670969"/>
            <a:ext cx="4927600" cy="3352800"/>
          </a:xfrm>
        </p:spPr>
      </p:pic>
    </p:spTree>
    <p:extLst>
      <p:ext uri="{BB962C8B-B14F-4D97-AF65-F5344CB8AC3E}">
        <p14:creationId xmlns:p14="http://schemas.microsoft.com/office/powerpoint/2010/main" val="146301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1914-1B1C-1A43-9B09-FF90549D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 (EDA)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3D1646-C2F6-264B-B051-F93D26222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6369B4-9646-A749-AF33-92096C39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Payment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BC7AA-C8A7-5447-90F8-B7EAD24B0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83" y="2505075"/>
            <a:ext cx="4527396" cy="36845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43E1898-A023-DF43-96F7-55822D7CBF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5802" y="2505075"/>
            <a:ext cx="4155984" cy="3684588"/>
          </a:xfrm>
        </p:spPr>
      </p:pic>
    </p:spTree>
    <p:extLst>
      <p:ext uri="{BB962C8B-B14F-4D97-AF65-F5344CB8AC3E}">
        <p14:creationId xmlns:p14="http://schemas.microsoft.com/office/powerpoint/2010/main" val="360646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5A66-F3C2-554F-BBEB-7E441DE1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NULL/Missing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9FFE3-CC39-8F4F-AF52-D590D18B0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fill missing values in Total Charges I used value 20 since the distribution was skewed instead of using mean value.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FEC7CD-924C-EC44-8FA1-451A5E0C0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938" y="1785937"/>
            <a:ext cx="5092700" cy="3276600"/>
          </a:xfrm>
        </p:spPr>
      </p:pic>
    </p:spTree>
    <p:extLst>
      <p:ext uri="{BB962C8B-B14F-4D97-AF65-F5344CB8AC3E}">
        <p14:creationId xmlns:p14="http://schemas.microsoft.com/office/powerpoint/2010/main" val="25665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95FD-297A-0F43-9C53-B0083EE1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Multicollinearity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2E5B-DD7F-3A46-B4A5-BB11D74C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Dropping Columns with VIF value greater than 10.</a:t>
            </a:r>
          </a:p>
          <a:p>
            <a:r>
              <a:rPr lang="en-US" dirty="0"/>
              <a:t>InternetService_No </a:t>
            </a:r>
          </a:p>
          <a:p>
            <a:r>
              <a:rPr lang="en-US" dirty="0"/>
              <a:t>OnlineSecurity_No internet service </a:t>
            </a:r>
          </a:p>
          <a:p>
            <a:r>
              <a:rPr lang="en-US" dirty="0"/>
              <a:t>OnlineBackup_No internet service </a:t>
            </a:r>
          </a:p>
          <a:p>
            <a:r>
              <a:rPr lang="en-US" dirty="0"/>
              <a:t>DeviceProtection_No internet service </a:t>
            </a:r>
          </a:p>
          <a:p>
            <a:r>
              <a:rPr lang="en-US" dirty="0"/>
              <a:t>TechSupport_No internet service </a:t>
            </a:r>
          </a:p>
          <a:p>
            <a:r>
              <a:rPr lang="en-US" dirty="0"/>
              <a:t>StreamingTV_No internet service </a:t>
            </a:r>
          </a:p>
          <a:p>
            <a:r>
              <a:rPr lang="en-US" dirty="0"/>
              <a:t>PhoneService</a:t>
            </a:r>
          </a:p>
          <a:p>
            <a:r>
              <a:rPr lang="en-US" dirty="0"/>
              <a:t>MonthlyCharges </a:t>
            </a:r>
          </a:p>
          <a:p>
            <a:r>
              <a:rPr lang="en-US" dirty="0"/>
              <a:t>TotalCharges</a:t>
            </a:r>
          </a:p>
        </p:txBody>
      </p:sp>
    </p:spTree>
    <p:extLst>
      <p:ext uri="{BB962C8B-B14F-4D97-AF65-F5344CB8AC3E}">
        <p14:creationId xmlns:p14="http://schemas.microsoft.com/office/powerpoint/2010/main" val="7285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AC95-A343-1642-A871-CBB95A66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096D31-73A6-C34F-A78D-27E08C16A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0739" y="1825625"/>
            <a:ext cx="2196522" cy="4351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B8F936-9479-2F48-AFC6-1AD38BCB9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90633"/>
            <a:ext cx="5181600" cy="4221322"/>
          </a:xfrm>
        </p:spPr>
      </p:pic>
    </p:spTree>
    <p:extLst>
      <p:ext uri="{BB962C8B-B14F-4D97-AF65-F5344CB8AC3E}">
        <p14:creationId xmlns:p14="http://schemas.microsoft.com/office/powerpoint/2010/main" val="20060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912E-A292-4F40-A142-1924CDAC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C735-59A6-6E46-843D-16E3A6A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AdaBoostClassifier</a:t>
            </a:r>
          </a:p>
          <a:p>
            <a:r>
              <a:rPr lang="en-US" dirty="0"/>
              <a:t>GradientBoostingClassifier</a:t>
            </a:r>
          </a:p>
          <a:p>
            <a:r>
              <a:rPr lang="en-US" dirty="0"/>
              <a:t>RandomForestClassifier</a:t>
            </a:r>
          </a:p>
        </p:txBody>
      </p:sp>
    </p:spTree>
    <p:extLst>
      <p:ext uri="{BB962C8B-B14F-4D97-AF65-F5344CB8AC3E}">
        <p14:creationId xmlns:p14="http://schemas.microsoft.com/office/powerpoint/2010/main" val="277243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B96-C985-B241-A2ED-041D6176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of Different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542D0-E9BC-0747-BE0B-F6FF5AF3A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AdaBoostClassifier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DF41D-3378-3643-95F5-115FAC51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DecisionTreeClassifier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A04D74-1987-DD4D-8289-A5B2D5F17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6781" y="2696369"/>
            <a:ext cx="5003800" cy="33020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08EA8C-5A38-FF47-BC64-0F9343AFA2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444" y="2613819"/>
            <a:ext cx="4838700" cy="3467100"/>
          </a:xfrm>
        </p:spPr>
      </p:pic>
    </p:spTree>
    <p:extLst>
      <p:ext uri="{BB962C8B-B14F-4D97-AF65-F5344CB8AC3E}">
        <p14:creationId xmlns:p14="http://schemas.microsoft.com/office/powerpoint/2010/main" val="352465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212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Customer Churn Prediction (Telco) </vt:lpstr>
      <vt:lpstr>Data Exploration</vt:lpstr>
      <vt:lpstr>Numerical Features (EDA)</vt:lpstr>
      <vt:lpstr>Categorical Features (EDA)</vt:lpstr>
      <vt:lpstr>Handling NULL/Missing values</vt:lpstr>
      <vt:lpstr>Multicollinearity</vt:lpstr>
      <vt:lpstr>Correlation Heat Map</vt:lpstr>
      <vt:lpstr>Model Fitting</vt:lpstr>
      <vt:lpstr>Learning Curve of Different Models</vt:lpstr>
      <vt:lpstr>ROC Curve</vt:lpstr>
      <vt:lpstr>Few Important features</vt:lpstr>
      <vt:lpstr>Interpreting Model Features</vt:lpstr>
      <vt:lpstr>Best Model Score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 (Ames, Iowa, USA) </dc:title>
  <dc:creator>Mohan kumar</dc:creator>
  <cp:lastModifiedBy>Mohan kumar</cp:lastModifiedBy>
  <cp:revision>29</cp:revision>
  <dcterms:created xsi:type="dcterms:W3CDTF">2020-07-22T19:59:21Z</dcterms:created>
  <dcterms:modified xsi:type="dcterms:W3CDTF">2020-09-16T16:56:04Z</dcterms:modified>
</cp:coreProperties>
</file>