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7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AB0C-C5CE-6244-B0DF-E3085B4B4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23186-BA80-014A-87C7-1D4432709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0F5FB-4EAB-0545-A684-00DCFD51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76F-06BA-4B48-8FA4-53ADB3C83874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54E82-722E-2048-9649-92358057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B206A-D468-C540-A132-2E527C0E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CE91-62C6-C240-8288-A33AB394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5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AD22-7365-C843-851C-29B60E21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FE1C0-5F00-8746-B66D-AEDA717B2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5F355-032F-AA4E-A7D6-0D416E00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76F-06BA-4B48-8FA4-53ADB3C83874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B283A-965A-254B-8EA3-3667931C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A9ECE-94DF-474C-B4FA-A9211369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CE91-62C6-C240-8288-A33AB394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9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05860-BEA8-834A-9912-DCF42A566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EEDC0-87B4-A749-A72D-4A05EDD3F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84E34-4978-2F4D-BA89-6C303724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76F-06BA-4B48-8FA4-53ADB3C83874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81AC3-8022-044A-AF9D-3023F4AE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9E7BD-CE15-5048-BDA4-D4961EFA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CE91-62C6-C240-8288-A33AB394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8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113E-C6B9-1743-9355-DDBF0397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C051-6F99-DE4E-A336-DBBC1E406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8A387-D385-5945-9BB8-0D31AD7C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76F-06BA-4B48-8FA4-53ADB3C83874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F8820-1B8C-5C4E-9DE4-32F6446C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78BE3-5C93-9B4F-9165-E320E042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CE91-62C6-C240-8288-A33AB394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6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CDA2-DBFE-6144-84B3-CCAE6814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7369C-5DA9-2B45-9EA6-6126A0424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6D843-E9CC-A24F-BEC7-492E7BED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76F-06BA-4B48-8FA4-53ADB3C83874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7088E-399E-7A4D-AA60-A523BF68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14C92-57C2-AB43-AD28-A7B4C06B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CE91-62C6-C240-8288-A33AB394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4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ACF6-637E-084B-9828-978F6044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8C057-D255-7849-B8B7-2C9299530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94DF8-E9C4-0840-956E-928186F82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DB503-8E17-D347-9E1E-71E9184E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76F-06BA-4B48-8FA4-53ADB3C83874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F93DC-5994-954A-9563-EDB0A378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E59A7-EB4D-AD4E-958C-DE59BC49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CE91-62C6-C240-8288-A33AB394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5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D18B-D7BC-0D49-8555-D39C3B85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151FF-0D48-5E41-BF2E-0936C5BAF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9FB18-974A-AE4D-AD05-798FF904A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640B1-0910-A444-BA83-90A5D96A2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D62C3-1424-3146-B825-FF6A3A1F0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2AD78-F95E-CB46-8A29-7329B6C4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76F-06BA-4B48-8FA4-53ADB3C83874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367AB-F345-FA47-9EE6-18C4DB45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5617A-F747-8D4B-AB58-4351A19C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CE91-62C6-C240-8288-A33AB394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4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9558-772D-7543-955D-D8E68F31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24ECD-C003-C243-BFAE-7CECB9A2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76F-06BA-4B48-8FA4-53ADB3C83874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1E61A-3F3E-F845-811E-3D255BF5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EEEC2-FD2D-9446-AACD-773AFC71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CE91-62C6-C240-8288-A33AB394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EA5BE-674C-7440-8DBF-1F864438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76F-06BA-4B48-8FA4-53ADB3C83874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56912-A801-6940-8C92-ABA1AC63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879DC-4552-864D-AC1C-E088AF81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CE91-62C6-C240-8288-A33AB394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4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DED2-76A6-D845-85BA-D40FE5D9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68EC7-418F-0B4D-BACA-3560B8573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F9F1A-C94D-C540-93A8-5B3E4B754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3EEC0-E258-DE48-8950-AA6F69FD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76F-06BA-4B48-8FA4-53ADB3C83874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41438-B4F3-6F46-97EE-5465BB4D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FA7D0-7613-164E-A045-B537FB61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CE91-62C6-C240-8288-A33AB394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9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74801-0A1D-EF4C-8E2F-104AA04A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C6421-4336-7E4A-94E7-3491333E3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3DC5D-53EE-5548-97F9-B747F2D6B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46DC8-C322-D241-9ECE-5B8DD3B0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76F-06BA-4B48-8FA4-53ADB3C83874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5BECC-4A3B-3944-9A14-068E67D4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8428B-320F-B540-BC17-B4B593D1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CE91-62C6-C240-8288-A33AB394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1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9767E-D475-A048-BE7C-044989F9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9E071-EA51-0D49-A73B-6A1D14F59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5F208-5462-3240-BD6C-AF9BA4EAA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476F-06BA-4B48-8FA4-53ADB3C83874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266E4-620A-534F-8A29-87BFCF11C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A4401-C226-3743-81FC-3B7B85C53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4CE91-62C6-C240-8288-A33AB394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0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5C95-F91A-6942-9EDD-6887F889E0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House Prices Prediction (Ames, Iowa, USA)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BFAD7-D7F9-6540-BA84-1E00A2A4C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Kaggle Dataset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29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FB96-C985-B241-A2ED-041D6176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542D0-E9BC-0747-BE0B-F6FF5AF3AF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DF41D-3378-3643-95F5-115FAC51D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XGBoost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C47A62F-A158-154E-9945-4B5398C8846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02081" y="2505075"/>
            <a:ext cx="4123426" cy="3684588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CEEFAEB-8F08-B544-A2F1-E80ED57E73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49618" y="2505075"/>
            <a:ext cx="4538127" cy="3684588"/>
          </a:xfrm>
        </p:spPr>
      </p:pic>
    </p:spTree>
    <p:extLst>
      <p:ext uri="{BB962C8B-B14F-4D97-AF65-F5344CB8AC3E}">
        <p14:creationId xmlns:p14="http://schemas.microsoft.com/office/powerpoint/2010/main" val="3524655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143F-2ECD-4044-835D-9FA981EC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Important features from different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A58FC-946B-9741-8B67-BDC277C82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Surface Area (TotalBsmtSF, GarageArea, ...)</a:t>
            </a:r>
          </a:p>
          <a:p>
            <a:r>
              <a:rPr lang="en-US" dirty="0"/>
              <a:t>Neighborhood</a:t>
            </a:r>
          </a:p>
          <a:p>
            <a:r>
              <a:rPr lang="en-US" dirty="0"/>
              <a:t>YearBuilt</a:t>
            </a:r>
          </a:p>
          <a:p>
            <a:r>
              <a:rPr lang="en-US" dirty="0"/>
              <a:t>HouseStyle</a:t>
            </a:r>
          </a:p>
          <a:p>
            <a:r>
              <a:rPr lang="en-US" dirty="0"/>
              <a:t>MSZoning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05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8824-08A9-7C40-AEBC-548E8E77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RMSE Score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60FFCD-4ED2-F84E-8567-B8A7880CF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423" y="1825625"/>
            <a:ext cx="8115153" cy="4351338"/>
          </a:xfrm>
        </p:spPr>
      </p:pic>
    </p:spTree>
    <p:extLst>
      <p:ext uri="{BB962C8B-B14F-4D97-AF65-F5344CB8AC3E}">
        <p14:creationId xmlns:p14="http://schemas.microsoft.com/office/powerpoint/2010/main" val="1740302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F1BC-1D2A-EB4F-9EBD-2E681350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C92C-B2C2-4943-900B-4C33D6566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Data Set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0.11141</a:t>
            </a:r>
          </a:p>
          <a:p>
            <a:r>
              <a:rPr lang="en-US" dirty="0"/>
              <a:t>Test Data Set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0.12372 (Kaggle Score)</a:t>
            </a:r>
          </a:p>
        </p:txBody>
      </p:sp>
    </p:spTree>
    <p:extLst>
      <p:ext uri="{BB962C8B-B14F-4D97-AF65-F5344CB8AC3E}">
        <p14:creationId xmlns:p14="http://schemas.microsoft.com/office/powerpoint/2010/main" val="4268957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BA0882-1EFD-C541-82A0-BE69070A6021}"/>
              </a:ext>
            </a:extLst>
          </p:cNvPr>
          <p:cNvSpPr txBox="1"/>
          <p:nvPr/>
        </p:nvSpPr>
        <p:spPr>
          <a:xfrm>
            <a:off x="5515360" y="3244334"/>
            <a:ext cx="116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Thank</a:t>
            </a:r>
            <a:r>
              <a:rPr lang="en-US" dirty="0"/>
              <a:t> </a:t>
            </a:r>
            <a:r>
              <a:rPr lang="en-US" b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11528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7188-0F8C-9E4E-9A68-E83D6C6E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B695E-93F1-6342-BE4D-0A27CF73A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 Set (rows=1460, columns=81)</a:t>
            </a:r>
          </a:p>
          <a:p>
            <a:r>
              <a:rPr lang="en-US" dirty="0"/>
              <a:t>Test Set (rows=1459, columns=80)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GrLivArea</a:t>
            </a:r>
          </a:p>
          <a:p>
            <a:pPr lvl="1"/>
            <a:r>
              <a:rPr lang="en-US" dirty="0"/>
              <a:t>TotalBsmtSF </a:t>
            </a:r>
          </a:p>
          <a:p>
            <a:pPr lvl="1"/>
            <a:r>
              <a:rPr lang="en-US" dirty="0"/>
              <a:t>Street </a:t>
            </a:r>
          </a:p>
          <a:p>
            <a:pPr lvl="1"/>
            <a:r>
              <a:rPr lang="en-US" dirty="0"/>
              <a:t>Alley </a:t>
            </a:r>
          </a:p>
          <a:p>
            <a:pPr lvl="1"/>
            <a:r>
              <a:rPr lang="en-US" dirty="0"/>
              <a:t>RoofStyle</a:t>
            </a:r>
          </a:p>
          <a:p>
            <a:pPr lvl="1"/>
            <a:r>
              <a:rPr lang="en-US" dirty="0"/>
              <a:t>YearBuilt</a:t>
            </a:r>
          </a:p>
          <a:p>
            <a:pPr lvl="1"/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31669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DCA9-63BF-EF4E-B35A-04C89805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Features (EDA)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B3679-2E19-944C-B3C8-DE7FD6EE4F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GrLivArea [Correlation (0.7)]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B87C95-682F-1A48-ABAD-F86456241D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13631" y="2759869"/>
            <a:ext cx="4610100" cy="31750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AB3F1-EA87-1D4D-A2C3-5B384E44A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TotalBsmtSF [Correlation (0.6)]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D22FB5-E2DE-E448-AB67-C4A7FFDFBF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20644" y="2791619"/>
            <a:ext cx="4686300" cy="3111500"/>
          </a:xfrm>
        </p:spPr>
      </p:pic>
    </p:spTree>
    <p:extLst>
      <p:ext uri="{BB962C8B-B14F-4D97-AF65-F5344CB8AC3E}">
        <p14:creationId xmlns:p14="http://schemas.microsoft.com/office/powerpoint/2010/main" val="146301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1914-1B1C-1A43-9B09-FF90549D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Features (EDA)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3D1646-C2F6-264B-B051-F93D26222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Neighborhood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1C0356-A9BC-CA48-A8F1-6F46F66B5D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65930"/>
            <a:ext cx="5157787" cy="3362877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6369B4-9646-A749-AF33-92096C399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OverallQual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A1F8A0-8215-3542-A00B-CD83D55F91D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716586"/>
            <a:ext cx="5183188" cy="3261565"/>
          </a:xfrm>
        </p:spPr>
      </p:pic>
    </p:spTree>
    <p:extLst>
      <p:ext uri="{BB962C8B-B14F-4D97-AF65-F5344CB8AC3E}">
        <p14:creationId xmlns:p14="http://schemas.microsoft.com/office/powerpoint/2010/main" val="360646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1B5F-E93A-C441-A09A-8D042F4E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 there significance between Groups [ANOVA]?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B0ABBF-E240-D94F-9D3E-D9C3211BF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134004"/>
            <a:ext cx="6172200" cy="458046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71D1E-60B9-7C41-A52B-97889E490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H0 (Null Hypothesis) - There exists no significant difference between the groups. </a:t>
            </a:r>
          </a:p>
          <a:p>
            <a:br>
              <a:rPr lang="en-US" dirty="0"/>
            </a:br>
            <a:r>
              <a:rPr lang="en-US" dirty="0"/>
              <a:t>Ha (Alternate Hypothesis) - There exists a significant difference between the groups. </a:t>
            </a:r>
          </a:p>
        </p:txBody>
      </p:sp>
    </p:spTree>
    <p:extLst>
      <p:ext uri="{BB962C8B-B14F-4D97-AF65-F5344CB8AC3E}">
        <p14:creationId xmlns:p14="http://schemas.microsoft.com/office/powerpoint/2010/main" val="2466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5A66-F3C2-554F-BBEB-7E441DE1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Handling NULL/Missing values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9FFE3-CC39-8F4F-AF52-D590D18B0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Feature description shows NAs values are to indicate that particular house does not have that feature.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69E11F-CF41-5545-AFCD-E62662682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1988" y="1443037"/>
            <a:ext cx="5054600" cy="3962400"/>
          </a:xfrm>
        </p:spPr>
      </p:pic>
    </p:spTree>
    <p:extLst>
      <p:ext uri="{BB962C8B-B14F-4D97-AF65-F5344CB8AC3E}">
        <p14:creationId xmlns:p14="http://schemas.microsoft.com/office/powerpoint/2010/main" val="256652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4EBE-2B28-FC49-AAFF-A1DCBE22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Engineering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5CAD5D-8C29-F047-B270-CA5244A71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853018"/>
            <a:ext cx="6172200" cy="31424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299C1-8D94-184D-881A-913BBD279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u="sng" dirty="0"/>
              <a:t>Numerical:</a:t>
            </a:r>
          </a:p>
          <a:p>
            <a:r>
              <a:rPr lang="en-US" dirty="0"/>
              <a:t>TotalArea1st2nd = 1stFlrSF + 2ndFlrSF</a:t>
            </a:r>
          </a:p>
          <a:p>
            <a:r>
              <a:rPr lang="en-US" dirty="0"/>
              <a:t>TotalBath= BsmtFullBath + BsmtHalfBath+ FullBath + HalfBath</a:t>
            </a:r>
          </a:p>
          <a:p>
            <a:endParaRPr lang="en-US" dirty="0"/>
          </a:p>
          <a:p>
            <a:r>
              <a:rPr lang="en-US" b="1" u="sng" dirty="0"/>
              <a:t>Categorical:</a:t>
            </a:r>
          </a:p>
          <a:p>
            <a:r>
              <a:rPr lang="en-US" dirty="0"/>
              <a:t>HasBsmt = TotalBsmtSF &gt; 0</a:t>
            </a:r>
          </a:p>
          <a:p>
            <a:r>
              <a:rPr lang="en-US" dirty="0"/>
              <a:t>HasPool = PoolArea &gt; 0</a:t>
            </a:r>
          </a:p>
          <a:p>
            <a:r>
              <a:rPr lang="en-US" dirty="0"/>
              <a:t>HasFirePlace = FirePlace &gt; 0</a:t>
            </a:r>
          </a:p>
          <a:p>
            <a:r>
              <a:rPr lang="en-US" dirty="0"/>
              <a:t>HasGarage = Garage &gt; 0</a:t>
            </a:r>
          </a:p>
        </p:txBody>
      </p:sp>
    </p:spTree>
    <p:extLst>
      <p:ext uri="{BB962C8B-B14F-4D97-AF65-F5344CB8AC3E}">
        <p14:creationId xmlns:p14="http://schemas.microsoft.com/office/powerpoint/2010/main" val="25136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E00D-6029-334F-BC7D-DEAAC386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Target (SalePrice) Variable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C300A-5C8E-F64D-8283-1A81960CD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taking log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C66122-32EA-3245-BC92-AB88F65831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11973"/>
            <a:ext cx="5157787" cy="327079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91430-21CF-B141-A0E5-74F4E2337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 taking log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2B5777-9E79-2047-9923-2216A10E254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44444" y="2670969"/>
            <a:ext cx="4838700" cy="3352800"/>
          </a:xfrm>
        </p:spPr>
      </p:pic>
    </p:spTree>
    <p:extLst>
      <p:ext uri="{BB962C8B-B14F-4D97-AF65-F5344CB8AC3E}">
        <p14:creationId xmlns:p14="http://schemas.microsoft.com/office/powerpoint/2010/main" val="234434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912E-A292-4F40-A142-1924CDAC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3C735-59A6-6E46-843D-16E3A6A3A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Ridge Regression</a:t>
            </a:r>
          </a:p>
          <a:p>
            <a:r>
              <a:rPr lang="en-US" dirty="0"/>
              <a:t>XGBoost</a:t>
            </a:r>
          </a:p>
          <a:p>
            <a:r>
              <a:rPr lang="en-US" dirty="0"/>
              <a:t>Light Gradient Boosting</a:t>
            </a:r>
          </a:p>
          <a:p>
            <a:r>
              <a:rPr lang="en-US" dirty="0"/>
              <a:t>Stacking models</a:t>
            </a:r>
          </a:p>
          <a:p>
            <a:r>
              <a:rPr lang="en-US" dirty="0"/>
              <a:t>Blended models</a:t>
            </a:r>
          </a:p>
        </p:txBody>
      </p:sp>
    </p:spTree>
    <p:extLst>
      <p:ext uri="{BB962C8B-B14F-4D97-AF65-F5344CB8AC3E}">
        <p14:creationId xmlns:p14="http://schemas.microsoft.com/office/powerpoint/2010/main" val="277243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242</Words>
  <Application>Microsoft Macintosh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House Prices Prediction (Ames, Iowa, USA) </vt:lpstr>
      <vt:lpstr>Data Exploration</vt:lpstr>
      <vt:lpstr>Numerical Features (EDA)</vt:lpstr>
      <vt:lpstr>Categorical Features (EDA)</vt:lpstr>
      <vt:lpstr>Is there significance between Groups [ANOVA]?</vt:lpstr>
      <vt:lpstr>Handling NULL/Missing values</vt:lpstr>
      <vt:lpstr>Feature Engineering</vt:lpstr>
      <vt:lpstr>Normalizing Target (SalePrice) Variable</vt:lpstr>
      <vt:lpstr>Model Fitting</vt:lpstr>
      <vt:lpstr>Important Features</vt:lpstr>
      <vt:lpstr>Few Important features from different model</vt:lpstr>
      <vt:lpstr>Model RMSE Score</vt:lpstr>
      <vt:lpstr>Best Model Score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 Prediction (Ames, Iowa, USA) </dc:title>
  <dc:creator>Mohan kumar</dc:creator>
  <cp:lastModifiedBy>Mohan kumar</cp:lastModifiedBy>
  <cp:revision>19</cp:revision>
  <dcterms:created xsi:type="dcterms:W3CDTF">2020-07-22T19:59:21Z</dcterms:created>
  <dcterms:modified xsi:type="dcterms:W3CDTF">2020-07-23T16:09:24Z</dcterms:modified>
</cp:coreProperties>
</file>