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1719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566a745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566a745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33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566a7453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566a7453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85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566a7453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566a7453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47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566a7453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566a7453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25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566a7453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566a7453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45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566a745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566a745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28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566a7453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566a7453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0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566a745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566a745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1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66a745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66a7453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4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566a7453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566a7453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b3d418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b3d418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7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566a7453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566a7453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49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566a7453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566a7453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6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66a7453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566a7453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11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65000" y="1847700"/>
            <a:ext cx="5814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 Resource Planning (ERP) System</a:t>
            </a:r>
            <a:endParaRPr sz="41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1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230675" y="3520700"/>
            <a:ext cx="2231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KAVINA </a:t>
            </a: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CM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1457800" y="996700"/>
            <a:ext cx="61311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—display_employee_details—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a.employee_id, a.first_name, a.last_name,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a.salary, b.department_id, b.department_name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human_resources_module.employees as a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 supply_chain_and_logistics_module.departments as b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a.department_id = b.department_id;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ubTitle" idx="1"/>
          </p:nvPr>
        </p:nvSpPr>
        <p:spPr>
          <a:xfrm>
            <a:off x="1448725" y="1196000"/>
            <a:ext cx="67257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—display_account_&amp;_transaction_details—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finance;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a.transaction_id, a.transaction_date,a.transaction_description, a.amount, b.account_id, b.Account_name, b.balance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transactions as a join accounts as b on a.account_id=b.account_id;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1442675" y="1160050"/>
            <a:ext cx="636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—update_amount—</a:t>
            </a:r>
            <a:endParaRPr sz="29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NEW.transaction_description = 'credit' THEN UPDATE accounts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 balance = accounts.balance + NEW.amount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WHERE accounts.account_id = NEW.account_id;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ELSEIF NEW.transaction_description = 'debit' THEN UPDATE accounts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 balance = accounts.balance - NEW.amount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WHERE accounts.account_id = NEW.account_id;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1460825" y="1207625"/>
            <a:ext cx="63600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PROCEDURE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---___fetch_value___---</a:t>
            </a:r>
            <a:endParaRPr sz="29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DELIMITER 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`supply_chain_and_logistics_module`$$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PROCEDURE `qua_check` ()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inventory;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DELIMITER 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qua_check;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1451750" y="1201625"/>
            <a:ext cx="63600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PROCEDURE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---___fetch_value___---</a:t>
            </a:r>
            <a:endParaRPr sz="29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DELIMITER 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`supply_chain_and_logistics_module`$$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PROCEDURE `order_details` (in num int)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orders where order_id = num 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END$$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DELIMITER 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order_details(2);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… !!!</a:t>
            </a:r>
            <a:endParaRPr sz="4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1713600" y="1141488"/>
            <a:ext cx="5716800" cy="28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comprehensive ERP database to manage various business functions, including finance, human resources, and supply chain. Implement modules for different departments and integrate them into a unified system.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1713600" y="1141488"/>
            <a:ext cx="5716800" cy="28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system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nervous system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source across the company network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971200" y="1141500"/>
            <a:ext cx="3227400" cy="28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Human Resources Module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Payroll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PerformanceReviews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1"/>
          </p:nvPr>
        </p:nvSpPr>
        <p:spPr>
          <a:xfrm>
            <a:off x="244000" y="1141500"/>
            <a:ext cx="3093300" cy="28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Finance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"/>
          </p:nvPr>
        </p:nvSpPr>
        <p:spPr>
          <a:xfrm>
            <a:off x="4990275" y="1480675"/>
            <a:ext cx="4054800" cy="30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Supply_Chain 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Logistics Module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Shipments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Warehouses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Routes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endParaRPr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1713600" y="1050950"/>
            <a:ext cx="59838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QUERY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Human_Resources_Module.Attendance;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Finance.Accounts;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 Supply_Chain_Logistics_Module.Inventory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1011150" y="1096200"/>
            <a:ext cx="71217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QUERY WITH WHERE CONDITION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Human_Resources_Module.performancereviews where score&gt;80;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Finance.invoices where invoice_status='paid';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 supply_chain_and_logistics_module.orders where customer_id=1;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1713600" y="1050950"/>
            <a:ext cx="59838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QUERY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Inventory SET quantity = quantity + 50 WHERE warehouse_id = 2 AND product_name = 'Product A';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Inventory SET quantity = quantity - 50 WHERE warehouse_id = 1 AND product_name = 'Product A';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1135650" y="1096200"/>
            <a:ext cx="68727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sum(balance) as total_balance from finance.Accounts;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sum(gross_pay) AS total_payroll FROM human_resources_module.Payroll WHERE pay_date BETWEEN '2024-08-01' AND '2024-08-31';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count(transaction_id),account_id from finance.transactions group by account_id;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907200" y="1096200"/>
            <a:ext cx="73296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w.warehouse_name, SUM(i.quantity * i.unit_price) as total_revenue FROM Inventory i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 Warehouses w ON i.warehouse_id = w.warehouse_id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w.warehouse_name;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c.customer_name, COUNT(o.order_id) as total_orders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customers c JOIN Orders o ON c.customer_id = o.customer_id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c.customer_name;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Nunito</vt:lpstr>
      <vt:lpstr>Calibri</vt:lpstr>
      <vt:lpstr>Times New Roman</vt:lpstr>
      <vt:lpstr>Shift</vt:lpstr>
      <vt:lpstr> Enterprise Resource Planning (ERP) System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Enterprise Resource Planning (ERP) System   </dc:title>
  <cp:lastModifiedBy>KAVINA C M</cp:lastModifiedBy>
  <cp:revision>1</cp:revision>
  <dcterms:modified xsi:type="dcterms:W3CDTF">2024-09-18T12:08:36Z</dcterms:modified>
</cp:coreProperties>
</file>