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D7475-E009-45A3-8583-5975DC43FE34}" v="326" dt="2022-10-05T23:21:5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1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7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3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8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0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Logo&#10;&#10;Description automatically generated">
            <a:extLst>
              <a:ext uri="{FF2B5EF4-FFF2-40B4-BE49-F238E27FC236}">
                <a16:creationId xmlns:a16="http://schemas.microsoft.com/office/drawing/2014/main" id="{756D7435-E2E8-0619-9598-0D03CA58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915" y="2040678"/>
            <a:ext cx="4029328" cy="2976924"/>
          </a:xfrm>
          <a:prstGeom prst="rect">
            <a:avLst/>
          </a:prstGeom>
        </p:spPr>
      </p:pic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654922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19738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5"/>
            <a:ext cx="4147457" cy="1325563"/>
          </a:xfrm>
        </p:spPr>
        <p:txBody>
          <a:bodyPr>
            <a:normAutofit/>
          </a:bodyPr>
          <a:lstStyle/>
          <a:p>
            <a:r>
              <a:rPr lang="en-US" sz="3400">
                <a:cs typeface="Calibri Light"/>
              </a:rPr>
              <a:t>Evaluating the Scrum-Agile Approach</a:t>
            </a:r>
            <a:endParaRPr lang="en-US" sz="340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F04180-2AAC-7055-FE62-C14CDED2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8" y="6460378"/>
            <a:ext cx="1392833" cy="50391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1700" dirty="0">
                <a:cs typeface="Calibri"/>
              </a:rPr>
              <a:t>Connie Knupp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D18A-DD6F-5F83-D5F8-605B1055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Scrum Team Roles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As defined by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DDD4-F794-6B1F-8EDE-BCBC4376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-457200">
              <a:spcBef>
                <a:spcPts val="0"/>
              </a:spcBef>
              <a:buNone/>
            </a:pPr>
            <a:r>
              <a:rPr lang="en-US" dirty="0">
                <a:cs typeface="Calibri" panose="020F0502020204030204"/>
              </a:rPr>
              <a:t>Product Owner: </a:t>
            </a:r>
          </a:p>
        </p:txBody>
      </p:sp>
    </p:spTree>
    <p:extLst>
      <p:ext uri="{BB962C8B-B14F-4D97-AF65-F5344CB8AC3E}">
        <p14:creationId xmlns:p14="http://schemas.microsoft.com/office/powerpoint/2010/main" val="58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5F88-E8B4-EF38-D996-CB68D456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0658-F658-A89C-9DF6-D9BFAB2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5EC0-7165-3DD5-BD88-E77DA438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E6A2-4323-E9AB-4493-46969890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0E8F-DFE7-C611-36A7-856CBC60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DF77-7EB5-7AE7-4FF0-3AAD0C6F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C03B-028A-CFCA-89F9-97F2D343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23C4-FAF9-CD48-662A-99A673C9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ea typeface="+mn-lt"/>
                <a:cs typeface="+mn-lt"/>
              </a:rPr>
              <a:t>Charles G. Cobb. (2015). </a:t>
            </a:r>
            <a:r>
              <a:rPr lang="en-US" sz="1600" i="1" dirty="0">
                <a:ea typeface="+mn-lt"/>
                <a:cs typeface="+mn-lt"/>
              </a:rPr>
              <a:t>The Project Manager’s Guide to Mastering Agile : Principles and Practices for an Adaptive Approach</a:t>
            </a:r>
            <a:r>
              <a:rPr lang="en-US" sz="1600" dirty="0">
                <a:ea typeface="+mn-lt"/>
                <a:cs typeface="+mn-lt"/>
              </a:rPr>
              <a:t>. Wiley.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684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Evaluating the Scrum-Agile Approach</vt:lpstr>
      <vt:lpstr>Scrum Team Roles As defined by 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</cp:revision>
  <dcterms:created xsi:type="dcterms:W3CDTF">2022-10-05T21:37:09Z</dcterms:created>
  <dcterms:modified xsi:type="dcterms:W3CDTF">2022-10-07T16:22:37Z</dcterms:modified>
</cp:coreProperties>
</file>