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8" r:id="rId5"/>
    <p:sldId id="265" r:id="rId6"/>
    <p:sldId id="263" r:id="rId7"/>
    <p:sldId id="261" r:id="rId8"/>
    <p:sldId id="262" r:id="rId9"/>
    <p:sldId id="259" r:id="rId10"/>
    <p:sldId id="269" r:id="rId11"/>
    <p:sldId id="270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5159-5F9A-40D9-9FA8-29356E4B5129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43D8-FBB9-4402-A05E-BA0EFF50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A6788142-61EA-4A77-806B-3600FC0BAF2E}" type="datetime3">
              <a:rPr lang="en-US" smtClean="0"/>
              <a:t>3 November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/>
            <a:r>
              <a:rPr lang="en-US" dirty="0" smtClean="0"/>
              <a:t>NUS, Singapore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D2A5-E6F9-43DB-9261-F23730E178D4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61C2-E5FC-4E05-BB70-53F9C5063D0B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25C-E79B-4BC8-9A0E-945B5D5A98D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B823-ED87-4C2E-BC4C-F739004D6C8E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CC-1D30-45FA-9419-46649697542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834-2950-4EB8-B4E8-CB25395AA053}" type="datetime3">
              <a:rPr lang="en-US" smtClean="0"/>
              <a:t>3 November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AEC4-F895-4E8A-AA45-BDB4C332AA6A}" type="datetime3">
              <a:rPr lang="en-US" smtClean="0"/>
              <a:t>3 November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F4A-08D9-4EF2-B38A-918A8F06D15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EF1-9A18-4B4E-92EF-AF0830BE31FD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9DA9-A275-48C3-B914-32F48F053414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2014 - Predicting Excitement at DonorsChoose.org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CS5228 Project by Group 8</a:t>
            </a:r>
          </a:p>
          <a:p>
            <a:pPr algn="l"/>
            <a:r>
              <a:rPr lang="en-US" dirty="0" smtClean="0"/>
              <a:t>Raymond</a:t>
            </a:r>
          </a:p>
          <a:p>
            <a:pPr algn="l"/>
            <a:r>
              <a:rPr lang="en-US" dirty="0" err="1" smtClean="0"/>
              <a:t>Muthu</a:t>
            </a:r>
            <a:r>
              <a:rPr lang="en-US" dirty="0" smtClean="0"/>
              <a:t> Kumar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pPr algn="l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0544-8F65-4393-9227-C3F2E95FAC36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pPr algn="ctr"/>
            <a:r>
              <a:rPr lang="en-US" dirty="0" smtClean="0"/>
              <a:t>NUS, Singapore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Binary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Categorical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Numeric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Algorithm: Max-Ent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a.k.a</a:t>
            </a:r>
            <a:r>
              <a:rPr lang="en-US" dirty="0" smtClean="0"/>
              <a:t> Logistic regression (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ikit-learn: machine learning in Python — scikit-learn 0.15.2 documentation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167" y="187354"/>
            <a:ext cx="10972800" cy="617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56234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80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66975"/>
            <a:ext cx="3152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25"/>
            <a:ext cx="579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7625"/>
            <a:ext cx="1381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9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://cdn.donorschoose.net/docs/DonorsChoose-org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153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80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34635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Donors need to evaluate every project to recommend for funding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495022" y="4571999"/>
            <a:ext cx="304800" cy="7743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Problem: Predict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“exciting”</a:t>
            </a:r>
            <a:b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“not exciting”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Ours is the 7</a:t>
            </a:r>
            <a:r>
              <a:rPr lang="en-US" baseline="30000" dirty="0" smtClean="0"/>
              <a:t>th</a:t>
            </a:r>
            <a:r>
              <a:rPr lang="en-US" dirty="0" smtClean="0"/>
              <a:t> best Solution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B7B7-A507-48A0-B22F-AA1D52CB5AA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history is useless!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0310-6098-4168-BBD8-7910E38E86A8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57</TotalTime>
  <Words>247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KDD Cup 2014 - Predicting Excitement at DonorsChoose.org</vt:lpstr>
      <vt:lpstr>PowerPoint Presentation</vt:lpstr>
      <vt:lpstr>PowerPoint Presentation</vt:lpstr>
      <vt:lpstr>Outline</vt:lpstr>
      <vt:lpstr>Problem: Predict “exciting”      vs “not exciting”</vt:lpstr>
      <vt:lpstr>Ours is the 7th best Solution</vt:lpstr>
      <vt:lpstr>Data provisioned by Kaggle</vt:lpstr>
      <vt:lpstr>Too much history is useless! </vt:lpstr>
      <vt:lpstr>Outline</vt:lpstr>
      <vt:lpstr>Features</vt:lpstr>
      <vt:lpstr>Learning Algorithm: Max-Ent</vt:lpstr>
      <vt:lpstr>PowerPoint Presentation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2014 - Predicting Excitement at DonorsChoose.org</dc:title>
  <dc:creator>Muthukumar Chandrasekaran</dc:creator>
  <cp:lastModifiedBy>Muthu</cp:lastModifiedBy>
  <cp:revision>15</cp:revision>
  <dcterms:created xsi:type="dcterms:W3CDTF">2006-08-16T00:00:00Z</dcterms:created>
  <dcterms:modified xsi:type="dcterms:W3CDTF">2014-11-03T06:42:50Z</dcterms:modified>
</cp:coreProperties>
</file>