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612" r:id="rId2"/>
    <p:sldId id="772" r:id="rId3"/>
    <p:sldId id="771" r:id="rId4"/>
    <p:sldId id="776" r:id="rId5"/>
    <p:sldId id="778" r:id="rId6"/>
    <p:sldId id="773" r:id="rId7"/>
    <p:sldId id="777" r:id="rId8"/>
    <p:sldId id="779" r:id="rId9"/>
    <p:sldId id="774" r:id="rId10"/>
    <p:sldId id="782" r:id="rId11"/>
    <p:sldId id="781" r:id="rId12"/>
    <p:sldId id="775" r:id="rId13"/>
  </p:sldIdLst>
  <p:sldSz cx="9906000" cy="6858000" type="A4"/>
  <p:notesSz cx="6743700" cy="9875838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CCFF"/>
    <a:srgbClr val="FF66CC"/>
    <a:srgbClr val="00CC00"/>
    <a:srgbClr val="CC66FF"/>
    <a:srgbClr val="33CC33"/>
    <a:srgbClr val="3366FF"/>
    <a:srgbClr val="FF6904"/>
    <a:srgbClr val="9933FF"/>
    <a:srgbClr val="81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6154" autoAdjust="0"/>
  </p:normalViewPr>
  <p:slideViewPr>
    <p:cSldViewPr snapToGrid="0" showGuides="1">
      <p:cViewPr varScale="1">
        <p:scale>
          <a:sx n="85" d="100"/>
          <a:sy n="85" d="100"/>
        </p:scale>
        <p:origin x="1373" y="72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ycoding.tistory.com/178" TargetMode="External"/><Relationship Id="rId2" Type="http://schemas.openxmlformats.org/officeDocument/2006/relationships/hyperlink" Target="https://m.blog.naver.com/tipsware/22128151621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ding-factory.tistory.com/695" TargetMode="External"/><Relationship Id="rId4" Type="http://schemas.openxmlformats.org/officeDocument/2006/relationships/hyperlink" Target="https://chanhuiseok.github.io/posts/algo-3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OJT_#1 Technical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120820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과제요약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핵심소스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      고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B63B9-FB86-4D86-7A9F-2D6E65E206B4}"/>
              </a:ext>
            </a:extLst>
          </p:cNvPr>
          <p:cNvSpPr txBox="1"/>
          <p:nvPr/>
        </p:nvSpPr>
        <p:spPr>
          <a:xfrm>
            <a:off x="1512000" y="2385506"/>
            <a:ext cx="4953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01 . 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복사 및 뒤집기 구현</a:t>
            </a:r>
            <a:endParaRPr lang="en-US" altLang="ko-KR" sz="20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DBDB52DF-C9FE-E00B-4983-68043CF9CC2B}"/>
              </a:ext>
            </a:extLst>
          </p:cNvPr>
          <p:cNvGrpSpPr/>
          <p:nvPr/>
        </p:nvGrpSpPr>
        <p:grpSpPr>
          <a:xfrm>
            <a:off x="720000" y="1008042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5C3A346B-3C92-45D9-5F5C-B8AD86EB80B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78663-5AED-4C76-5657-A54F601AAD4C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상황 고려하기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806764-1310-5CE6-C916-F3695B98E49B}"/>
              </a:ext>
            </a:extLst>
          </p:cNvPr>
          <p:cNvSpPr txBox="1"/>
          <p:nvPr/>
        </p:nvSpPr>
        <p:spPr>
          <a:xfrm>
            <a:off x="756000" y="1284576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문자열을 입력하면 프로그램이 비정상적으로 종료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크기 및 문자열 길이 값이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Hard coding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있음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상수를 활용하여 사용자가 입력한 문자열이 프로그램의 스펙보다 큰 경우 예외처리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6DE72C-B45B-ACC2-7A75-723FFE2C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83298"/>
              </p:ext>
            </p:extLst>
          </p:nvPr>
        </p:nvGraphicFramePr>
        <p:xfrm>
          <a:off x="934456" y="2272537"/>
          <a:ext cx="8215776" cy="3753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문제가 발생한 소스와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문제가 해결된 소스와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3C96871-89FB-B801-C897-3DF890CC5A73}"/>
              </a:ext>
            </a:extLst>
          </p:cNvPr>
          <p:cNvSpPr/>
          <p:nvPr/>
        </p:nvSpPr>
        <p:spPr>
          <a:xfrm>
            <a:off x="5389201" y="2786253"/>
            <a:ext cx="2863259" cy="322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679F7A-C33C-39A3-7E5C-BB904F0C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60" y="2738074"/>
            <a:ext cx="3867150" cy="938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3236D-9597-4661-E5EC-0FAD13A0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54" y="4356138"/>
            <a:ext cx="3867150" cy="1264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3B8A74A-3FA9-B223-5822-16FC88D2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03" y="4356704"/>
            <a:ext cx="3781640" cy="12644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AC4198-D73F-03C0-D6CD-3FF98A7A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02" y="2738074"/>
            <a:ext cx="3781641" cy="1528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93180-247F-DA97-B048-ACD0BB32BE59}"/>
              </a:ext>
            </a:extLst>
          </p:cNvPr>
          <p:cNvSpPr/>
          <p:nvPr/>
        </p:nvSpPr>
        <p:spPr>
          <a:xfrm>
            <a:off x="5313001" y="3589737"/>
            <a:ext cx="3562645" cy="63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0E7E8309-C949-598A-A286-D1E03986260C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B1C3-9056-9E09-2A48-4E9FBC28BCB4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71BD2-5498-19EA-3FC0-CAA785326C01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83D10-EACC-48DB-EF32-32F56C26326E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17D34A-24DC-BD89-1985-6B61A88C6661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4CAE99-67F1-E3E4-DE33-56C4730E8F60}"/>
              </a:ext>
            </a:extLst>
          </p:cNvPr>
          <p:cNvCxnSpPr>
            <a:cxnSpLocks/>
          </p:cNvCxnSpPr>
          <p:nvPr/>
        </p:nvCxnSpPr>
        <p:spPr>
          <a:xfrm>
            <a:off x="1536149" y="2927286"/>
            <a:ext cx="11460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8E8FFF-96D7-D07E-BE70-B3998F30C471}"/>
              </a:ext>
            </a:extLst>
          </p:cNvPr>
          <p:cNvCxnSpPr>
            <a:cxnSpLocks/>
          </p:cNvCxnSpPr>
          <p:nvPr/>
        </p:nvCxnSpPr>
        <p:spPr>
          <a:xfrm>
            <a:off x="1536148" y="3064446"/>
            <a:ext cx="1064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79586C-AC37-A880-2AC6-D2CA071D20BC}"/>
              </a:ext>
            </a:extLst>
          </p:cNvPr>
          <p:cNvCxnSpPr>
            <a:cxnSpLocks/>
          </p:cNvCxnSpPr>
          <p:nvPr/>
        </p:nvCxnSpPr>
        <p:spPr>
          <a:xfrm>
            <a:off x="5716988" y="2912046"/>
            <a:ext cx="20604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E279166-4EF9-7BFF-D2E2-C723DBCDF9A7}"/>
              </a:ext>
            </a:extLst>
          </p:cNvPr>
          <p:cNvCxnSpPr>
            <a:cxnSpLocks/>
          </p:cNvCxnSpPr>
          <p:nvPr/>
        </p:nvCxnSpPr>
        <p:spPr>
          <a:xfrm>
            <a:off x="5716988" y="3035172"/>
            <a:ext cx="20604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5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19999" y="1008602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Hard Coding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피하기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55999" y="1284176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가독성과 유지 보수하기 좋은 코드를 작성하기 위해 상수를 활용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요구사항이 바뀐다면 일일이 값을 변경해야 하는 어려움이 존재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7489" y="1955097"/>
            <a:ext cx="6432182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요구사항에 따라 매크로 상수 값만 고쳐서 소스를 변경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관리가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FC3E0-2147-EBB4-38B3-211BD015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404140"/>
            <a:ext cx="49815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219008-8B76-F700-0807-2B840B5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98" y="2893132"/>
            <a:ext cx="4981575" cy="1448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5141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13A1FF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089" y="1098664"/>
            <a:ext cx="8466233" cy="334280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항목 값을 뒤집기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https://m.blog.naver.com/tipsware/221281516216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https://boycoding.tistory.com/178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문자열 다루기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https://chanhuiseok.github.io/posts/algo-37/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(define)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사용법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https://coding-factory.tistory.com/695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01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999" y="1122592"/>
            <a:ext cx="8466233" cy="26997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 latinLnBrk="1"/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char </a:t>
            </a:r>
            <a:r>
              <a:rPr lang="ko-KR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배열과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String </a:t>
            </a:r>
            <a:r>
              <a:rPr lang="ko-KR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클래스를 사용하여 </a:t>
            </a:r>
            <a:r>
              <a:rPr lang="ko-KR" altLang="en-US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예시 결과 화면과</a:t>
            </a:r>
            <a:r>
              <a:rPr lang="ko-KR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같이 출력하는 프로그램을 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00" y="1915225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my_strcpy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),  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my_strrev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 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stdio.h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헤더에 포함된 라이브러리로만 구현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trans_str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 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stdio.h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string.h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헤더에 포함된 라이브러리로만 구현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문자열 배열 복사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뒤집기 실행 결과는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main( )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에서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printf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로 출력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String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복사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뒤집기 실행 결과는 함수 내부에서 출력</a:t>
            </a:r>
          </a:p>
        </p:txBody>
      </p:sp>
      <p:grpSp>
        <p:nvGrpSpPr>
          <p:cNvPr id="30" name="Group 42"/>
          <p:cNvGrpSpPr/>
          <p:nvPr/>
        </p:nvGrpSpPr>
        <p:grpSpPr>
          <a:xfrm>
            <a:off x="720000" y="1634314"/>
            <a:ext cx="2916000" cy="269971"/>
            <a:chOff x="720000" y="1152000"/>
            <a:chExt cx="2916000" cy="269971"/>
          </a:xfrm>
        </p:grpSpPr>
        <p:sp>
          <p:nvSpPr>
            <p:cNvPr id="34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제약사항</a:t>
              </a:r>
            </a:p>
          </p:txBody>
        </p:sp>
      </p:grpSp>
      <p:grpSp>
        <p:nvGrpSpPr>
          <p:cNvPr id="24" name="Group 42"/>
          <p:cNvGrpSpPr/>
          <p:nvPr/>
        </p:nvGrpSpPr>
        <p:grpSpPr>
          <a:xfrm>
            <a:off x="738000" y="3195569"/>
            <a:ext cx="2916000" cy="269971"/>
            <a:chOff x="720000" y="1152000"/>
            <a:chExt cx="2916000" cy="269971"/>
          </a:xfrm>
        </p:grpSpPr>
        <p:sp>
          <p:nvSpPr>
            <p:cNvPr id="26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결과 화면</a:t>
              </a:r>
            </a:p>
          </p:txBody>
        </p:sp>
      </p:grpSp>
      <p:pic>
        <p:nvPicPr>
          <p:cNvPr id="1026" name="그림 2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3C89ECAE-782E-B1D5-C575-9F729B07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39274"/>
            <a:ext cx="6885385" cy="21138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36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192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char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복사 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2082154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char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뒤집기 함수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B0EFFFE1-300B-BA42-BD90-C2E89514FADC}"/>
              </a:ext>
            </a:extLst>
          </p:cNvPr>
          <p:cNvGrpSpPr/>
          <p:nvPr/>
        </p:nvGrpSpPr>
        <p:grpSpPr>
          <a:xfrm>
            <a:off x="725950" y="3172243"/>
            <a:ext cx="2916000" cy="269971"/>
            <a:chOff x="720000" y="1152000"/>
            <a:chExt cx="2916000" cy="269971"/>
          </a:xfrm>
        </p:grpSpPr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3F164780-D57A-F04E-AE08-E5004A9E9BB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B85900-73F9-1D8D-9A4A-6858D4FCB337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String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 및 뒤집기 함수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A55CD8-6CDB-17A7-7342-7987F963108D}"/>
              </a:ext>
            </a:extLst>
          </p:cNvPr>
          <p:cNvSpPr txBox="1"/>
          <p:nvPr/>
        </p:nvSpPr>
        <p:spPr>
          <a:xfrm>
            <a:off x="722759" y="1288886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입력 받는 문자열을 다른 버퍼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배열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에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copy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해서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return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my_strcpy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B804C-AF8A-4106-F06F-DA11CA8B81C5}"/>
              </a:ext>
            </a:extLst>
          </p:cNvPr>
          <p:cNvSpPr txBox="1"/>
          <p:nvPr/>
        </p:nvSpPr>
        <p:spPr>
          <a:xfrm>
            <a:off x="738000" y="2362657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입력 받는 문자열을 입력 받는 버퍼내에서 바로 뒤집고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(swap), return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my_strrev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E4EC0-1528-CE65-7930-D72C2F3C7714}"/>
              </a:ext>
            </a:extLst>
          </p:cNvPr>
          <p:cNvSpPr txBox="1"/>
          <p:nvPr/>
        </p:nvSpPr>
        <p:spPr>
          <a:xfrm>
            <a:off x="737999" y="3457674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입력 받는 문자열을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String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타입으로 변환하여 출력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위에서 변환된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string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라이브러리 함수를 이용하여 뒤집고 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trans_str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468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 입력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0000" y="4147949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매크로 값을 초과할 시 프로그램 정상 종료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720000" y="3859949"/>
            <a:ext cx="2916000" cy="269971"/>
            <a:chOff x="720000" y="1152000"/>
            <a:chExt cx="2916000" cy="269971"/>
          </a:xfrm>
        </p:grpSpPr>
        <p:sp>
          <p:nvSpPr>
            <p:cNvPr id="3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 크기 초과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308641B-5C55-C93C-1006-8F73751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6"/>
          <a:stretch/>
        </p:blipFill>
        <p:spPr>
          <a:xfrm>
            <a:off x="756000" y="1614120"/>
            <a:ext cx="3983640" cy="2085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B690679-3210-B95E-112B-267ADA83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4471735"/>
            <a:ext cx="3983640" cy="19437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611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1AE939-5897-3176-CEF2-107F9186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07" y="1404937"/>
            <a:ext cx="4467225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3786233" cy="320430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초과 예외처리</a:t>
            </a: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매크로 값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(MAX_STRING_LENGTH)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초과한 경우 메시지 출력과 프로그램을 종료하는 예외처리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my_strlen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input_string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MAX_STRING_LENGTH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초과하면 조건문 실행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my_strcpy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복사한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copy_string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뒤집힌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copy_string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trans_str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 실행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input_string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문자열로 변환하고 뒤집힌 문자열로도 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main()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16624" y="2590014"/>
            <a:ext cx="3844636" cy="770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13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56000" y="4153336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길이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(length)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공백 문자를 만날 때까지 루프가 실행되고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길이가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 반환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my_strcpy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00" y="1333867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복사하는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문자를 만날 때까지 입력 문자열의 각 문자를 다른 버퍼로 복사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다음 문자로 이동시키는 역할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3811656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my_strlen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0F44DD2-16AC-67A0-6DE5-D659F8DC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" y="2311387"/>
            <a:ext cx="4373747" cy="1230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94709-5F50-9AA0-B5D0-F80ECB56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00" y="4786306"/>
            <a:ext cx="4391747" cy="1673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0524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30732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역순으로 저장하는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포인터는 문자열의 시작 부분을 가리키며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right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포인터는 문자열의 끝부분을 가리킴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임시버퍼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(temp)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*left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*right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서로 교체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포인터가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포인터보다 오른쪽에 있는 경우에만 루프가 실행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my_strrev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3E5C3-9496-8332-09A3-A1B1FB02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" y="2618244"/>
            <a:ext cx="4162425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71605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26292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변환하여 출력하고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역순으로 출력하는 함수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변환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루프는 문자열의 마지막 부분에서 시작하여 첫 번째 문자까지 역순으로 반복하여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reversed_str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trans_str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7EF4B-7835-0FFF-5D9C-886DB1A5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286764"/>
            <a:ext cx="478155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7167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2"/>
          <p:cNvGrpSpPr/>
          <p:nvPr/>
        </p:nvGrpSpPr>
        <p:grpSpPr>
          <a:xfrm>
            <a:off x="720000" y="1007364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 함수 의존도 감소</a:t>
              </a:r>
            </a:p>
          </p:txBody>
        </p:sp>
      </p:grpSp>
      <p:sp>
        <p:nvSpPr>
          <p:cNvPr id="35" name="모서리가 둥근 직사각형 10"/>
          <p:cNvSpPr/>
          <p:nvPr/>
        </p:nvSpPr>
        <p:spPr>
          <a:xfrm>
            <a:off x="720000" y="1008000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00" y="1287776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입출력을 제외한 라이브러리 함수를 사용하지 않고 직접 필요한 함수들을 구현함으로써 포인터와 클래스에 대한 이해도가 높아짐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2074842"/>
            <a:ext cx="3920580" cy="269971"/>
            <a:chOff x="720000" y="1152000"/>
            <a:chExt cx="392058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88458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google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 코딩 룰 학습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cpplint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5F179-9BE7-3EF9-09A9-C05C92D8FA48}"/>
              </a:ext>
            </a:extLst>
          </p:cNvPr>
          <p:cNvSpPr txBox="1"/>
          <p:nvPr/>
        </p:nvSpPr>
        <p:spPr>
          <a:xfrm>
            <a:off x="756000" y="2394051"/>
            <a:ext cx="8466233" cy="184540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(if, for)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괄호와 공백 문자 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 안에서는 스페이스를 사용하지 않을 것을 권장한다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키워드는 새 줄에서 사용한다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주석문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시 공백 문자 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 있게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*/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문법을 사용한다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주석의 내용과 위치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방식에 일관성이 있어야 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2600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33741</TotalTime>
  <Words>879</Words>
  <Application>Microsoft Office PowerPoint</Application>
  <PresentationFormat>A4 용지(210x297mm)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Arial Narrow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정희영</cp:lastModifiedBy>
  <cp:revision>2536</cp:revision>
  <cp:lastPrinted>2014-08-04T05:42:11Z</cp:lastPrinted>
  <dcterms:modified xsi:type="dcterms:W3CDTF">2023-10-20T09:24:13Z</dcterms:modified>
</cp:coreProperties>
</file>