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612" r:id="rId2"/>
    <p:sldId id="772" r:id="rId3"/>
    <p:sldId id="776" r:id="rId4"/>
    <p:sldId id="797" r:id="rId5"/>
    <p:sldId id="778" r:id="rId6"/>
    <p:sldId id="803" r:id="rId7"/>
    <p:sldId id="773" r:id="rId8"/>
    <p:sldId id="789" r:id="rId9"/>
    <p:sldId id="799" r:id="rId10"/>
    <p:sldId id="801" r:id="rId11"/>
    <p:sldId id="802" r:id="rId12"/>
    <p:sldId id="782" r:id="rId13"/>
    <p:sldId id="804" r:id="rId14"/>
    <p:sldId id="775" r:id="rId15"/>
  </p:sldIdLst>
  <p:sldSz cx="9906000" cy="6858000" type="A4"/>
  <p:notesSz cx="6743700" cy="9875838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828"/>
    <a:srgbClr val="A05252"/>
    <a:srgbClr val="0099FF"/>
    <a:srgbClr val="CCCCFF"/>
    <a:srgbClr val="FF66CC"/>
    <a:srgbClr val="00CC00"/>
    <a:srgbClr val="CC66FF"/>
    <a:srgbClr val="33CC33"/>
    <a:srgbClr val="3366FF"/>
    <a:srgbClr val="FF6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85" d="100"/>
          <a:sy n="85" d="100"/>
        </p:scale>
        <p:origin x="1373" y="72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ekthatkxkd/221642153134" TargetMode="External"/><Relationship Id="rId2" Type="http://schemas.openxmlformats.org/officeDocument/2006/relationships/hyperlink" Target="https://makersweb.net/qt/9669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t-0.tistory.com/entry/QPROPERTY%EB%A1%9C-%EB%93%B1%EB%A1%9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OJT_#6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8AC88-D0CF-2DA1-CC17-96322E84E23C}"/>
              </a:ext>
            </a:extLst>
          </p:cNvPr>
          <p:cNvSpPr txBox="1"/>
          <p:nvPr/>
        </p:nvSpPr>
        <p:spPr>
          <a:xfrm>
            <a:off x="1521918" y="2385506"/>
            <a:ext cx="604429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#6 : QT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Creator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계산기 앱 기능 구현</a:t>
            </a:r>
            <a:endParaRPr lang="en-US" altLang="ko-KR" sz="20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#3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00" y="1330732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 중에서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‘+, -, *, / 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연산자가 입력된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0EAE3BDB-22FD-7B7A-80BA-3EDF0BC1C854}"/>
              </a:ext>
            </a:extLst>
          </p:cNvPr>
          <p:cNvGrpSpPr/>
          <p:nvPr/>
        </p:nvGrpSpPr>
        <p:grpSpPr>
          <a:xfrm>
            <a:off x="720000" y="3675078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BC3ADE68-C9B1-3D95-40B6-A6092352BF1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249D4B-EDFF-5DA9-4F0C-7E1E08B6B0C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#4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DA3D6-7554-0CAE-CCE9-9D90CB96FE3C}"/>
              </a:ext>
            </a:extLst>
          </p:cNvPr>
          <p:cNvSpPr txBox="1"/>
          <p:nvPr/>
        </p:nvSpPr>
        <p:spPr>
          <a:xfrm>
            <a:off x="683999" y="3946249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기호가 입력되고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숫자가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FA4A7C-DC80-0862-1E4B-4E655236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737399"/>
            <a:ext cx="551497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72DA27-9C8B-9292-6A51-3AC96D87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4357316"/>
            <a:ext cx="551497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6922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#5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00" y="1330732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처리했을 때 남은 문자열이 남아있는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0EAE3BDB-22FD-7B7A-80BA-3EDF0BC1C854}"/>
              </a:ext>
            </a:extLst>
          </p:cNvPr>
          <p:cNvGrpSpPr/>
          <p:nvPr/>
        </p:nvGrpSpPr>
        <p:grpSpPr>
          <a:xfrm>
            <a:off x="720000" y="3675078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BC3ADE68-C9B1-3D95-40B6-A6092352BF1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249D4B-EDFF-5DA9-4F0C-7E1E08B6B0C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#6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DA3D6-7554-0CAE-CCE9-9D90CB96FE3C}"/>
              </a:ext>
            </a:extLst>
          </p:cNvPr>
          <p:cNvSpPr txBox="1"/>
          <p:nvPr/>
        </p:nvSpPr>
        <p:spPr>
          <a:xfrm>
            <a:off x="683999" y="3946249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문자열의 숫자가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정수값을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초과할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EFEA6-0E20-3217-3232-9145A3D5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733276"/>
            <a:ext cx="57054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6090F9-5321-1521-0A94-83DFCB8D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4348793"/>
            <a:ext cx="731520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219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47290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프로퍼티는 객체지향 프로그래밍에서 객체를 모델링하고 추상화 할 때 정의한다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C++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클래스에서 속성을 만들려면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Q_PROPERTY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매크로를 사용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최소 필요한 것은 프로퍼티의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type, getter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읽기와 쓰기를 허용하려면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setter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 필요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바인딩하는 경우 값이 변경되었음을 알리는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 선언되어야 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QT 5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사용할 수 있는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Q_PROPERTY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전체 옵션은 다음과 같음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프로퍼티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시스템은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C++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양쪽을 사용하는 어플리케이션에서 상호 작용하기 위해 필수적인 기능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0AA261-B971-1D9C-1FE5-9810D807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3347237"/>
            <a:ext cx="58388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Property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속성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1A28B1-EEC4-471A-AE75-970F32117D10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87C2AE-E135-9EDB-904A-0DFA7FDB6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2306" b="-2680"/>
          <a:stretch/>
        </p:blipFill>
        <p:spPr>
          <a:xfrm>
            <a:off x="756000" y="2558666"/>
            <a:ext cx="5816670" cy="312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Text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QML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타입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1A28B1-EEC4-471A-AE75-970F32117D10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Group 42">
            <a:extLst>
              <a:ext uri="{FF2B5EF4-FFF2-40B4-BE49-F238E27FC236}">
                <a16:creationId xmlns:a16="http://schemas.microsoft.com/office/drawing/2014/main" id="{1C725E37-8DF8-4A56-6AC6-E2BE644C7471}"/>
              </a:ext>
            </a:extLst>
          </p:cNvPr>
          <p:cNvGrpSpPr/>
          <p:nvPr/>
        </p:nvGrpSpPr>
        <p:grpSpPr>
          <a:xfrm>
            <a:off x="720000" y="2602146"/>
            <a:ext cx="3920580" cy="269971"/>
            <a:chOff x="720000" y="1152000"/>
            <a:chExt cx="3920580" cy="269971"/>
          </a:xfrm>
        </p:grpSpPr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89A23F0E-B0F9-A19D-1580-9E4DB170DC2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DDA26A-82F1-D28E-736E-D33B7AE51400}"/>
                </a:ext>
              </a:extLst>
            </p:cNvPr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QT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버전에 따른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6F83B84-2612-AD6B-08CA-DC006E458152}"/>
              </a:ext>
            </a:extLst>
          </p:cNvPr>
          <p:cNvSpPr txBox="1"/>
          <p:nvPr/>
        </p:nvSpPr>
        <p:spPr>
          <a:xfrm>
            <a:off x="756000" y="2872117"/>
            <a:ext cx="8466233" cy="57402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버전에 따라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 Designer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보이는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실제 실행했을 때 보이는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차이가 있음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QT 6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버전에서는 일정한 크기의 가로 세로 길이를 부여해도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텍스트의 크기만큼 임의로 길이가 조절됨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11280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 알맞은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사용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Text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읽기 전용 텍스트를 표시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TextEdit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편집 가능한 텍스트를 여러 줄로 표시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TextInput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: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편집 가능한 텍스트를 한 줄로 표시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7" name="그림 6" descr="스크린샷, 사각형, 직사각형, 텍스트이(가) 표시된 사진&#10;&#10;자동 생성된 설명">
            <a:extLst>
              <a:ext uri="{FF2B5EF4-FFF2-40B4-BE49-F238E27FC236}">
                <a16:creationId xmlns:a16="http://schemas.microsoft.com/office/drawing/2014/main" id="{1006CAB0-2F45-C864-BEE8-571FBE84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2" y="3544078"/>
            <a:ext cx="2051071" cy="2899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DB87AC-A5BA-45B0-F8C8-B91A56D3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15" y="3544078"/>
            <a:ext cx="2022481" cy="2899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BE1F95-0D50-99E1-13F8-FC100C643E37}"/>
              </a:ext>
            </a:extLst>
          </p:cNvPr>
          <p:cNvSpPr/>
          <p:nvPr/>
        </p:nvSpPr>
        <p:spPr>
          <a:xfrm>
            <a:off x="1434348" y="4414437"/>
            <a:ext cx="429749" cy="202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AFC2F-8389-4084-DC55-1A0A043E2516}"/>
              </a:ext>
            </a:extLst>
          </p:cNvPr>
          <p:cNvSpPr txBox="1"/>
          <p:nvPr/>
        </p:nvSpPr>
        <p:spPr>
          <a:xfrm>
            <a:off x="2985743" y="3538456"/>
            <a:ext cx="8787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QT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6</a:t>
            </a:r>
            <a:r>
              <a:rPr lang="ko-KR" altLang="en-US" sz="1200" b="1" dirty="0"/>
              <a:t> 버전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1E416E-4F9B-5451-9CD9-3679853345D9}"/>
              </a:ext>
            </a:extLst>
          </p:cNvPr>
          <p:cNvSpPr txBox="1"/>
          <p:nvPr/>
        </p:nvSpPr>
        <p:spPr>
          <a:xfrm>
            <a:off x="7061738" y="3534645"/>
            <a:ext cx="8787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QT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5</a:t>
            </a:r>
            <a:r>
              <a:rPr lang="ko-KR" altLang="en-US" sz="1200" b="1" dirty="0"/>
              <a:t> 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3F41B-44FA-5FD1-8D11-08EF824A07A2}"/>
              </a:ext>
            </a:extLst>
          </p:cNvPr>
          <p:cNvSpPr/>
          <p:nvPr/>
        </p:nvSpPr>
        <p:spPr>
          <a:xfrm>
            <a:off x="5567437" y="4450120"/>
            <a:ext cx="447163" cy="197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714C9B-50C8-4BBD-B28D-928CF5AD898E}"/>
              </a:ext>
            </a:extLst>
          </p:cNvPr>
          <p:cNvCxnSpPr>
            <a:cxnSpLocks/>
          </p:cNvCxnSpPr>
          <p:nvPr/>
        </p:nvCxnSpPr>
        <p:spPr>
          <a:xfrm flipH="1">
            <a:off x="1864097" y="5585806"/>
            <a:ext cx="3700897" cy="1390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251180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https://makersweb.net/qt/9669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서로간의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https://blog.naver.com/ekthatkxkd/221642153134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Q_PROPERTY</a:t>
            </a:r>
            <a:endParaRPr lang="ko-KR" altLang="en-US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https://et-0.tistory.com/entry/QPROPERTY%EB%A1%9C-%EB%93%B1%EB%A1%9D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3919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요구사항을 만족하는 사칙연산 계산기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앱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프로젝트 생성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‘Qt Quick Application - Empty’</a:t>
            </a: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Grid Layout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활용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절대좌표가 아닌 상대좌표로만 구현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버튼의 크기는 지정하지 않고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Grid Layout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크기에 맞춤</a:t>
            </a:r>
            <a:endParaRPr lang="en-US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</p:grpSp>
      <p:grpSp>
        <p:nvGrpSpPr>
          <p:cNvPr id="2" name="Group 42">
            <a:extLst>
              <a:ext uri="{FF2B5EF4-FFF2-40B4-BE49-F238E27FC236}">
                <a16:creationId xmlns:a16="http://schemas.microsoft.com/office/drawing/2014/main" id="{A124DBDC-DD8B-98A9-8D2F-8C7497F73692}"/>
              </a:ext>
            </a:extLst>
          </p:cNvPr>
          <p:cNvGrpSpPr/>
          <p:nvPr/>
        </p:nvGrpSpPr>
        <p:grpSpPr>
          <a:xfrm>
            <a:off x="720000" y="3275154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D7406A0D-50D3-E5B1-BD90-268F7CF66E9F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F5862-5E6C-7578-B420-9976D1CE6A51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요구사항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2C3309-E325-AEE0-AE12-7B2DCC48DBD0}"/>
              </a:ext>
            </a:extLst>
          </p:cNvPr>
          <p:cNvSpPr txBox="1"/>
          <p:nvPr/>
        </p:nvSpPr>
        <p:spPr>
          <a:xfrm>
            <a:off x="738000" y="3589951"/>
            <a:ext cx="8466233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TextInput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부분에 키보드와 버튼으로 계산식을 입력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키보드로 입력할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숫자와 특수문자만 입력되도록 설정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엔터를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입력할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결과값이 바로 출력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예외처리가 발생할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출력하는 대신 공백이 출력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just" latinLnBrk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계산결과 결과값이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되는 경우를 고려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</p:txBody>
      </p:sp>
      <p:pic>
        <p:nvPicPr>
          <p:cNvPr id="1026" name="그림 1" descr="스크린샷, 휴대 전화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99440967-8EB6-8EA3-206B-A6CDEA2A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2" y="1502733"/>
            <a:ext cx="4487504" cy="470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7C344E-B1B6-E9C5-3AAB-C43E724C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99" y="1672646"/>
            <a:ext cx="2969502" cy="42573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25E1527-EFBF-22B8-A781-0F063EBF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7" y="1672646"/>
            <a:ext cx="2969503" cy="425738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0001" y="1296000"/>
            <a:ext cx="4233000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 실행결과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6E5E7DA-8D51-0F3D-91B0-C63A6229C516}"/>
              </a:ext>
            </a:extLst>
          </p:cNvPr>
          <p:cNvSpPr/>
          <p:nvPr/>
        </p:nvSpPr>
        <p:spPr>
          <a:xfrm>
            <a:off x="4521666" y="3579028"/>
            <a:ext cx="897622" cy="444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983A16-8D2B-7847-15B2-D107B25D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99" y="1672647"/>
            <a:ext cx="2969502" cy="42573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49C6C-1A07-2A27-8E11-EDED767B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8" y="1672647"/>
            <a:ext cx="2969502" cy="425738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0001" y="1296000"/>
            <a:ext cx="4233000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예외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실행결과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6E5E7DA-8D51-0F3D-91B0-C63A6229C516}"/>
              </a:ext>
            </a:extLst>
          </p:cNvPr>
          <p:cNvSpPr/>
          <p:nvPr/>
        </p:nvSpPr>
        <p:spPr>
          <a:xfrm>
            <a:off x="4521666" y="3579028"/>
            <a:ext cx="897622" cy="444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77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5008447" cy="3899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Column Layout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문자열과 결과값을 표시해주는 </a:t>
            </a:r>
            <a:r>
              <a:rPr lang="en-US" altLang="ko-KR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TextInput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부분과 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button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들의 집합인 </a:t>
            </a:r>
            <a:r>
              <a:rPr lang="en-US" altLang="ko-KR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GridLayout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부분으로 각각 위아래로 배치</a:t>
            </a:r>
            <a:endParaRPr lang="en-US" altLang="ko-KR" sz="11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anchor.fill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부모 객체와 동일하게 높이와 너비를 동일하게 지정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Grid Layout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버튼의 배열은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열과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행의 구조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버튼이 일정한 가로와 세로길이를 가지고 있으며 각 버튼에 일정한 공백이 존재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Bu</a:t>
            </a:r>
            <a:r>
              <a:rPr lang="en-US" altLang="ko-KR" sz="1100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tton</a:t>
            </a:r>
            <a:endParaRPr kumimoji="0" lang="ko-KR" altLang="en-US" sz="11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클릭했을 때 해당 문자열을 입력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‘=‘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입력했을 때는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결과값을 출력함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‘clear’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클릭했을 때는 입력된 문자열을 전부 삭제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main.qml</a:t>
              </a:r>
              <a:endPara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54484-6436-3E49-3595-758A2788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0" y="1605714"/>
            <a:ext cx="275272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2AD9F5-A6FF-C7CA-62AC-0D36B629F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11077"/>
          <a:stretch/>
        </p:blipFill>
        <p:spPr>
          <a:xfrm>
            <a:off x="5991220" y="2900609"/>
            <a:ext cx="2752725" cy="121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B3FBE2-6759-B52C-BE3C-00022AE9D6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94" r="6472"/>
          <a:stretch/>
        </p:blipFill>
        <p:spPr>
          <a:xfrm>
            <a:off x="5991220" y="4417229"/>
            <a:ext cx="2752725" cy="1670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8BB8622-94BA-3D2C-39FF-56486C5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1638228"/>
            <a:ext cx="4048125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233294" cy="426914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Text</a:t>
            </a:r>
            <a:r>
              <a:rPr kumimoji="0" lang="ko-KR" altLang="en-US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Input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TextInput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타입을 사용해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 편집 가능한 텍스트를 한 줄로 표시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 panose="05000000000000000000" pitchFamily="2" charset="2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버튼을 누르거나 키보드로 연산식을 입력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정규표현식으로 숫자와 특수기호만 작성이 가능하게 제한</a:t>
            </a:r>
            <a:endParaRPr lang="en-US" altLang="ko-KR" sz="11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엔터키를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 눌렀을 경우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, “=”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버튼을 눌렀을 경우와 똑같이 작동</a:t>
            </a:r>
            <a:endParaRPr kumimoji="0" lang="en-US" altLang="ko-KR" sz="1200" b="0" i="0" u="none" strike="noStrike" kern="0" cap="none" spc="0" normalizeH="0" baseline="0" noProof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TextInput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입력된 연산식을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코드의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대입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Wingdings" panose="05000000000000000000" pitchFamily="2" charset="2"/>
              </a:rPr>
              <a:t>al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culate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함수를 통해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result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error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리턴</a:t>
            </a:r>
            <a:endParaRPr kumimoji="0" lang="en-US" altLang="ko-KR" sz="1200" b="0" i="0" u="none" strike="noStrike" kern="0" cap="none" spc="0" normalizeH="0" baseline="0" noProof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 panose="05000000000000000000" pitchFamily="2" charset="2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에러코드가 반환되었을 경우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main.qml</a:t>
              </a:r>
              <a:endPara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478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687E5F-0B5A-F514-5446-9B992E3F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44" b="3792"/>
          <a:stretch/>
        </p:blipFill>
        <p:spPr>
          <a:xfrm>
            <a:off x="756000" y="2571760"/>
            <a:ext cx="6881788" cy="9417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main.cpp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11280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클래스의 객체를 동적으로 생성하고 생성된 객체를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컨텍스트에 등록하여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클래스 객체에 접근할 수 있게 만듦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디자인된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어플리케이션을 실행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C++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코드를 통해 인터페이스를 제어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Calculator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클래스를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사용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EF4A79-B034-D575-EFAF-60F8EE062768}"/>
              </a:ext>
            </a:extLst>
          </p:cNvPr>
          <p:cNvCxnSpPr>
            <a:cxnSpLocks/>
          </p:cNvCxnSpPr>
          <p:nvPr/>
        </p:nvCxnSpPr>
        <p:spPr>
          <a:xfrm>
            <a:off x="1069118" y="3146292"/>
            <a:ext cx="41124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26940C-BE5B-2F60-F55F-594965E3D71B}"/>
              </a:ext>
            </a:extLst>
          </p:cNvPr>
          <p:cNvCxnSpPr>
            <a:cxnSpLocks/>
          </p:cNvCxnSpPr>
          <p:nvPr/>
        </p:nvCxnSpPr>
        <p:spPr>
          <a:xfrm>
            <a:off x="1069118" y="2969342"/>
            <a:ext cx="23508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calculator.h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00" y="1330732"/>
            <a:ext cx="8466233" cy="223480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Q_PROPERTY : QT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프로퍼티 시스템을 사용하여 두 가지 프로퍼티를 정의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result : calculate()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연산된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결과값을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전달해 출력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TextInput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입력된 문자열을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calculate()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전달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getResult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setResult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getInput_string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setInput_string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통해 읽기 및 쓰기가 가능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Q_INVOKABLE : 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직접적으로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calculate()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호출이 가능함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13CDD2-3D32-E85B-4461-3BAC6193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606555"/>
            <a:ext cx="7239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B76821-8169-D50C-18F5-AA7429D3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3672268"/>
            <a:ext cx="238125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A8D5530-3052-9BB4-BAF0-079BEC7062B0}"/>
              </a:ext>
            </a:extLst>
          </p:cNvPr>
          <p:cNvCxnSpPr>
            <a:cxnSpLocks/>
          </p:cNvCxnSpPr>
          <p:nvPr/>
        </p:nvCxnSpPr>
        <p:spPr>
          <a:xfrm>
            <a:off x="871894" y="4466449"/>
            <a:ext cx="2095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60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OJT_#6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#1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00" y="1330732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문자열의 첫번째와 마지막에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입력된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0EAE3BDB-22FD-7B7A-80BA-3EDF0BC1C854}"/>
              </a:ext>
            </a:extLst>
          </p:cNvPr>
          <p:cNvGrpSpPr/>
          <p:nvPr/>
        </p:nvGrpSpPr>
        <p:grpSpPr>
          <a:xfrm>
            <a:off x="720000" y="3675078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BC3ADE68-C9B1-3D95-40B6-A6092352BF1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249D4B-EDFF-5DA9-4F0C-7E1E08B6B0C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calculator.cpp : #2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DA3D6-7554-0CAE-CCE9-9D90CB96FE3C}"/>
              </a:ext>
            </a:extLst>
          </p:cNvPr>
          <p:cNvSpPr txBox="1"/>
          <p:nvPr/>
        </p:nvSpPr>
        <p:spPr>
          <a:xfrm>
            <a:off x="683999" y="3946249"/>
            <a:ext cx="8466233" cy="57402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연산자들을 사용한 경우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백터에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연산자 저장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58B0AC-B410-EC0E-F58B-FB66A5CC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733276"/>
            <a:ext cx="613410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9F4A0F-7770-3FB8-FF46-5C95391D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30" y="4630891"/>
            <a:ext cx="57912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3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39965</TotalTime>
  <Words>933</Words>
  <Application>Microsoft Office PowerPoint</Application>
  <PresentationFormat>A4 용지(210x297mm)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맑은 고딕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2583</cp:revision>
  <cp:lastPrinted>2014-08-04T05:42:11Z</cp:lastPrinted>
  <dcterms:modified xsi:type="dcterms:W3CDTF">2023-12-06T02:57:03Z</dcterms:modified>
</cp:coreProperties>
</file>