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026-F342-48C9-A89A-BAE61BB0B2EE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A77E-E753-45B3-AE5E-3079D1A8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2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026-F342-48C9-A89A-BAE61BB0B2EE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A77E-E753-45B3-AE5E-3079D1A8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3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026-F342-48C9-A89A-BAE61BB0B2EE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A77E-E753-45B3-AE5E-3079D1A8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026-F342-48C9-A89A-BAE61BB0B2EE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A77E-E753-45B3-AE5E-3079D1A8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4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026-F342-48C9-A89A-BAE61BB0B2EE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A77E-E753-45B3-AE5E-3079D1A8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8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026-F342-48C9-A89A-BAE61BB0B2EE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A77E-E753-45B3-AE5E-3079D1A8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026-F342-48C9-A89A-BAE61BB0B2EE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A77E-E753-45B3-AE5E-3079D1A8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7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026-F342-48C9-A89A-BAE61BB0B2EE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A77E-E753-45B3-AE5E-3079D1A8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7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026-F342-48C9-A89A-BAE61BB0B2EE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A77E-E753-45B3-AE5E-3079D1A8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026-F342-48C9-A89A-BAE61BB0B2EE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A77E-E753-45B3-AE5E-3079D1A8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1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026-F342-48C9-A89A-BAE61BB0B2EE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A77E-E753-45B3-AE5E-3079D1A8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B026-F342-48C9-A89A-BAE61BB0B2EE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0A77E-E753-45B3-AE5E-3079D1A8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4" y="17744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808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903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46" y="152400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464" y="17744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10" y="190807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720" y="18973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066" y="203098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84" y="126454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30" y="1277915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30" y="122614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76" y="1239507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94" y="126454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040" y="1277914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950" y="12768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296" y="1290205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33134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6" y="2344715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46" y="229294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92" y="2306307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10" y="233134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756" y="2344714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66" y="23436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12" y="2357005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339814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46" y="3411515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946" y="335974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92" y="3373107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810" y="339814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56" y="3411514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66" y="34104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12" y="3423805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8874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46" y="4402115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46" y="435034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92" y="4363707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10" y="438874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556" y="4402114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466" y="44010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12" y="4414405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796" y="553296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" y="5468915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46" y="541714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492" y="5430507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010" y="545554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56" y="5468914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266" y="54678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612" y="5481205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ChelseaL\AppData\Local\Microsoft\Windows\Temporary Internet Files\Content.IE5\R2N8SDLJ\paw_print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" y="1280107"/>
            <a:ext cx="1023304" cy="9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450" y="240724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ChelseaL\AppData\Local\Microsoft\Windows\Temporary Internet Files\Content.IE5\ZV5KSOPX\100px-Tennis_ball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344545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82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ChelseaL</dc:creator>
  <cp:lastModifiedBy>ChelseaL</cp:lastModifiedBy>
  <cp:revision>2</cp:revision>
  <dcterms:created xsi:type="dcterms:W3CDTF">2015-01-09T17:25:02Z</dcterms:created>
  <dcterms:modified xsi:type="dcterms:W3CDTF">2015-01-09T17:59:05Z</dcterms:modified>
</cp:coreProperties>
</file>