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0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26A5-AB19-4112-B347-CD5E3C31A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043BE-FAF0-4AAD-96A1-EABF7FEC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34DD-1CB6-40AE-8B83-EDA454F7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48D8D-FE7D-40A4-AF5C-68E4E159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AADF-84E1-46AC-BB91-6859BCB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0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AB7A-6427-4162-BF41-22ED25FB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5843B-71AE-4D6B-9B6F-4239335CE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D54A-1F8A-42CC-B4A0-F77CDD42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9C8F1-99BC-43C9-9D32-FE12F555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3E16-07DC-45F5-8501-C6EB19D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A9BBE-ADA9-4052-B736-AE33EDCA4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91460-5157-49EE-AC35-1E27F377A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6AB4-5ED6-42B6-A7B4-BCF946D6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541B-3AAA-4D2C-9220-0D63EDC2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487F-E4B0-48DB-8009-B309DC83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411E-6FF1-4A7E-A1F4-41CD4727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10DC-A545-43F3-B419-844E9DE7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C8B3-1ACE-428B-AF4A-A98295C1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414E-08B0-4E68-A9D1-AD333DAC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32A30-229B-41B6-99DD-7A54161F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4AE3-9C87-439E-9A16-F4A1CE47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56FB-0887-4933-8979-58583D7E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42F2-65A4-472D-B876-CDF3259D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592A-8AE4-48B7-AE02-006FD86C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42B-F29C-4984-AF01-28F43A84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9267-9E35-4A49-B6E4-16C561B8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74F9-7D6C-4A0B-B9E1-1B7D661D6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A8E11-EFC0-4F51-AC90-400EAD4B8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D4C7C-8349-4BE6-953E-FB9818EA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3F204-DF78-4AF1-99F4-03901020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FEC9-C57C-4F6A-B5DE-3647DC7C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5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2BCC-DB1C-4CE7-81B6-F3E62B60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C88D2-0716-462B-9DE2-69FDF182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EBF1F-9C94-465A-B00B-E33E2CC3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94E79-69F4-440A-8201-9A020D52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EBFCF-3D8D-487D-A463-97EFF7228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B590C-49FA-46CD-84A3-337E6B1F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359F0-453A-4B5B-8E89-81F0D733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025A5-4AC0-4935-966D-FFEBDA8B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C878-99AB-4159-B831-EE050D4A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01BB4-5FAC-4144-B366-70E4C5D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3A664-00D7-4860-B748-42270DA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4C2CD-9D6A-49FD-B915-62EDA7D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4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D9414-E8D0-4DE1-AF99-06CA9508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CF66F-F9AB-4F3E-9589-F17673F6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24075-2E08-4D11-8CD1-5425ADA7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915D-E49D-42C6-BC59-468B7450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6A24-9C69-4637-8B56-A25CD2679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927E-A5E9-47E6-BB94-29058BC83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34BE7-782E-4819-B9DE-34ACE3A2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24E7C-D7C8-436F-8B35-C3605CBA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0F0DA-F7D8-4950-99E1-A5112A7F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0C4E-30A7-4DB6-82F8-1F7FE2CA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753F-54E5-4D23-B2D4-2B08026A6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BBFE0-039D-4127-95DF-3062304B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FBBD9-497C-4880-B077-6EB11749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E489-5029-4463-B642-3789AE19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ABA78-F295-4E73-927E-D3C9A70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4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53C5D-6A01-4476-98CF-8F325FC3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5260-EDA9-4A80-BA7E-D2C1A399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6ACF-8B70-4904-BAD0-2F9EDFE22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1BF8-35A4-43DF-92C3-FE3962FED24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196B-F02F-4572-9BAF-D88573A02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1BD0-D3C8-4ADD-BA35-0223A609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46862E-5C33-4BE7-B19D-891A9933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384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46862E-5C33-4BE7-B19D-891A9933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769"/>
            <a:ext cx="12192000" cy="4689231"/>
          </a:xfrm>
          <a:prstGeom prst="rect">
            <a:avLst/>
          </a:prstGeom>
          <a:ln>
            <a:solidFill>
              <a:srgbClr val="6F94D9"/>
            </a:solidFill>
          </a:ln>
        </p:spPr>
      </p:pic>
    </p:spTree>
    <p:extLst>
      <p:ext uri="{BB962C8B-B14F-4D97-AF65-F5344CB8AC3E}">
        <p14:creationId xmlns:p14="http://schemas.microsoft.com/office/powerpoint/2010/main" val="2891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B7DE5AB-2604-4EEC-A5EC-94F178BC41CC}"/>
              </a:ext>
            </a:extLst>
          </p:cNvPr>
          <p:cNvGrpSpPr/>
          <p:nvPr/>
        </p:nvGrpSpPr>
        <p:grpSpPr>
          <a:xfrm>
            <a:off x="1958009" y="1475961"/>
            <a:ext cx="4452732" cy="3906078"/>
            <a:chOff x="1958009" y="1475961"/>
            <a:chExt cx="4452732" cy="39060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0348ED-4989-4EE8-A2D7-C5E155C8DF8F}"/>
                </a:ext>
              </a:extLst>
            </p:cNvPr>
            <p:cNvSpPr/>
            <p:nvPr/>
          </p:nvSpPr>
          <p:spPr>
            <a:xfrm>
              <a:off x="1958009" y="1489075"/>
              <a:ext cx="2226366" cy="38798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6F9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700" b="1" dirty="0">
                  <a:solidFill>
                    <a:srgbClr val="6F94D9"/>
                  </a:solidFill>
                </a:rPr>
                <a:t>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DF6F2B-07D8-4A94-8745-092B6EBAA528}"/>
                </a:ext>
              </a:extLst>
            </p:cNvPr>
            <p:cNvSpPr/>
            <p:nvPr/>
          </p:nvSpPr>
          <p:spPr>
            <a:xfrm>
              <a:off x="4184375" y="1475961"/>
              <a:ext cx="2226366" cy="3906078"/>
            </a:xfrm>
            <a:prstGeom prst="rect">
              <a:avLst/>
            </a:prstGeom>
            <a:solidFill>
              <a:srgbClr val="6F94D9"/>
            </a:solidFill>
            <a:ln>
              <a:solidFill>
                <a:srgbClr val="6F9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700" b="1" dirty="0">
                  <a:solidFill>
                    <a:schemeClr val="bg1"/>
                  </a:solidFill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38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Christopher M</dc:creator>
  <cp:lastModifiedBy>Long, Christopher M</cp:lastModifiedBy>
  <cp:revision>7</cp:revision>
  <dcterms:created xsi:type="dcterms:W3CDTF">2020-01-28T20:53:35Z</dcterms:created>
  <dcterms:modified xsi:type="dcterms:W3CDTF">2020-01-29T00:28:38Z</dcterms:modified>
</cp:coreProperties>
</file>