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0E6"/>
    <a:srgbClr val="6F94D9"/>
    <a:srgbClr val="F5F5F5"/>
    <a:srgbClr val="F0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26A5-AB19-4112-B347-CD5E3C31A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043BE-FAF0-4AAD-96A1-EABF7FEC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734DD-1CB6-40AE-8B83-EDA454F7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48D8D-FE7D-40A4-AF5C-68E4E159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AADF-84E1-46AC-BB91-6859BCB4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0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AB7A-6427-4162-BF41-22ED25FB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5843B-71AE-4D6B-9B6F-4239335CE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5D54A-1F8A-42CC-B4A0-F77CDD42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9C8F1-99BC-43C9-9D32-FE12F555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3E16-07DC-45F5-8501-C6EB19DD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A9BBE-ADA9-4052-B736-AE33EDCA4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91460-5157-49EE-AC35-1E27F377A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6AB4-5ED6-42B6-A7B4-BCF946D6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2541B-3AAA-4D2C-9220-0D63EDC2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487F-E4B0-48DB-8009-B309DC83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5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411E-6FF1-4A7E-A1F4-41CD4727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010DC-A545-43F3-B419-844E9DE72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EC8B3-1ACE-428B-AF4A-A98295C1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7414E-08B0-4E68-A9D1-AD333DAC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32A30-229B-41B6-99DD-7A54161F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4AE3-9C87-439E-9A16-F4A1CE47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456FB-0887-4933-8979-58583D7EC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442F2-65A4-472D-B876-CDF3259D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8592A-8AE4-48B7-AE02-006FD86C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42B-F29C-4984-AF01-28F43A84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0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9267-9E35-4A49-B6E4-16C561B8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74F9-7D6C-4A0B-B9E1-1B7D661D6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A8E11-EFC0-4F51-AC90-400EAD4B8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D4C7C-8349-4BE6-953E-FB9818EA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3F204-DF78-4AF1-99F4-03901020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CFEC9-C57C-4F6A-B5DE-3647DC7C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5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2BCC-DB1C-4CE7-81B6-F3E62B60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C88D2-0716-462B-9DE2-69FDF182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EBF1F-9C94-465A-B00B-E33E2CC3A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94E79-69F4-440A-8201-9A020D522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EBFCF-3D8D-487D-A463-97EFF7228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B590C-49FA-46CD-84A3-337E6B1F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359F0-453A-4B5B-8E89-81F0D733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025A5-4AC0-4935-966D-FFEBDA8B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7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C878-99AB-4159-B831-EE050D4A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01BB4-5FAC-4144-B366-70E4C5D2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3A664-00D7-4860-B748-42270DA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4C2CD-9D6A-49FD-B915-62EDA7D7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4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BD9414-E8D0-4DE1-AF99-06CA9508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CF66F-F9AB-4F3E-9589-F17673F6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24075-2E08-4D11-8CD1-5425ADA7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8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915D-E49D-42C6-BC59-468B7450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E6A24-9C69-4637-8B56-A25CD2679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3927E-A5E9-47E6-BB94-29058BC83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34BE7-782E-4819-B9DE-34ACE3A2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24E7C-D7C8-436F-8B35-C3605CBA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0F0DA-F7D8-4950-99E1-A5112A7F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0C4E-30A7-4DB6-82F8-1F7FE2CA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9753F-54E5-4D23-B2D4-2B08026A6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BBFE0-039D-4127-95DF-3062304B8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FBBD9-497C-4880-B077-6EB11749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C1BF8-35A4-43DF-92C3-FE3962FED24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2E489-5029-4463-B642-3789AE19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ABA78-F295-4E73-927E-D3C9A70F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4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53C5D-6A01-4476-98CF-8F325FC3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5260-EDA9-4A80-BA7E-D2C1A3992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A6ACF-8B70-4904-BAD0-2F9EDFE22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C1BF8-35A4-43DF-92C3-FE3962FED247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3196B-F02F-4572-9BAF-D88573A02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1BD0-D3C8-4ADD-BA35-0223A6093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CB131-AC37-4750-96EC-92CB16F97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8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B4AE19A-8269-4E49-8EA1-4969949A37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626EE2-AEF1-4F10-907A-FCA1EED0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850"/>
            <a:ext cx="121920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0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32BE20-3082-4CDC-ADB6-67D6713AAB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A0E5D-553B-449E-AADC-FB56E6E9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150"/>
            <a:ext cx="12192000" cy="5981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9321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Long, Christopher M</dc:creator>
  <cp:lastModifiedBy>Chris Long</cp:lastModifiedBy>
  <cp:revision>33</cp:revision>
  <dcterms:created xsi:type="dcterms:W3CDTF">2020-01-28T20:53:35Z</dcterms:created>
  <dcterms:modified xsi:type="dcterms:W3CDTF">2020-02-17T02:08:54Z</dcterms:modified>
</cp:coreProperties>
</file>