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Abel" panose="020B0604020202020204" charset="0"/>
      <p:regular r:id="rId41"/>
    </p:embeddedFont>
    <p:embeddedFont>
      <p:font typeface="Rubik Light" panose="020B0604020202020204" charset="-79"/>
      <p:regular r:id="rId42"/>
      <p:bold r:id="rId43"/>
      <p:italic r:id="rId44"/>
      <p:boldItalic r:id="rId45"/>
    </p:embeddedFont>
    <p:embeddedFont>
      <p:font typeface="Montserrat" panose="020B0604020202020204" charset="-94"/>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9" autoAdjust="0"/>
  </p:normalViewPr>
  <p:slideViewPr>
    <p:cSldViewPr>
      <p:cViewPr varScale="1">
        <p:scale>
          <a:sx n="144" d="100"/>
          <a:sy n="144" d="100"/>
        </p:scale>
        <p:origin x="-105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390" y="327129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 y="-23656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 ve düzenli bir görünüm elde edilmesi amaçlanmıştır.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Kullanıcı profili kısmı yerine kullanıcıların menü üzerinde eklediği siteleri düzenlemesi ve silmesi gibi özelliklerin kazandırılması amaçlanmıştır, ilerleyen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bilgilerini 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ortam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a:t>
            </a:r>
            <a:r>
              <a:rPr lang="tr-TR" sz="1200" dirty="0" smtClean="0">
                <a:hlinkClick r:id="rId3"/>
              </a:rPr>
              <a:t>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endParaRPr lang="tr-TR" sz="1200" dirty="0" smtClean="0"/>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a:t>
            </a:r>
            <a:r>
              <a:rPr lang="tr-TR" sz="1200" dirty="0" smtClean="0"/>
              <a:t>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tıpkı bir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t>
            </a:r>
            <a:r>
              <a:rPr lang="tr-TR" dirty="0" smtClean="0"/>
              <a:t>adının baş harflerini aldığı </a:t>
            </a:r>
            <a:r>
              <a:rPr lang="tr-TR" dirty="0" smtClean="0"/>
              <a:t>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bir taslak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endParaRPr lang="tr-TR" dirty="0"/>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err="1" smtClean="0"/>
              <a:t>komponentler</a:t>
            </a:r>
            <a:r>
              <a:rPr lang="tr-TR" sz="1200" dirty="0" smtClean="0"/>
              <a:t>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a:t>
            </a:r>
            <a:r>
              <a:rPr lang="tr-TR" dirty="0" smtClean="0"/>
              <a:t>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çok fazla tekrarda veri tabanı işlemlerinde veri, veri tabanı üzerinde sorgularla ve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t>
            </a:r>
            <a:r>
              <a:rPr lang="tr-TR" dirty="0" smtClean="0"/>
              <a:t>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ASP.NET  </a:t>
            </a:r>
            <a:r>
              <a:rPr lang="tr-TR" dirty="0" smtClean="0"/>
              <a:t>Olarak belirlenmiştir.</a:t>
            </a:r>
            <a:endParaRPr lang="tr-TR" dirty="0" smtClean="0"/>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tasarlanışı, projeye başlamadan önce nasıl bir tasarım dilini kullanılacağının da karar verildiği aşamadır. Genelde projeye başlanmadan önce bir taslak tasarımı belirlenir ve proje geliştirildiği aşamalarda, taslak tasarımına uyarak proje </a:t>
            </a:r>
            <a:r>
              <a:rPr lang="tr-TR" dirty="0" err="1" smtClean="0"/>
              <a:t>arayüzü</a:t>
            </a:r>
            <a:r>
              <a:rPr lang="tr-TR" dirty="0" smtClean="0"/>
              <a:t>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bazı </a:t>
            </a:r>
            <a:r>
              <a:rPr lang="tr-TR" dirty="0" err="1" smtClean="0"/>
              <a:t>ipucuları</a:t>
            </a:r>
            <a:r>
              <a:rPr lang="tr-TR" dirty="0" smtClean="0"/>
              <a:t> 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uygun görülmüştür.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endParaRPr lang="tr-TR" dirty="0"/>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a:t>
            </a:r>
            <a:r>
              <a:rPr lang="tr-TR" dirty="0" smtClean="0"/>
              <a:t>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endParaRPr lang="tr-TR" dirty="0" smtClean="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bunun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331640" y="-236562"/>
            <a:ext cx="6696744" cy="15121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6600" dirty="0" smtClean="0"/>
              <a:t>TESEKKURLER</a:t>
            </a:r>
            <a:r>
              <a:rPr lang="tr-TR" sz="6600" dirty="0" smtClean="0"/>
              <a:t>!</a:t>
            </a:r>
            <a:endParaRPr sz="6600" dirty="0"/>
          </a:p>
        </p:txBody>
      </p:sp>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C:\Users\Cemal\Desktop\sunum görsel\havels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987574"/>
            <a:ext cx="7344816" cy="3904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bir bölgede hizmet eskisi gibi değilse anket düzenlenip puanların düşürülmesi veya bir bölgede puanlar yüksek ise anket düzenlenip puanlar yükseltilmektedir.</a:t>
            </a:r>
          </a:p>
          <a:p>
            <a:pPr marL="171450" lvl="0" indent="-171450">
              <a:spcBef>
                <a:spcPts val="1600"/>
              </a:spcBef>
              <a:buFontTx/>
              <a:buChar char="-"/>
            </a:pPr>
            <a:r>
              <a:rPr lang="tr-TR" dirty="0" smtClean="0"/>
              <a:t>Kullanıcılar, site içinde il, ilce ve mahalle bazlı filtrelemeler yaparak diledikleri siteyi arayabilirler</a:t>
            </a:r>
          </a:p>
          <a:p>
            <a:pPr marL="171450" lvl="0" indent="-171450">
              <a:spcBef>
                <a:spcPts val="1600"/>
              </a:spcBef>
              <a:buFontTx/>
              <a:buChar char="-"/>
            </a:pPr>
            <a:r>
              <a:rPr lang="tr-TR" dirty="0" smtClean="0"/>
              <a:t>Bu özelliklerden </a:t>
            </a:r>
            <a:r>
              <a:rPr lang="tr-TR" dirty="0" err="1" smtClean="0"/>
              <a:t>faydalabilmeleri</a:t>
            </a:r>
            <a:r>
              <a:rPr lang="tr-TR" dirty="0" smtClean="0"/>
              <a:t> 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tasarımlar değişiklikler ve </a:t>
            </a:r>
            <a:r>
              <a:rPr lang="tr-TR" dirty="0" err="1" smtClean="0"/>
              <a:t>fonksiyonalite</a:t>
            </a:r>
            <a:r>
              <a:rPr lang="tr-TR" dirty="0" smtClean="0"/>
              <a:t>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smtClean="0"/>
              <a:t>Bu durumda ürün sahibi, özelliklerin kullanılması için üyelik şartı sayesinde web sitesinde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1325</Words>
  <Application>Microsoft Office PowerPoint</Application>
  <PresentationFormat>Ekran Gösterisi (16:9)</PresentationFormat>
  <Paragraphs>140</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Abel</vt:lpstr>
      <vt:lpstr>Roboto Condensed Light</vt:lpstr>
      <vt:lpstr>Rubik Light</vt:lpstr>
      <vt:lpstr>Livvic</vt:lpstr>
      <vt:lpstr>Montserrat</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TESEKKURLER!</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42</cp:revision>
  <dcterms:modified xsi:type="dcterms:W3CDTF">2021-07-06T13:03:22Z</dcterms:modified>
</cp:coreProperties>
</file>