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Abel" panose="020B0604020202020204" charset="0"/>
      <p:regular r:id="rId41"/>
    </p:embeddedFont>
    <p:embeddedFont>
      <p:font typeface="Montserrat" panose="020B0604020202020204" charset="-94"/>
      <p:regular r:id="rId42"/>
      <p:bold r:id="rId43"/>
      <p:italic r:id="rId44"/>
      <p:boldItalic r:id="rId45"/>
    </p:embeddedFont>
    <p:embeddedFont>
      <p:font typeface="Rubik Light" panose="020B0604020202020204" charset="-79"/>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9" autoAdjust="0"/>
  </p:normalViewPr>
  <p:slideViewPr>
    <p:cSldViewPr>
      <p:cViewPr>
        <p:scale>
          <a:sx n="100" d="100"/>
          <a:sy n="100" d="100"/>
        </p:scale>
        <p:origin x="-1944"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2390" y="3505318"/>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99" y="-2536"/>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sağlamıştır. Bu menü aynı zamanda görsel olarak daha profesyonel durmaktadır.</a:t>
            </a:r>
            <a:endParaRPr lang="tr-TR" dirty="0"/>
          </a:p>
          <a:p>
            <a:pPr marL="171450" lvl="0" indent="-171450">
              <a:spcBef>
                <a:spcPts val="1600"/>
              </a:spcBef>
              <a:buFontTx/>
              <a:buChar char="-"/>
            </a:pPr>
            <a:r>
              <a:rPr lang="tr-TR" dirty="0" smtClean="0"/>
              <a:t>Kullanıcı profili kısmı yerine kullanıcıların, menü üzerinde eklediği siteleri düzenlemesi ve silmesi  sağlanmıştır. </a:t>
            </a:r>
            <a:r>
              <a:rPr lang="tr-TR" dirty="0"/>
              <a:t>İ</a:t>
            </a:r>
            <a:r>
              <a:rPr lang="tr-TR" dirty="0" smtClean="0"/>
              <a:t>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 girebileceği ve diğer kullanıcıların yorum yapabileceği </a:t>
            </a:r>
            <a:r>
              <a:rPr lang="tr-TR" smtClean="0"/>
              <a:t>forum </a:t>
            </a:r>
            <a:r>
              <a:rPr lang="tr-TR" smtClean="0"/>
              <a:t>benzeri</a:t>
            </a:r>
            <a:r>
              <a:rPr lang="tr-TR" smtClean="0"/>
              <a:t> </a:t>
            </a:r>
            <a:r>
              <a:rPr lang="tr-TR" dirty="0" smtClean="0"/>
              <a:t>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alan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bir yazılım mühendisinin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veri tabanını modelleyen sınıflar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html nesneleri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aynı veri için art arda sorgu yapıldığı durumlarda istenilen veri,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.NET </a:t>
            </a:r>
            <a:r>
              <a:rPr lang="tr-TR" dirty="0" err="1" smtClean="0"/>
              <a:t>framework</a:t>
            </a:r>
            <a:r>
              <a:rPr lang="tr-TR" dirty="0" smtClean="0"/>
              <a:t> Olarak 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kısmı, projeye başlamadan önce nasıl bir tasarım dilini kullanılacağının da karar verildiği aşamadır. Genelde projeye başlanmadan önce bir taslak tasarımı belirlenir ve proje geliştirildiği aşamalarda, taslak tasarımına uyarak proje ara yüzü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bazı ipuçları 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rahat kullanılmıştır.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mentörlerimizin</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a:t>
            </a:r>
            <a:r>
              <a:rPr lang="tr-TR" dirty="0"/>
              <a:t>B</a:t>
            </a:r>
            <a:r>
              <a:rPr lang="tr-TR" dirty="0" smtClean="0"/>
              <a:t>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Users\Cemal\Desktop\sunum görsel\1623308921059.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858"/>
            <a:ext cx="9144000" cy="5133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a:t>
            </a:r>
            <a:r>
              <a:rPr lang="tr-TR" dirty="0"/>
              <a:t>B</a:t>
            </a:r>
            <a:r>
              <a:rPr lang="tr-TR" dirty="0" smtClean="0"/>
              <a:t>ir bölgede hizmet eskisi gibi değilse anket düzenlenip puanların düşürülmesi veya bir bölgede hizmet tekrardan düzeldi ise anket düzenlenip puanlar yükseltilmektedir.</a:t>
            </a:r>
          </a:p>
          <a:p>
            <a:pPr marL="171450" lvl="0" indent="-171450">
              <a:spcBef>
                <a:spcPts val="1600"/>
              </a:spcBef>
              <a:buFontTx/>
              <a:buChar char="-"/>
            </a:pPr>
            <a:r>
              <a:rPr lang="tr-TR" dirty="0" smtClean="0"/>
              <a:t>Kullanıcılar, site içinde il, ilçe ve mahalle bazlı filtrelemeler yaparak diledikleri siteyi arayabilirler.</a:t>
            </a:r>
          </a:p>
          <a:p>
            <a:pPr marL="171450" lvl="0" indent="-171450">
              <a:spcBef>
                <a:spcPts val="1600"/>
              </a:spcBef>
              <a:buFontTx/>
              <a:buChar char="-"/>
            </a:pPr>
            <a:r>
              <a:rPr lang="tr-TR" dirty="0" smtClean="0"/>
              <a:t>Bu özelliklerden faydalanabilmeleri 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tasarımsal değişiklikler ve arka plan fonksiyonlarının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a:t>Ö</a:t>
            </a:r>
            <a:r>
              <a:rPr lang="tr-TR" dirty="0" smtClean="0"/>
              <a:t>zelliklerin kullanılması için üyelik şartı sebebiyle web sitesinin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1331</Words>
  <Application>Microsoft Office PowerPoint</Application>
  <PresentationFormat>Ekran Gösterisi (16:9)</PresentationFormat>
  <Paragraphs>138</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Abel</vt:lpstr>
      <vt:lpstr>Roboto Condensed Light</vt:lpstr>
      <vt:lpstr>Montserrat</vt:lpstr>
      <vt:lpstr>Rubik Light</vt:lpstr>
      <vt:lpstr>Livvic</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PowerPoint Sunusu</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57</cp:revision>
  <dcterms:modified xsi:type="dcterms:W3CDTF">2021-07-07T08:08:54Z</dcterms:modified>
</cp:coreProperties>
</file>