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8C79C5D-2A6F-F04D-97DA-BEF2467B64E4}"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FBF54567-0DE4-3F47-BF90-CB84690072F9}"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DFA1846-DA80-1C48-A609-854EA85C59AD}"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0DF5E60-9974-AC48-9591-99C2BB44B7CF}"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99B42F-954B-426D-8657-B9D97EBDB4E5}"/>
              </a:ext>
            </a:extLst>
          </p:cNvPr>
          <p:cNvSpPr>
            <a:spLocks noGrp="1"/>
          </p:cNvSpPr>
          <p:nvPr>
            <p:ph type="ctrTitle"/>
          </p:nvPr>
        </p:nvSpPr>
        <p:spPr/>
        <p:txBody>
          <a:bodyPr/>
          <a:lstStyle/>
          <a:p>
            <a:r>
              <a:rPr lang="tr-TR" dirty="0"/>
              <a:t>21 (Blackjack)</a:t>
            </a:r>
          </a:p>
        </p:txBody>
      </p:sp>
      <p:sp>
        <p:nvSpPr>
          <p:cNvPr id="3" name="Alt Başlık 2">
            <a:extLst>
              <a:ext uri="{FF2B5EF4-FFF2-40B4-BE49-F238E27FC236}">
                <a16:creationId xmlns:a16="http://schemas.microsoft.com/office/drawing/2014/main" id="{99C80195-F401-4AAC-B83D-7C8EB1233534}"/>
              </a:ext>
            </a:extLst>
          </p:cNvPr>
          <p:cNvSpPr>
            <a:spLocks noGrp="1"/>
          </p:cNvSpPr>
          <p:nvPr>
            <p:ph type="subTitle" idx="1"/>
          </p:nvPr>
        </p:nvSpPr>
        <p:spPr>
          <a:xfrm>
            <a:off x="810001" y="5280846"/>
            <a:ext cx="10572000" cy="1321290"/>
          </a:xfrm>
        </p:spPr>
        <p:txBody>
          <a:bodyPr>
            <a:normAutofit/>
          </a:bodyPr>
          <a:lstStyle/>
          <a:p>
            <a:r>
              <a:rPr lang="tr-TR" dirty="0"/>
              <a:t>Şans ve taktiğe dayalı bir iskambil oyunu</a:t>
            </a:r>
          </a:p>
          <a:p>
            <a:endParaRPr lang="tr-TR" dirty="0"/>
          </a:p>
          <a:p>
            <a:endParaRPr lang="tr-TR" dirty="0"/>
          </a:p>
          <a:p>
            <a:endParaRPr lang="tr-TR" dirty="0"/>
          </a:p>
        </p:txBody>
      </p:sp>
      <p:pic>
        <p:nvPicPr>
          <p:cNvPr id="7" name="Resim 6">
            <a:extLst>
              <a:ext uri="{FF2B5EF4-FFF2-40B4-BE49-F238E27FC236}">
                <a16:creationId xmlns:a16="http://schemas.microsoft.com/office/drawing/2014/main" id="{0F0FA181-59FA-49AA-A4FF-01AD5AB65550}"/>
              </a:ext>
            </a:extLst>
          </p:cNvPr>
          <p:cNvPicPr>
            <a:picLocks noChangeAspect="1"/>
          </p:cNvPicPr>
          <p:nvPr/>
        </p:nvPicPr>
        <p:blipFill>
          <a:blip r:embed="rId2"/>
          <a:stretch>
            <a:fillRect/>
          </a:stretch>
        </p:blipFill>
        <p:spPr>
          <a:xfrm>
            <a:off x="6786695" y="-1"/>
            <a:ext cx="5405306" cy="6858001"/>
          </a:xfrm>
          <a:prstGeom prst="rect">
            <a:avLst/>
          </a:prstGeom>
        </p:spPr>
      </p:pic>
    </p:spTree>
    <p:extLst>
      <p:ext uri="{BB962C8B-B14F-4D97-AF65-F5344CB8AC3E}">
        <p14:creationId xmlns:p14="http://schemas.microsoft.com/office/powerpoint/2010/main" val="143501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0F0EBC-12B5-4A65-BEA2-8EF2861BCE8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75E9AA3-57DC-4FAF-89D2-3E9475C70904}"/>
              </a:ext>
            </a:extLst>
          </p:cNvPr>
          <p:cNvSpPr>
            <a:spLocks noGrp="1"/>
          </p:cNvSpPr>
          <p:nvPr>
            <p:ph idx="1"/>
          </p:nvPr>
        </p:nvSpPr>
        <p:spPr/>
        <p:txBody>
          <a:bodyPr/>
          <a:lstStyle/>
          <a:p>
            <a:r>
              <a:rPr lang="tr-TR" dirty="0"/>
              <a:t>Dinlediğiniz için teşekkürler.</a:t>
            </a:r>
          </a:p>
        </p:txBody>
      </p:sp>
    </p:spTree>
    <p:extLst>
      <p:ext uri="{BB962C8B-B14F-4D97-AF65-F5344CB8AC3E}">
        <p14:creationId xmlns:p14="http://schemas.microsoft.com/office/powerpoint/2010/main" val="288271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51B2A7-3F3B-4225-85C6-ADC794742F41}"/>
              </a:ext>
            </a:extLst>
          </p:cNvPr>
          <p:cNvSpPr>
            <a:spLocks noGrp="1"/>
          </p:cNvSpPr>
          <p:nvPr>
            <p:ph type="title"/>
          </p:nvPr>
        </p:nvSpPr>
        <p:spPr/>
        <p:txBody>
          <a:bodyPr/>
          <a:lstStyle/>
          <a:p>
            <a:r>
              <a:rPr lang="tr-TR" dirty="0"/>
              <a:t>Grup Üyeleri (Grup 4)</a:t>
            </a:r>
          </a:p>
        </p:txBody>
      </p:sp>
      <p:sp>
        <p:nvSpPr>
          <p:cNvPr id="3" name="İçerik Yer Tutucusu 2">
            <a:extLst>
              <a:ext uri="{FF2B5EF4-FFF2-40B4-BE49-F238E27FC236}">
                <a16:creationId xmlns:a16="http://schemas.microsoft.com/office/drawing/2014/main" id="{8D686E63-508C-4E94-A79D-7FB3AAF42C91}"/>
              </a:ext>
            </a:extLst>
          </p:cNvPr>
          <p:cNvSpPr>
            <a:spLocks noGrp="1"/>
          </p:cNvSpPr>
          <p:nvPr>
            <p:ph idx="1"/>
          </p:nvPr>
        </p:nvSpPr>
        <p:spPr/>
        <p:txBody>
          <a:bodyPr/>
          <a:lstStyle/>
          <a:p>
            <a:r>
              <a:rPr lang="tr-TR" dirty="0"/>
              <a:t>190701143 - Cemal Balaban</a:t>
            </a:r>
          </a:p>
          <a:p>
            <a:r>
              <a:rPr lang="tr-TR" dirty="0"/>
              <a:t>180701023 - Muhammed Faruk Çelik</a:t>
            </a:r>
          </a:p>
          <a:p>
            <a:r>
              <a:rPr lang="tr-TR" dirty="0"/>
              <a:t>170701006 - Ali Kırlangıç</a:t>
            </a:r>
          </a:p>
          <a:p>
            <a:r>
              <a:rPr lang="tr-TR" dirty="0"/>
              <a:t>190701094 - Mehmet Mısır</a:t>
            </a:r>
          </a:p>
          <a:p>
            <a:r>
              <a:rPr lang="tr-TR" dirty="0"/>
              <a:t>190701098 - Enes Burak Çomruk</a:t>
            </a:r>
          </a:p>
        </p:txBody>
      </p:sp>
    </p:spTree>
    <p:extLst>
      <p:ext uri="{BB962C8B-B14F-4D97-AF65-F5344CB8AC3E}">
        <p14:creationId xmlns:p14="http://schemas.microsoft.com/office/powerpoint/2010/main" val="346684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43ADB3-0601-49F1-A84D-D24BE2574265}"/>
              </a:ext>
            </a:extLst>
          </p:cNvPr>
          <p:cNvSpPr>
            <a:spLocks noGrp="1"/>
          </p:cNvSpPr>
          <p:nvPr>
            <p:ph type="title"/>
          </p:nvPr>
        </p:nvSpPr>
        <p:spPr/>
        <p:txBody>
          <a:bodyPr/>
          <a:lstStyle/>
          <a:p>
            <a:r>
              <a:rPr lang="tr-TR" dirty="0"/>
              <a:t>Projenin Amacı</a:t>
            </a:r>
          </a:p>
        </p:txBody>
      </p:sp>
      <p:sp>
        <p:nvSpPr>
          <p:cNvPr id="3" name="İçerik Yer Tutucusu 2">
            <a:extLst>
              <a:ext uri="{FF2B5EF4-FFF2-40B4-BE49-F238E27FC236}">
                <a16:creationId xmlns:a16="http://schemas.microsoft.com/office/drawing/2014/main" id="{B3D667CF-CA05-45F3-9F6C-9D119D665103}"/>
              </a:ext>
            </a:extLst>
          </p:cNvPr>
          <p:cNvSpPr>
            <a:spLocks noGrp="1"/>
          </p:cNvSpPr>
          <p:nvPr>
            <p:ph idx="1"/>
          </p:nvPr>
        </p:nvSpPr>
        <p:spPr/>
        <p:txBody>
          <a:bodyPr/>
          <a:lstStyle/>
          <a:p>
            <a:r>
              <a:rPr lang="tr-TR" dirty="0"/>
              <a:t>Kağıt oyunları ve türevi iskambil oyunları, taş oyunları gibi oyunlar tarihin çok eski zamanlarından beri insanların keyifli vakit geçirmesine yardımcı oyunlar olmuşlardır. Biz ise projemizde bir iskambil oyunu olan Blackjack’i sanal ortama taşımaya karar verdik.</a:t>
            </a:r>
          </a:p>
        </p:txBody>
      </p:sp>
    </p:spTree>
    <p:extLst>
      <p:ext uri="{BB962C8B-B14F-4D97-AF65-F5344CB8AC3E}">
        <p14:creationId xmlns:p14="http://schemas.microsoft.com/office/powerpoint/2010/main" val="243743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7B84BE-D62D-4C05-9608-3F94A7DCC326}"/>
              </a:ext>
            </a:extLst>
          </p:cNvPr>
          <p:cNvSpPr>
            <a:spLocks noGrp="1"/>
          </p:cNvSpPr>
          <p:nvPr>
            <p:ph type="title"/>
          </p:nvPr>
        </p:nvSpPr>
        <p:spPr/>
        <p:txBody>
          <a:bodyPr/>
          <a:lstStyle/>
          <a:p>
            <a:r>
              <a:rPr lang="tr-TR" dirty="0"/>
              <a:t>Projenin İçeriği</a:t>
            </a:r>
          </a:p>
        </p:txBody>
      </p:sp>
      <p:sp>
        <p:nvSpPr>
          <p:cNvPr id="3" name="İçerik Yer Tutucusu 2">
            <a:extLst>
              <a:ext uri="{FF2B5EF4-FFF2-40B4-BE49-F238E27FC236}">
                <a16:creationId xmlns:a16="http://schemas.microsoft.com/office/drawing/2014/main" id="{1358A0AB-5D86-46FC-B34D-A1E4C3486AA4}"/>
              </a:ext>
            </a:extLst>
          </p:cNvPr>
          <p:cNvSpPr>
            <a:spLocks noGrp="1"/>
          </p:cNvSpPr>
          <p:nvPr>
            <p:ph idx="1"/>
          </p:nvPr>
        </p:nvSpPr>
        <p:spPr/>
        <p:txBody>
          <a:bodyPr/>
          <a:lstStyle/>
          <a:p>
            <a:r>
              <a:rPr lang="tr-TR" dirty="0"/>
              <a:t>Bu oyunda amaç; kasaya karşı ya da oyuncuların birbirine karşı oynarken ellerine aldığı kağıtlar ile 21’i geçmemeleri veya 21 yaparak ya da 21’e en yakın olarak oyunu kazanmaktır.</a:t>
            </a:r>
          </a:p>
          <a:p>
            <a:r>
              <a:rPr lang="tr-TR" dirty="0"/>
              <a:t>Normalde pek çok oyunda iskambil destesi içindeki gruplar (karo, sinek, maça ve kupa) bir anlam ifade etmektedir fakat 21 oyununda sadece sayıların önemi vardır.</a:t>
            </a:r>
          </a:p>
          <a:p>
            <a:r>
              <a:rPr lang="tr-TR" dirty="0"/>
              <a:t>İskambil kartlarındaki sayılar üzerinde yazan kadar değerlendirilirken (örneğin kupa 3 3 sayı, sinek 7 7 sayı) vale, kız ve papaz 10 sayı olarak değerlendirilmektedir. As için istisna bir durum olarak oyuncu ası ister 1 ister 11 sayı olarak ele alabilmektedir.</a:t>
            </a:r>
          </a:p>
        </p:txBody>
      </p:sp>
    </p:spTree>
    <p:extLst>
      <p:ext uri="{BB962C8B-B14F-4D97-AF65-F5344CB8AC3E}">
        <p14:creationId xmlns:p14="http://schemas.microsoft.com/office/powerpoint/2010/main" val="185816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EE8BFC-7BFC-49CA-8B0D-CC7A214CD3D8}"/>
              </a:ext>
            </a:extLst>
          </p:cNvPr>
          <p:cNvSpPr>
            <a:spLocks noGrp="1"/>
          </p:cNvSpPr>
          <p:nvPr>
            <p:ph type="title"/>
          </p:nvPr>
        </p:nvSpPr>
        <p:spPr/>
        <p:txBody>
          <a:bodyPr/>
          <a:lstStyle/>
          <a:p>
            <a:r>
              <a:rPr lang="tr-TR" dirty="0"/>
              <a:t>Projede Kullanılacak Teknolojiler</a:t>
            </a:r>
          </a:p>
        </p:txBody>
      </p:sp>
      <p:sp>
        <p:nvSpPr>
          <p:cNvPr id="3" name="İçerik Yer Tutucusu 2">
            <a:extLst>
              <a:ext uri="{FF2B5EF4-FFF2-40B4-BE49-F238E27FC236}">
                <a16:creationId xmlns:a16="http://schemas.microsoft.com/office/drawing/2014/main" id="{ECF23648-01DA-48BA-8488-90E98547906B}"/>
              </a:ext>
            </a:extLst>
          </p:cNvPr>
          <p:cNvSpPr>
            <a:spLocks noGrp="1"/>
          </p:cNvSpPr>
          <p:nvPr>
            <p:ph idx="1"/>
          </p:nvPr>
        </p:nvSpPr>
        <p:spPr/>
        <p:txBody>
          <a:bodyPr/>
          <a:lstStyle/>
          <a:p>
            <a:r>
              <a:rPr lang="tr-TR" dirty="0"/>
              <a:t>Projenin yazılacağı dil : C++</a:t>
            </a:r>
          </a:p>
          <a:p>
            <a:pPr lvl="1"/>
            <a:r>
              <a:rPr lang="tr-TR" dirty="0"/>
              <a:t>C++ nesne yönelimli bir programlama dilidir.</a:t>
            </a:r>
          </a:p>
          <a:p>
            <a:r>
              <a:rPr lang="tr-TR" dirty="0"/>
              <a:t>Arayüz olarak : QT</a:t>
            </a:r>
          </a:p>
          <a:p>
            <a:pPr lvl="1"/>
            <a:r>
              <a:rPr lang="tr-TR" dirty="0"/>
              <a:t>Qt, içerisinde masaüstü, mobil ve gömülü sistemler de bulunan birçok platforma uygulama geliştirmek için kullanılan çapraz platform bir çatıdır.</a:t>
            </a:r>
          </a:p>
          <a:p>
            <a:r>
              <a:rPr lang="tr-TR" dirty="0"/>
              <a:t>Veritabanı : Postgresql</a:t>
            </a:r>
          </a:p>
          <a:p>
            <a:pPr lvl="1"/>
            <a:r>
              <a:rPr lang="tr-TR" dirty="0"/>
              <a:t>PostgreSQL özgür ve açık kaynak kodlu, SQL destekli bir ilişkisel </a:t>
            </a:r>
            <a:r>
              <a:rPr lang="tr-TR" dirty="0" err="1"/>
              <a:t>veritabanı</a:t>
            </a:r>
            <a:r>
              <a:rPr lang="tr-TR" dirty="0"/>
              <a:t> yönetim sistemidir.</a:t>
            </a:r>
          </a:p>
        </p:txBody>
      </p:sp>
    </p:spTree>
    <p:extLst>
      <p:ext uri="{BB962C8B-B14F-4D97-AF65-F5344CB8AC3E}">
        <p14:creationId xmlns:p14="http://schemas.microsoft.com/office/powerpoint/2010/main" val="363899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40AD56-9E80-43AE-8C23-4C872E44A476}"/>
              </a:ext>
            </a:extLst>
          </p:cNvPr>
          <p:cNvSpPr>
            <a:spLocks noGrp="1"/>
          </p:cNvSpPr>
          <p:nvPr>
            <p:ph type="title"/>
          </p:nvPr>
        </p:nvSpPr>
        <p:spPr/>
        <p:txBody>
          <a:bodyPr/>
          <a:lstStyle/>
          <a:p>
            <a:r>
              <a:rPr lang="tr-TR" dirty="0"/>
              <a:t>Proje MockUp’ı</a:t>
            </a:r>
          </a:p>
        </p:txBody>
      </p:sp>
      <p:pic>
        <p:nvPicPr>
          <p:cNvPr id="5" name="İçerik Yer Tutucusu 4">
            <a:extLst>
              <a:ext uri="{FF2B5EF4-FFF2-40B4-BE49-F238E27FC236}">
                <a16:creationId xmlns:a16="http://schemas.microsoft.com/office/drawing/2014/main" id="{CC0601C5-01E1-463A-BC39-4C0CB3084D3B}"/>
              </a:ext>
            </a:extLst>
          </p:cNvPr>
          <p:cNvPicPr>
            <a:picLocks noGrp="1" noChangeAspect="1"/>
          </p:cNvPicPr>
          <p:nvPr>
            <p:ph idx="1"/>
          </p:nvPr>
        </p:nvPicPr>
        <p:blipFill>
          <a:blip r:embed="rId2"/>
          <a:stretch>
            <a:fillRect/>
          </a:stretch>
        </p:blipFill>
        <p:spPr>
          <a:xfrm>
            <a:off x="2899793" y="2097248"/>
            <a:ext cx="6392411" cy="4572000"/>
          </a:xfrm>
        </p:spPr>
      </p:pic>
    </p:spTree>
    <p:extLst>
      <p:ext uri="{BB962C8B-B14F-4D97-AF65-F5344CB8AC3E}">
        <p14:creationId xmlns:p14="http://schemas.microsoft.com/office/powerpoint/2010/main" val="310236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A05EC1-E50A-4AF4-B130-D51F91498C8C}"/>
              </a:ext>
            </a:extLst>
          </p:cNvPr>
          <p:cNvSpPr>
            <a:spLocks noGrp="1"/>
          </p:cNvSpPr>
          <p:nvPr>
            <p:ph type="title"/>
          </p:nvPr>
        </p:nvSpPr>
        <p:spPr/>
        <p:txBody>
          <a:bodyPr/>
          <a:lstStyle/>
          <a:p>
            <a:r>
              <a:rPr lang="tr-TR" dirty="0"/>
              <a:t>Görev Dağılımı</a:t>
            </a:r>
          </a:p>
        </p:txBody>
      </p:sp>
      <p:sp>
        <p:nvSpPr>
          <p:cNvPr id="3" name="İçerik Yer Tutucusu 2">
            <a:extLst>
              <a:ext uri="{FF2B5EF4-FFF2-40B4-BE49-F238E27FC236}">
                <a16:creationId xmlns:a16="http://schemas.microsoft.com/office/drawing/2014/main" id="{BCEC703C-3741-47D7-A602-2C808487DFF1}"/>
              </a:ext>
            </a:extLst>
          </p:cNvPr>
          <p:cNvSpPr>
            <a:spLocks noGrp="1"/>
          </p:cNvSpPr>
          <p:nvPr>
            <p:ph idx="1"/>
          </p:nvPr>
        </p:nvSpPr>
        <p:spPr/>
        <p:txBody>
          <a:bodyPr>
            <a:normAutofit/>
          </a:bodyPr>
          <a:lstStyle/>
          <a:p>
            <a:pPr marL="0" indent="0">
              <a:buNone/>
            </a:pPr>
            <a:endParaRPr lang="tr-TR" dirty="0"/>
          </a:p>
          <a:p>
            <a:pPr marL="0" indent="0">
              <a:buNone/>
            </a:pPr>
            <a:r>
              <a:rPr lang="tr-TR" dirty="0"/>
              <a:t>Planlama, Sunum, Rapor ve Yönetim:</a:t>
            </a:r>
          </a:p>
          <a:p>
            <a:pPr lvl="1"/>
            <a:r>
              <a:rPr lang="tr-TR" dirty="0"/>
              <a:t>Muhammed Faruk Çelik</a:t>
            </a:r>
          </a:p>
          <a:p>
            <a:pPr marL="0" indent="0">
              <a:buNone/>
            </a:pPr>
            <a:r>
              <a:rPr lang="tr-TR" dirty="0"/>
              <a:t>Front-</a:t>
            </a:r>
            <a:r>
              <a:rPr lang="tr-TR" dirty="0" err="1"/>
              <a:t>End</a:t>
            </a:r>
            <a:r>
              <a:rPr lang="tr-TR" dirty="0"/>
              <a:t> :</a:t>
            </a:r>
          </a:p>
          <a:p>
            <a:pPr lvl="1"/>
            <a:r>
              <a:rPr lang="tr-TR" dirty="0"/>
              <a:t>Ali Kırlangıç</a:t>
            </a:r>
          </a:p>
          <a:p>
            <a:pPr lvl="1"/>
            <a:r>
              <a:rPr lang="tr-TR" dirty="0"/>
              <a:t>Enes Burak Çomruk</a:t>
            </a:r>
          </a:p>
          <a:p>
            <a:pPr lvl="1"/>
            <a:r>
              <a:rPr lang="tr-TR" dirty="0"/>
              <a:t>Mehmet Mısır</a:t>
            </a:r>
          </a:p>
          <a:p>
            <a:pPr marL="0" indent="0">
              <a:buNone/>
            </a:pPr>
            <a:r>
              <a:rPr lang="tr-TR" dirty="0" err="1"/>
              <a:t>Back-End</a:t>
            </a:r>
            <a:r>
              <a:rPr lang="tr-TR" dirty="0"/>
              <a:t> :</a:t>
            </a:r>
          </a:p>
          <a:p>
            <a:pPr lvl="1"/>
            <a:r>
              <a:rPr lang="tr-TR" dirty="0"/>
              <a:t>Cemal Balaban</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180333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12A2F4-BC2E-47F2-9FB6-AAF9C1B673C4}"/>
              </a:ext>
            </a:extLst>
          </p:cNvPr>
          <p:cNvSpPr>
            <a:spLocks noGrp="1"/>
          </p:cNvSpPr>
          <p:nvPr>
            <p:ph type="title"/>
          </p:nvPr>
        </p:nvSpPr>
        <p:spPr/>
        <p:txBody>
          <a:bodyPr/>
          <a:lstStyle/>
          <a:p>
            <a:r>
              <a:rPr lang="tr-TR" dirty="0"/>
              <a:t>Zaman Planlaması</a:t>
            </a:r>
          </a:p>
        </p:txBody>
      </p:sp>
      <p:sp>
        <p:nvSpPr>
          <p:cNvPr id="3" name="İçerik Yer Tutucusu 2">
            <a:extLst>
              <a:ext uri="{FF2B5EF4-FFF2-40B4-BE49-F238E27FC236}">
                <a16:creationId xmlns:a16="http://schemas.microsoft.com/office/drawing/2014/main" id="{B8AF66C0-A135-48A3-8C22-D1DDB524800E}"/>
              </a:ext>
            </a:extLst>
          </p:cNvPr>
          <p:cNvSpPr>
            <a:spLocks noGrp="1"/>
          </p:cNvSpPr>
          <p:nvPr>
            <p:ph idx="1"/>
          </p:nvPr>
        </p:nvSpPr>
        <p:spPr/>
        <p:txBody>
          <a:bodyPr/>
          <a:lstStyle/>
          <a:p>
            <a:r>
              <a:rPr lang="tr-TR" dirty="0"/>
              <a:t>Fikir ✓ → Analiz ✓ → Tasarım → Kodlama → Test → Bakım</a:t>
            </a:r>
          </a:p>
          <a:p>
            <a:r>
              <a:rPr lang="tr-TR" dirty="0"/>
              <a:t>Projemizin (tahmini) başlangıç ve bitiş tarihi 29.11.2021 – 07.01.2022 olarak planlanmaktadır.</a:t>
            </a:r>
          </a:p>
          <a:p>
            <a:r>
              <a:rPr lang="tr-TR" dirty="0"/>
              <a:t>Bu süreç içerisinde ekibimizin üyeleri paralel olarak ilerleyecekler.</a:t>
            </a:r>
          </a:p>
        </p:txBody>
      </p:sp>
    </p:spTree>
    <p:extLst>
      <p:ext uri="{BB962C8B-B14F-4D97-AF65-F5344CB8AC3E}">
        <p14:creationId xmlns:p14="http://schemas.microsoft.com/office/powerpoint/2010/main" val="69362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3BB56-05FE-4792-B52F-EDE46D3B097B}"/>
              </a:ext>
            </a:extLst>
          </p:cNvPr>
          <p:cNvSpPr>
            <a:spLocks noGrp="1"/>
          </p:cNvSpPr>
          <p:nvPr>
            <p:ph type="title"/>
          </p:nvPr>
        </p:nvSpPr>
        <p:spPr/>
        <p:txBody>
          <a:bodyPr/>
          <a:lstStyle/>
          <a:p>
            <a:r>
              <a:rPr lang="tr-TR" dirty="0"/>
              <a:t>Alternatif Planlar</a:t>
            </a:r>
          </a:p>
        </p:txBody>
      </p:sp>
      <p:sp>
        <p:nvSpPr>
          <p:cNvPr id="3" name="İçerik Yer Tutucusu 2">
            <a:extLst>
              <a:ext uri="{FF2B5EF4-FFF2-40B4-BE49-F238E27FC236}">
                <a16:creationId xmlns:a16="http://schemas.microsoft.com/office/drawing/2014/main" id="{4412B29F-8755-4F8D-85E7-5B62C3D50953}"/>
              </a:ext>
            </a:extLst>
          </p:cNvPr>
          <p:cNvSpPr>
            <a:spLocks noGrp="1"/>
          </p:cNvSpPr>
          <p:nvPr>
            <p:ph idx="1"/>
          </p:nvPr>
        </p:nvSpPr>
        <p:spPr/>
        <p:txBody>
          <a:bodyPr/>
          <a:lstStyle/>
          <a:p>
            <a:r>
              <a:rPr lang="tr-TR" dirty="0"/>
              <a:t>Projemizde herhangi bir engel ile karşılaştığımız takdirde kaynak olarak kullanabileceğimiz Udemy kursları ve soru-cevap siteleri mevcut.</a:t>
            </a:r>
          </a:p>
        </p:txBody>
      </p:sp>
    </p:spTree>
    <p:extLst>
      <p:ext uri="{BB962C8B-B14F-4D97-AF65-F5344CB8AC3E}">
        <p14:creationId xmlns:p14="http://schemas.microsoft.com/office/powerpoint/2010/main" val="1239411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TM03457503[[fn=Teklif]]</Template>
  <TotalTime>117</TotalTime>
  <Words>336</Words>
  <Application>Microsoft Office PowerPoint</Application>
  <PresentationFormat>Geniş ekran</PresentationFormat>
  <Paragraphs>40</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Century Gothic</vt:lpstr>
      <vt:lpstr>Wingdings 2</vt:lpstr>
      <vt:lpstr>Teklif</vt:lpstr>
      <vt:lpstr>21 (Blackjack)</vt:lpstr>
      <vt:lpstr>Grup Üyeleri (Grup 4)</vt:lpstr>
      <vt:lpstr>Projenin Amacı</vt:lpstr>
      <vt:lpstr>Projenin İçeriği</vt:lpstr>
      <vt:lpstr>Projede Kullanılacak Teknolojiler</vt:lpstr>
      <vt:lpstr>Proje MockUp’ı</vt:lpstr>
      <vt:lpstr>Görev Dağılımı</vt:lpstr>
      <vt:lpstr>Zaman Planlaması</vt:lpstr>
      <vt:lpstr>Alternatif Planlar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(Blackjack)</dc:title>
  <dc:creator>Faruk Çelik</dc:creator>
  <cp:lastModifiedBy>Faruk Çelik</cp:lastModifiedBy>
  <cp:revision>12</cp:revision>
  <dcterms:created xsi:type="dcterms:W3CDTF">2021-12-09T12:16:38Z</dcterms:created>
  <dcterms:modified xsi:type="dcterms:W3CDTF">2021-12-09T21:37:36Z</dcterms:modified>
</cp:coreProperties>
</file>