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7" r:id="rId3"/>
    <p:sldId id="258" r:id="rId4"/>
    <p:sldId id="270" r:id="rId5"/>
    <p:sldId id="259" r:id="rId6"/>
    <p:sldId id="320" r:id="rId7"/>
    <p:sldId id="264" r:id="rId8"/>
    <p:sldId id="285" r:id="rId9"/>
    <p:sldId id="274" r:id="rId10"/>
    <p:sldId id="262" r:id="rId11"/>
    <p:sldId id="321" r:id="rId12"/>
    <p:sldId id="278" r:id="rId13"/>
    <p:sldId id="288" r:id="rId14"/>
    <p:sldId id="315" r:id="rId15"/>
    <p:sldId id="316" r:id="rId16"/>
    <p:sldId id="317" r:id="rId17"/>
    <p:sldId id="318" r:id="rId18"/>
    <p:sldId id="322" r:id="rId19"/>
    <p:sldId id="323" r:id="rId20"/>
    <p:sldId id="324" r:id="rId21"/>
    <p:sldId id="282" r:id="rId22"/>
    <p:sldId id="294" r:id="rId23"/>
    <p:sldId id="319" r:id="rId24"/>
  </p:sldIdLst>
  <p:sldSz cx="9144000" cy="5143500" type="screen16x9"/>
  <p:notesSz cx="6858000" cy="9144000"/>
  <p:embeddedFontLst>
    <p:embeddedFont>
      <p:font typeface="Gaegu" panose="020B0604020202020204" charset="0"/>
      <p:regular r:id="rId26"/>
      <p:bold r:id="rId27"/>
    </p:embeddedFont>
    <p:embeddedFont>
      <p:font typeface="Varela Round" panose="020B0604020202020204" charset="-79"/>
      <p:regular r:id="rId28"/>
    </p:embeddedFont>
    <p:embeddedFont>
      <p:font typeface="Roboto Condensed Light" panose="020B060402020202020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0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5B6"/>
    <a:srgbClr val="EEC9B7"/>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FCD8A1-FD96-47FC-BDAC-7EF0A2C10851}">
  <a:tblStyle styleId="{0CFCD8A1-FD96-47FC-BDAC-7EF0A2C108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7" autoAdjust="0"/>
  </p:normalViewPr>
  <p:slideViewPr>
    <p:cSldViewPr snapToGrid="0">
      <p:cViewPr varScale="1">
        <p:scale>
          <a:sx n="97" d="100"/>
          <a:sy n="97" d="100"/>
        </p:scale>
        <p:origin x="102" y="396"/>
      </p:cViewPr>
      <p:guideLst>
        <p:guide orient="horz" pos="110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507689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30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c94c3d5336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c94c3d5336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81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2"/>
        <p:cNvGrpSpPr/>
        <p:nvPr/>
      </p:nvGrpSpPr>
      <p:grpSpPr>
        <a:xfrm>
          <a:off x="0" y="0"/>
          <a:ext cx="0" cy="0"/>
          <a:chOff x="0" y="0"/>
          <a:chExt cx="0" cy="0"/>
        </a:xfrm>
      </p:grpSpPr>
      <p:sp>
        <p:nvSpPr>
          <p:cNvPr id="3843" name="Google Shape;3843;gca1a8d16b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4" name="Google Shape;3844;gca1a8d16b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56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3"/>
        <p:cNvGrpSpPr/>
        <p:nvPr/>
      </p:nvGrpSpPr>
      <p:grpSpPr>
        <a:xfrm>
          <a:off x="0" y="0"/>
          <a:ext cx="0" cy="0"/>
          <a:chOff x="0" y="0"/>
          <a:chExt cx="0" cy="0"/>
        </a:xfrm>
      </p:grpSpPr>
      <p:sp>
        <p:nvSpPr>
          <p:cNvPr id="3494" name="Google Shape;3494;gc79573c1e9_0_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5" name="Google Shape;3495;gc79573c1e9_0_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21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48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90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41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536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74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98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2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c8f6cc2c49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c8f6cc2c49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819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08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3"/>
        <p:cNvGrpSpPr/>
        <p:nvPr/>
      </p:nvGrpSpPr>
      <p:grpSpPr>
        <a:xfrm>
          <a:off x="0" y="0"/>
          <a:ext cx="0" cy="0"/>
          <a:chOff x="0" y="0"/>
          <a:chExt cx="0" cy="0"/>
        </a:xfrm>
      </p:grpSpPr>
      <p:sp>
        <p:nvSpPr>
          <p:cNvPr id="3634" name="Google Shape;3634;gca1a8d16bc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5" name="Google Shape;3635;gca1a8d16bc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41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8"/>
        <p:cNvGrpSpPr/>
        <p:nvPr/>
      </p:nvGrpSpPr>
      <p:grpSpPr>
        <a:xfrm>
          <a:off x="0" y="0"/>
          <a:ext cx="0" cy="0"/>
          <a:chOff x="0" y="0"/>
          <a:chExt cx="0" cy="0"/>
        </a:xfrm>
      </p:grpSpPr>
      <p:sp>
        <p:nvSpPr>
          <p:cNvPr id="4959" name="Google Shape;4959;gca1a8d16bc_0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0" name="Google Shape;4960;gca1a8d16bc_0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37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9"/>
        <p:cNvGrpSpPr/>
        <p:nvPr/>
      </p:nvGrpSpPr>
      <p:grpSpPr>
        <a:xfrm>
          <a:off x="0" y="0"/>
          <a:ext cx="0" cy="0"/>
          <a:chOff x="0" y="0"/>
          <a:chExt cx="0" cy="0"/>
        </a:xfrm>
      </p:grpSpPr>
      <p:sp>
        <p:nvSpPr>
          <p:cNvPr id="3880" name="Google Shape;3880;gca1a8d16bc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1" name="Google Shape;3881;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c94c3d5336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c94c3d5336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08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c79573c1e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4" name="Google Shape;3084;gc79573c1e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44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c8f6cc2c49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c8f6cc2c49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33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c8f6cc2c49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c8f6cc2c49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92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9"/>
        <p:cNvGrpSpPr/>
        <p:nvPr/>
      </p:nvGrpSpPr>
      <p:grpSpPr>
        <a:xfrm>
          <a:off x="0" y="0"/>
          <a:ext cx="0" cy="0"/>
          <a:chOff x="0" y="0"/>
          <a:chExt cx="0" cy="0"/>
        </a:xfrm>
      </p:grpSpPr>
      <p:sp>
        <p:nvSpPr>
          <p:cNvPr id="2880" name="Google Shape;2880;gc79573c1e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1" name="Google Shape;2881;gc79573c1e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12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2"/>
        <p:cNvGrpSpPr/>
        <p:nvPr/>
      </p:nvGrpSpPr>
      <p:grpSpPr>
        <a:xfrm>
          <a:off x="0" y="0"/>
          <a:ext cx="0" cy="0"/>
          <a:chOff x="0" y="0"/>
          <a:chExt cx="0" cy="0"/>
        </a:xfrm>
      </p:grpSpPr>
      <p:sp>
        <p:nvSpPr>
          <p:cNvPr id="3843" name="Google Shape;3843;gca1a8d16b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4" name="Google Shape;3844;gca1a8d16b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14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4"/>
        <p:cNvGrpSpPr/>
        <p:nvPr/>
      </p:nvGrpSpPr>
      <p:grpSpPr>
        <a:xfrm>
          <a:off x="0" y="0"/>
          <a:ext cx="0" cy="0"/>
          <a:chOff x="0" y="0"/>
          <a:chExt cx="0" cy="0"/>
        </a:xfrm>
      </p:grpSpPr>
      <p:sp>
        <p:nvSpPr>
          <p:cNvPr id="3375" name="Google Shape;3375;gc79573c1e9_0_2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6" name="Google Shape;3376;gc79573c1e9_0_2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42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004" y="-1"/>
            <a:ext cx="9177565" cy="5143390"/>
            <a:chOff x="-23004" y="-1"/>
            <a:chExt cx="9177565" cy="5143390"/>
          </a:xfrm>
        </p:grpSpPr>
        <p:sp>
          <p:nvSpPr>
            <p:cNvPr id="10" name="Google Shape;10;p2"/>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875100" y="2141450"/>
            <a:ext cx="7449534" cy="2329875"/>
            <a:chOff x="875100" y="2141450"/>
            <a:chExt cx="7449534" cy="2329875"/>
          </a:xfrm>
        </p:grpSpPr>
        <p:sp>
          <p:nvSpPr>
            <p:cNvPr id="70" name="Google Shape;70;p2"/>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7664500" y="1118112"/>
            <a:ext cx="533450" cy="911862"/>
            <a:chOff x="478350" y="474400"/>
            <a:chExt cx="344250" cy="588450"/>
          </a:xfrm>
        </p:grpSpPr>
        <p:sp>
          <p:nvSpPr>
            <p:cNvPr id="78" name="Google Shape;78;p2"/>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rot="3251181" flipH="1">
            <a:off x="622582" y="2760365"/>
            <a:ext cx="788446" cy="63180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946050" y="672163"/>
            <a:ext cx="7251900" cy="417000"/>
            <a:chOff x="946050" y="672163"/>
            <a:chExt cx="7251900" cy="417000"/>
          </a:xfrm>
        </p:grpSpPr>
        <p:sp>
          <p:nvSpPr>
            <p:cNvPr id="82" name="Google Shape;82;p2"/>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a:off x="7209519" y="794061"/>
              <a:ext cx="789243" cy="171052"/>
              <a:chOff x="733775" y="310686"/>
              <a:chExt cx="789243" cy="171052"/>
            </a:xfrm>
          </p:grpSpPr>
          <p:sp>
            <p:nvSpPr>
              <p:cNvPr id="84" name="Google Shape;84;p2"/>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85" name="Google Shape;85;p2"/>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86" name="Google Shape;86;p2"/>
              <p:cNvGrpSpPr/>
              <p:nvPr/>
            </p:nvGrpSpPr>
            <p:grpSpPr>
              <a:xfrm>
                <a:off x="1015525" y="313175"/>
                <a:ext cx="184510" cy="164017"/>
                <a:chOff x="7228702" y="774508"/>
                <a:chExt cx="285046" cy="253347"/>
              </a:xfrm>
            </p:grpSpPr>
            <p:grpSp>
              <p:nvGrpSpPr>
                <p:cNvPr id="87" name="Google Shape;87;p2"/>
                <p:cNvGrpSpPr/>
                <p:nvPr/>
              </p:nvGrpSpPr>
              <p:grpSpPr>
                <a:xfrm>
                  <a:off x="7313001" y="774508"/>
                  <a:ext cx="200747" cy="228523"/>
                  <a:chOff x="7313001" y="774508"/>
                  <a:chExt cx="200747" cy="228523"/>
                </a:xfrm>
              </p:grpSpPr>
              <p:sp>
                <p:nvSpPr>
                  <p:cNvPr id="88" name="Google Shape;88;p2"/>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89" name="Google Shape;89;p2"/>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a:off x="7228702" y="809455"/>
                  <a:ext cx="200757" cy="218400"/>
                  <a:chOff x="7269477" y="781280"/>
                  <a:chExt cx="200757" cy="218400"/>
                </a:xfrm>
              </p:grpSpPr>
              <p:sp>
                <p:nvSpPr>
                  <p:cNvPr id="91" name="Google Shape;91;p2"/>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92" name="Google Shape;92;p2"/>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2"/>
            <p:cNvGrpSpPr/>
            <p:nvPr/>
          </p:nvGrpSpPr>
          <p:grpSpPr>
            <a:xfrm>
              <a:off x="1145239" y="777487"/>
              <a:ext cx="800559" cy="204209"/>
              <a:chOff x="747420" y="664537"/>
              <a:chExt cx="800559" cy="204209"/>
            </a:xfrm>
          </p:grpSpPr>
          <p:grpSp>
            <p:nvGrpSpPr>
              <p:cNvPr id="94" name="Google Shape;94;p2"/>
              <p:cNvGrpSpPr/>
              <p:nvPr/>
            </p:nvGrpSpPr>
            <p:grpSpPr>
              <a:xfrm>
                <a:off x="1339984" y="664537"/>
                <a:ext cx="207995" cy="204209"/>
                <a:chOff x="1541700" y="658850"/>
                <a:chExt cx="253838" cy="249218"/>
              </a:xfrm>
            </p:grpSpPr>
            <p:sp>
              <p:nvSpPr>
                <p:cNvPr id="95" name="Google Shape;95;p2"/>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98" name="Google Shape;98;p2"/>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99" name="Google Shape;99;p2"/>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a:spLocks noGrp="1"/>
          </p:cNvSpPr>
          <p:nvPr>
            <p:ph type="ctrTitle"/>
          </p:nvPr>
        </p:nvSpPr>
        <p:spPr>
          <a:xfrm>
            <a:off x="1649100" y="1253838"/>
            <a:ext cx="5845800" cy="1697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1" name="Google Shape;101;p2"/>
          <p:cNvSpPr txBox="1">
            <a:spLocks noGrp="1"/>
          </p:cNvSpPr>
          <p:nvPr>
            <p:ph type="subTitle" idx="1"/>
          </p:nvPr>
        </p:nvSpPr>
        <p:spPr>
          <a:xfrm>
            <a:off x="2050919" y="3476800"/>
            <a:ext cx="4583700" cy="541500"/>
          </a:xfrm>
          <a:prstGeom prst="rect">
            <a:avLst/>
          </a:prstGeom>
          <a:solidFill>
            <a:schemeClr val="lt2"/>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48"/>
        <p:cNvGrpSpPr/>
        <p:nvPr/>
      </p:nvGrpSpPr>
      <p:grpSpPr>
        <a:xfrm>
          <a:off x="0" y="0"/>
          <a:ext cx="0" cy="0"/>
          <a:chOff x="0" y="0"/>
          <a:chExt cx="0" cy="0"/>
        </a:xfrm>
      </p:grpSpPr>
      <p:grpSp>
        <p:nvGrpSpPr>
          <p:cNvPr id="1449" name="Google Shape;1449;p18"/>
          <p:cNvGrpSpPr/>
          <p:nvPr/>
        </p:nvGrpSpPr>
        <p:grpSpPr>
          <a:xfrm>
            <a:off x="-23004" y="-1"/>
            <a:ext cx="9177565" cy="5143390"/>
            <a:chOff x="-23004" y="-1"/>
            <a:chExt cx="9177565" cy="5143390"/>
          </a:xfrm>
        </p:grpSpPr>
        <p:sp>
          <p:nvSpPr>
            <p:cNvPr id="1450" name="Google Shape;1450;p1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1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720000" y="3881875"/>
            <a:ext cx="607734" cy="721621"/>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18"/>
          <p:cNvGrpSpPr/>
          <p:nvPr/>
        </p:nvGrpSpPr>
        <p:grpSpPr>
          <a:xfrm rot="239783">
            <a:off x="5664877" y="4000197"/>
            <a:ext cx="1575948" cy="802794"/>
            <a:chOff x="2094425" y="748900"/>
            <a:chExt cx="887900" cy="452300"/>
          </a:xfrm>
        </p:grpSpPr>
        <p:sp>
          <p:nvSpPr>
            <p:cNvPr id="1511" name="Google Shape;1511;p1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5" name="Google Shape;1515;p18"/>
          <p:cNvSpPr/>
          <p:nvPr/>
        </p:nvSpPr>
        <p:spPr>
          <a:xfrm>
            <a:off x="1377075" y="665587"/>
            <a:ext cx="2734487" cy="2139081"/>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rot="1471467">
            <a:off x="7528784" y="833519"/>
            <a:ext cx="936540" cy="80738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18"/>
          <p:cNvGrpSpPr/>
          <p:nvPr/>
        </p:nvGrpSpPr>
        <p:grpSpPr>
          <a:xfrm>
            <a:off x="600600" y="519300"/>
            <a:ext cx="7942800" cy="494700"/>
            <a:chOff x="600600" y="519300"/>
            <a:chExt cx="7942800" cy="494700"/>
          </a:xfrm>
        </p:grpSpPr>
        <p:sp>
          <p:nvSpPr>
            <p:cNvPr id="1518" name="Google Shape;1518;p1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18"/>
            <p:cNvGrpSpPr/>
            <p:nvPr/>
          </p:nvGrpSpPr>
          <p:grpSpPr>
            <a:xfrm>
              <a:off x="7542569" y="681111"/>
              <a:ext cx="789243" cy="171052"/>
              <a:chOff x="733775" y="310686"/>
              <a:chExt cx="789243" cy="171052"/>
            </a:xfrm>
          </p:grpSpPr>
          <p:sp>
            <p:nvSpPr>
              <p:cNvPr id="1520" name="Google Shape;1520;p1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521" name="Google Shape;1521;p1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522" name="Google Shape;1522;p18"/>
              <p:cNvGrpSpPr/>
              <p:nvPr/>
            </p:nvGrpSpPr>
            <p:grpSpPr>
              <a:xfrm>
                <a:off x="1015525" y="313175"/>
                <a:ext cx="184510" cy="164017"/>
                <a:chOff x="7228702" y="774508"/>
                <a:chExt cx="285046" cy="253347"/>
              </a:xfrm>
            </p:grpSpPr>
            <p:grpSp>
              <p:nvGrpSpPr>
                <p:cNvPr id="1523" name="Google Shape;1523;p18"/>
                <p:cNvGrpSpPr/>
                <p:nvPr/>
              </p:nvGrpSpPr>
              <p:grpSpPr>
                <a:xfrm>
                  <a:off x="7313001" y="774508"/>
                  <a:ext cx="200747" cy="228523"/>
                  <a:chOff x="7313001" y="774508"/>
                  <a:chExt cx="200747" cy="228523"/>
                </a:xfrm>
              </p:grpSpPr>
              <p:sp>
                <p:nvSpPr>
                  <p:cNvPr id="1524" name="Google Shape;1524;p1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5" name="Google Shape;1525;p1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8"/>
                <p:cNvGrpSpPr/>
                <p:nvPr/>
              </p:nvGrpSpPr>
              <p:grpSpPr>
                <a:xfrm>
                  <a:off x="7228702" y="809455"/>
                  <a:ext cx="200757" cy="218400"/>
                  <a:chOff x="7269477" y="781280"/>
                  <a:chExt cx="200757" cy="218400"/>
                </a:xfrm>
              </p:grpSpPr>
              <p:sp>
                <p:nvSpPr>
                  <p:cNvPr id="1527" name="Google Shape;1527;p1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8" name="Google Shape;1528;p1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29" name="Google Shape;1529;p18"/>
            <p:cNvGrpSpPr/>
            <p:nvPr/>
          </p:nvGrpSpPr>
          <p:grpSpPr>
            <a:xfrm>
              <a:off x="812189" y="664537"/>
              <a:ext cx="800559" cy="204209"/>
              <a:chOff x="747420" y="664537"/>
              <a:chExt cx="800559" cy="204209"/>
            </a:xfrm>
          </p:grpSpPr>
          <p:grpSp>
            <p:nvGrpSpPr>
              <p:cNvPr id="1530" name="Google Shape;1530;p18"/>
              <p:cNvGrpSpPr/>
              <p:nvPr/>
            </p:nvGrpSpPr>
            <p:grpSpPr>
              <a:xfrm>
                <a:off x="1339984" y="664537"/>
                <a:ext cx="207995" cy="204209"/>
                <a:chOff x="1541700" y="658850"/>
                <a:chExt cx="253838" cy="249218"/>
              </a:xfrm>
            </p:grpSpPr>
            <p:sp>
              <p:nvSpPr>
                <p:cNvPr id="1531" name="Google Shape;1531;p1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3" name="Google Shape;1533;p1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534" name="Google Shape;1534;p1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535" name="Google Shape;1535;p1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6" name="Google Shape;1536;p1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txBox="1">
            <a:spLocks noGrp="1"/>
          </p:cNvSpPr>
          <p:nvPr>
            <p:ph type="subTitle" idx="1"/>
          </p:nvPr>
        </p:nvSpPr>
        <p:spPr>
          <a:xfrm>
            <a:off x="11256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38" name="Google Shape;1538;p18"/>
          <p:cNvSpPr txBox="1">
            <a:spLocks noGrp="1"/>
          </p:cNvSpPr>
          <p:nvPr>
            <p:ph type="subTitle" idx="2"/>
          </p:nvPr>
        </p:nvSpPr>
        <p:spPr>
          <a:xfrm>
            <a:off x="11257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9" name="Google Shape;1539;p18"/>
          <p:cNvSpPr txBox="1">
            <a:spLocks noGrp="1"/>
          </p:cNvSpPr>
          <p:nvPr>
            <p:ph type="subTitle" idx="3"/>
          </p:nvPr>
        </p:nvSpPr>
        <p:spPr>
          <a:xfrm>
            <a:off x="363464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0" name="Google Shape;1540;p18"/>
          <p:cNvSpPr txBox="1">
            <a:spLocks noGrp="1"/>
          </p:cNvSpPr>
          <p:nvPr>
            <p:ph type="subTitle" idx="4"/>
          </p:nvPr>
        </p:nvSpPr>
        <p:spPr>
          <a:xfrm>
            <a:off x="363465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1" name="Google Shape;1541;p18"/>
          <p:cNvSpPr txBox="1">
            <a:spLocks noGrp="1"/>
          </p:cNvSpPr>
          <p:nvPr>
            <p:ph type="subTitle" idx="5"/>
          </p:nvPr>
        </p:nvSpPr>
        <p:spPr>
          <a:xfrm>
            <a:off x="61435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2" name="Google Shape;1542;p18"/>
          <p:cNvSpPr txBox="1">
            <a:spLocks noGrp="1"/>
          </p:cNvSpPr>
          <p:nvPr>
            <p:ph type="subTitle" idx="6"/>
          </p:nvPr>
        </p:nvSpPr>
        <p:spPr>
          <a:xfrm>
            <a:off x="61436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3" name="Google Shape;1543;p18"/>
          <p:cNvSpPr txBox="1">
            <a:spLocks noGrp="1"/>
          </p:cNvSpPr>
          <p:nvPr>
            <p:ph type="subTitle" idx="7"/>
          </p:nvPr>
        </p:nvSpPr>
        <p:spPr>
          <a:xfrm>
            <a:off x="1125697" y="1473436"/>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4" name="Google Shape;1544;p18"/>
          <p:cNvSpPr txBox="1">
            <a:spLocks noGrp="1"/>
          </p:cNvSpPr>
          <p:nvPr>
            <p:ph type="subTitle" idx="8"/>
          </p:nvPr>
        </p:nvSpPr>
        <p:spPr>
          <a:xfrm>
            <a:off x="1125700" y="1963328"/>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5" name="Google Shape;1545;p18"/>
          <p:cNvSpPr txBox="1">
            <a:spLocks noGrp="1"/>
          </p:cNvSpPr>
          <p:nvPr>
            <p:ph type="subTitle" idx="9"/>
          </p:nvPr>
        </p:nvSpPr>
        <p:spPr>
          <a:xfrm>
            <a:off x="363464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6" name="Google Shape;1546;p18"/>
          <p:cNvSpPr txBox="1">
            <a:spLocks noGrp="1"/>
          </p:cNvSpPr>
          <p:nvPr>
            <p:ph type="subTitle" idx="13"/>
          </p:nvPr>
        </p:nvSpPr>
        <p:spPr>
          <a:xfrm>
            <a:off x="363465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7" name="Google Shape;1547;p18"/>
          <p:cNvSpPr txBox="1">
            <a:spLocks noGrp="1"/>
          </p:cNvSpPr>
          <p:nvPr>
            <p:ph type="subTitle" idx="14"/>
          </p:nvPr>
        </p:nvSpPr>
        <p:spPr>
          <a:xfrm>
            <a:off x="614359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8" name="Google Shape;1548;p18"/>
          <p:cNvSpPr txBox="1">
            <a:spLocks noGrp="1"/>
          </p:cNvSpPr>
          <p:nvPr>
            <p:ph type="subTitle" idx="15"/>
          </p:nvPr>
        </p:nvSpPr>
        <p:spPr>
          <a:xfrm>
            <a:off x="614360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549"/>
        <p:cNvGrpSpPr/>
        <p:nvPr/>
      </p:nvGrpSpPr>
      <p:grpSpPr>
        <a:xfrm>
          <a:off x="0" y="0"/>
          <a:ext cx="0" cy="0"/>
          <a:chOff x="0" y="0"/>
          <a:chExt cx="0" cy="0"/>
        </a:xfrm>
      </p:grpSpPr>
      <p:grpSp>
        <p:nvGrpSpPr>
          <p:cNvPr id="1550" name="Google Shape;1550;p19"/>
          <p:cNvGrpSpPr/>
          <p:nvPr/>
        </p:nvGrpSpPr>
        <p:grpSpPr>
          <a:xfrm>
            <a:off x="-23004" y="-1"/>
            <a:ext cx="9177565" cy="5143390"/>
            <a:chOff x="-23004" y="-1"/>
            <a:chExt cx="9177565" cy="5143390"/>
          </a:xfrm>
        </p:grpSpPr>
        <p:sp>
          <p:nvSpPr>
            <p:cNvPr id="1551" name="Google Shape;1551;p1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1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19"/>
          <p:cNvGrpSpPr/>
          <p:nvPr/>
        </p:nvGrpSpPr>
        <p:grpSpPr>
          <a:xfrm rot="-5400000">
            <a:off x="7598805" y="823914"/>
            <a:ext cx="368499" cy="424474"/>
            <a:chOff x="3150425" y="3024575"/>
            <a:chExt cx="130350" cy="150150"/>
          </a:xfrm>
        </p:grpSpPr>
        <p:sp>
          <p:nvSpPr>
            <p:cNvPr id="1611" name="Google Shape;1611;p1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19"/>
          <p:cNvGrpSpPr/>
          <p:nvPr/>
        </p:nvGrpSpPr>
        <p:grpSpPr>
          <a:xfrm rot="9715366" flipH="1">
            <a:off x="8134543" y="833393"/>
            <a:ext cx="578893" cy="989541"/>
            <a:chOff x="478350" y="474400"/>
            <a:chExt cx="344250" cy="588450"/>
          </a:xfrm>
        </p:grpSpPr>
        <p:sp>
          <p:nvSpPr>
            <p:cNvPr id="1620" name="Google Shape;1620;p19"/>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19"/>
          <p:cNvGrpSpPr/>
          <p:nvPr/>
        </p:nvGrpSpPr>
        <p:grpSpPr>
          <a:xfrm>
            <a:off x="600600" y="519300"/>
            <a:ext cx="7942800" cy="494700"/>
            <a:chOff x="600600" y="519300"/>
            <a:chExt cx="7942800" cy="494700"/>
          </a:xfrm>
        </p:grpSpPr>
        <p:sp>
          <p:nvSpPr>
            <p:cNvPr id="1623" name="Google Shape;1623;p1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19"/>
            <p:cNvGrpSpPr/>
            <p:nvPr/>
          </p:nvGrpSpPr>
          <p:grpSpPr>
            <a:xfrm>
              <a:off x="7542569" y="681111"/>
              <a:ext cx="789243" cy="171052"/>
              <a:chOff x="733775" y="310686"/>
              <a:chExt cx="789243" cy="171052"/>
            </a:xfrm>
          </p:grpSpPr>
          <p:sp>
            <p:nvSpPr>
              <p:cNvPr id="1625" name="Google Shape;1625;p1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626" name="Google Shape;1626;p1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627" name="Google Shape;1627;p19"/>
              <p:cNvGrpSpPr/>
              <p:nvPr/>
            </p:nvGrpSpPr>
            <p:grpSpPr>
              <a:xfrm>
                <a:off x="1015525" y="313175"/>
                <a:ext cx="184510" cy="164017"/>
                <a:chOff x="7228702" y="774508"/>
                <a:chExt cx="285046" cy="253347"/>
              </a:xfrm>
            </p:grpSpPr>
            <p:grpSp>
              <p:nvGrpSpPr>
                <p:cNvPr id="1628" name="Google Shape;1628;p19"/>
                <p:cNvGrpSpPr/>
                <p:nvPr/>
              </p:nvGrpSpPr>
              <p:grpSpPr>
                <a:xfrm>
                  <a:off x="7313001" y="774508"/>
                  <a:ext cx="200747" cy="228523"/>
                  <a:chOff x="7313001" y="774508"/>
                  <a:chExt cx="200747" cy="228523"/>
                </a:xfrm>
              </p:grpSpPr>
              <p:sp>
                <p:nvSpPr>
                  <p:cNvPr id="1629" name="Google Shape;1629;p1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0" name="Google Shape;1630;p1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19"/>
                <p:cNvGrpSpPr/>
                <p:nvPr/>
              </p:nvGrpSpPr>
              <p:grpSpPr>
                <a:xfrm>
                  <a:off x="7228702" y="809455"/>
                  <a:ext cx="200757" cy="218400"/>
                  <a:chOff x="7269477" y="781280"/>
                  <a:chExt cx="200757" cy="218400"/>
                </a:xfrm>
              </p:grpSpPr>
              <p:sp>
                <p:nvSpPr>
                  <p:cNvPr id="1632" name="Google Shape;1632;p1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3" name="Google Shape;1633;p1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34" name="Google Shape;1634;p19"/>
            <p:cNvGrpSpPr/>
            <p:nvPr/>
          </p:nvGrpSpPr>
          <p:grpSpPr>
            <a:xfrm>
              <a:off x="812189" y="664537"/>
              <a:ext cx="800559" cy="204209"/>
              <a:chOff x="747420" y="664537"/>
              <a:chExt cx="800559" cy="204209"/>
            </a:xfrm>
          </p:grpSpPr>
          <p:grpSp>
            <p:nvGrpSpPr>
              <p:cNvPr id="1635" name="Google Shape;1635;p19"/>
              <p:cNvGrpSpPr/>
              <p:nvPr/>
            </p:nvGrpSpPr>
            <p:grpSpPr>
              <a:xfrm>
                <a:off x="1339984" y="664537"/>
                <a:ext cx="207995" cy="204209"/>
                <a:chOff x="1541700" y="658850"/>
                <a:chExt cx="253838" cy="249218"/>
              </a:xfrm>
            </p:grpSpPr>
            <p:sp>
              <p:nvSpPr>
                <p:cNvPr id="1636" name="Google Shape;1636;p1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1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639" name="Google Shape;1639;p1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640" name="Google Shape;1640;p19"/>
          <p:cNvGrpSpPr/>
          <p:nvPr/>
        </p:nvGrpSpPr>
        <p:grpSpPr>
          <a:xfrm>
            <a:off x="5622860" y="4267818"/>
            <a:ext cx="971096" cy="494681"/>
            <a:chOff x="2094425" y="748900"/>
            <a:chExt cx="887900" cy="452300"/>
          </a:xfrm>
        </p:grpSpPr>
        <p:sp>
          <p:nvSpPr>
            <p:cNvPr id="1641" name="Google Shape;1641;p19"/>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 name="Google Shape;1645;p1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6" name="Google Shape;1646;p19"/>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1953"/>
        <p:cNvGrpSpPr/>
        <p:nvPr/>
      </p:nvGrpSpPr>
      <p:grpSpPr>
        <a:xfrm>
          <a:off x="0" y="0"/>
          <a:ext cx="0" cy="0"/>
          <a:chOff x="0" y="0"/>
          <a:chExt cx="0" cy="0"/>
        </a:xfrm>
      </p:grpSpPr>
      <p:grpSp>
        <p:nvGrpSpPr>
          <p:cNvPr id="1954" name="Google Shape;1954;p23"/>
          <p:cNvGrpSpPr/>
          <p:nvPr/>
        </p:nvGrpSpPr>
        <p:grpSpPr>
          <a:xfrm>
            <a:off x="-23004" y="-1"/>
            <a:ext cx="9177565" cy="5143390"/>
            <a:chOff x="-23004" y="-1"/>
            <a:chExt cx="9177565" cy="5143390"/>
          </a:xfrm>
        </p:grpSpPr>
        <p:sp>
          <p:nvSpPr>
            <p:cNvPr id="1955" name="Google Shape;1955;p2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3" name="Google Shape;2013;p23"/>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rot="-5866075">
            <a:off x="6892300" y="1894477"/>
            <a:ext cx="1848385" cy="1354542"/>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608675" y="965300"/>
            <a:ext cx="2307000" cy="1804675"/>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6" name="Google Shape;2016;p23"/>
          <p:cNvGrpSpPr/>
          <p:nvPr/>
        </p:nvGrpSpPr>
        <p:grpSpPr>
          <a:xfrm>
            <a:off x="530039" y="2840683"/>
            <a:ext cx="8072107" cy="2554188"/>
            <a:chOff x="872579" y="2881252"/>
            <a:chExt cx="7396781" cy="2122829"/>
          </a:xfrm>
        </p:grpSpPr>
        <p:grpSp>
          <p:nvGrpSpPr>
            <p:cNvPr id="2017" name="Google Shape;2017;p23"/>
            <p:cNvGrpSpPr/>
            <p:nvPr/>
          </p:nvGrpSpPr>
          <p:grpSpPr>
            <a:xfrm>
              <a:off x="933400" y="3795585"/>
              <a:ext cx="7277175" cy="675466"/>
              <a:chOff x="933416" y="2961528"/>
              <a:chExt cx="7277175" cy="1509422"/>
            </a:xfrm>
          </p:grpSpPr>
          <p:sp>
            <p:nvSpPr>
              <p:cNvPr id="2018" name="Google Shape;2018;p23"/>
              <p:cNvSpPr/>
              <p:nvPr/>
            </p:nvSpPr>
            <p:spPr>
              <a:xfrm>
                <a:off x="933416" y="2961528"/>
                <a:ext cx="7277175" cy="1374550"/>
              </a:xfrm>
              <a:custGeom>
                <a:avLst/>
                <a:gdLst/>
                <a:ahLst/>
                <a:cxnLst/>
                <a:rect l="l" t="t" r="r" b="b"/>
                <a:pathLst>
                  <a:path w="291087" h="54982" extrusionOk="0">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2019" name="Google Shape;2019;p23"/>
              <p:cNvSpPr/>
              <p:nvPr/>
            </p:nvSpPr>
            <p:spPr>
              <a:xfrm>
                <a:off x="947025" y="3310250"/>
                <a:ext cx="7251900" cy="116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0" name="Google Shape;2020;p23"/>
            <p:cNvSpPr/>
            <p:nvPr/>
          </p:nvSpPr>
          <p:spPr>
            <a:xfrm rot="3206269">
              <a:off x="5927183" y="3090543"/>
              <a:ext cx="1378921" cy="170424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rot="3100714">
              <a:off x="4344590" y="3150985"/>
              <a:ext cx="1146920" cy="1428308"/>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rot="2843414">
              <a:off x="25267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rot="-2843414" flipH="1">
              <a:off x="12050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rot="-3051725" flipH="1">
              <a:off x="6696060" y="3141221"/>
              <a:ext cx="1240553" cy="1447852"/>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5" name="Google Shape;2025;p2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026;p23"/>
          <p:cNvGrpSpPr/>
          <p:nvPr/>
        </p:nvGrpSpPr>
        <p:grpSpPr>
          <a:xfrm>
            <a:off x="600600" y="519300"/>
            <a:ext cx="7942800" cy="494700"/>
            <a:chOff x="600600" y="519300"/>
            <a:chExt cx="7942800" cy="494700"/>
          </a:xfrm>
        </p:grpSpPr>
        <p:sp>
          <p:nvSpPr>
            <p:cNvPr id="2027" name="Google Shape;2027;p2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8" name="Google Shape;2028;p23"/>
            <p:cNvGrpSpPr/>
            <p:nvPr/>
          </p:nvGrpSpPr>
          <p:grpSpPr>
            <a:xfrm>
              <a:off x="7542569" y="681111"/>
              <a:ext cx="789243" cy="171052"/>
              <a:chOff x="733775" y="310686"/>
              <a:chExt cx="789243" cy="171052"/>
            </a:xfrm>
          </p:grpSpPr>
          <p:sp>
            <p:nvSpPr>
              <p:cNvPr id="2029" name="Google Shape;2029;p2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030" name="Google Shape;2030;p2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031" name="Google Shape;2031;p23"/>
              <p:cNvGrpSpPr/>
              <p:nvPr/>
            </p:nvGrpSpPr>
            <p:grpSpPr>
              <a:xfrm>
                <a:off x="1015525" y="313175"/>
                <a:ext cx="184510" cy="164017"/>
                <a:chOff x="7228702" y="774508"/>
                <a:chExt cx="285046" cy="253347"/>
              </a:xfrm>
            </p:grpSpPr>
            <p:grpSp>
              <p:nvGrpSpPr>
                <p:cNvPr id="2032" name="Google Shape;2032;p23"/>
                <p:cNvGrpSpPr/>
                <p:nvPr/>
              </p:nvGrpSpPr>
              <p:grpSpPr>
                <a:xfrm>
                  <a:off x="7313001" y="774508"/>
                  <a:ext cx="200747" cy="228523"/>
                  <a:chOff x="7313001" y="774508"/>
                  <a:chExt cx="200747" cy="228523"/>
                </a:xfrm>
              </p:grpSpPr>
              <p:sp>
                <p:nvSpPr>
                  <p:cNvPr id="2033" name="Google Shape;2033;p2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034" name="Google Shape;2034;p2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23"/>
                <p:cNvGrpSpPr/>
                <p:nvPr/>
              </p:nvGrpSpPr>
              <p:grpSpPr>
                <a:xfrm>
                  <a:off x="7228702" y="809455"/>
                  <a:ext cx="200757" cy="218400"/>
                  <a:chOff x="7269477" y="781280"/>
                  <a:chExt cx="200757" cy="218400"/>
                </a:xfrm>
              </p:grpSpPr>
              <p:sp>
                <p:nvSpPr>
                  <p:cNvPr id="2036" name="Google Shape;2036;p2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037" name="Google Shape;2037;p2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38" name="Google Shape;2038;p23"/>
            <p:cNvGrpSpPr/>
            <p:nvPr/>
          </p:nvGrpSpPr>
          <p:grpSpPr>
            <a:xfrm>
              <a:off x="812189" y="664537"/>
              <a:ext cx="800559" cy="204209"/>
              <a:chOff x="747420" y="664537"/>
              <a:chExt cx="800559" cy="204209"/>
            </a:xfrm>
          </p:grpSpPr>
          <p:grpSp>
            <p:nvGrpSpPr>
              <p:cNvPr id="2039" name="Google Shape;2039;p23"/>
              <p:cNvGrpSpPr/>
              <p:nvPr/>
            </p:nvGrpSpPr>
            <p:grpSpPr>
              <a:xfrm>
                <a:off x="1339984" y="664537"/>
                <a:ext cx="207995" cy="204209"/>
                <a:chOff x="1541700" y="658850"/>
                <a:chExt cx="253838" cy="249218"/>
              </a:xfrm>
            </p:grpSpPr>
            <p:sp>
              <p:nvSpPr>
                <p:cNvPr id="2040" name="Google Shape;2040;p2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2" name="Google Shape;2042;p2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043" name="Google Shape;2043;p2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044" name="Google Shape;2044;p2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5" name="Google Shape;2045;p23"/>
          <p:cNvSpPr txBox="1">
            <a:spLocks noGrp="1"/>
          </p:cNvSpPr>
          <p:nvPr>
            <p:ph type="subTitle" idx="1"/>
          </p:nvPr>
        </p:nvSpPr>
        <p:spPr>
          <a:xfrm>
            <a:off x="2057700" y="1616050"/>
            <a:ext cx="5028600" cy="255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2046" name="Google Shape;2046;p23"/>
          <p:cNvSpPr/>
          <p:nvPr/>
        </p:nvSpPr>
        <p:spPr>
          <a:xfrm>
            <a:off x="764475" y="1311300"/>
            <a:ext cx="388372" cy="46115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23"/>
          <p:cNvGrpSpPr/>
          <p:nvPr/>
        </p:nvGrpSpPr>
        <p:grpSpPr>
          <a:xfrm>
            <a:off x="7907494" y="4022291"/>
            <a:ext cx="388378" cy="447357"/>
            <a:chOff x="3150425" y="3024575"/>
            <a:chExt cx="130350" cy="150150"/>
          </a:xfrm>
        </p:grpSpPr>
        <p:sp>
          <p:nvSpPr>
            <p:cNvPr id="2048" name="Google Shape;2048;p23"/>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161"/>
        <p:cNvGrpSpPr/>
        <p:nvPr/>
      </p:nvGrpSpPr>
      <p:grpSpPr>
        <a:xfrm>
          <a:off x="0" y="0"/>
          <a:ext cx="0" cy="0"/>
          <a:chOff x="0" y="0"/>
          <a:chExt cx="0" cy="0"/>
        </a:xfrm>
      </p:grpSpPr>
      <p:grpSp>
        <p:nvGrpSpPr>
          <p:cNvPr id="2162" name="Google Shape;2162;p25"/>
          <p:cNvGrpSpPr/>
          <p:nvPr/>
        </p:nvGrpSpPr>
        <p:grpSpPr>
          <a:xfrm>
            <a:off x="-23004" y="-1"/>
            <a:ext cx="9177565" cy="5143390"/>
            <a:chOff x="-23004" y="-1"/>
            <a:chExt cx="9177565" cy="5143390"/>
          </a:xfrm>
        </p:grpSpPr>
        <p:sp>
          <p:nvSpPr>
            <p:cNvPr id="2163" name="Google Shape;2163;p2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1" name="Google Shape;2221;p2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5"/>
          <p:cNvSpPr/>
          <p:nvPr/>
        </p:nvSpPr>
        <p:spPr>
          <a:xfrm>
            <a:off x="560475" y="2957825"/>
            <a:ext cx="2307000" cy="1804675"/>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5"/>
          <p:cNvSpPr/>
          <p:nvPr/>
        </p:nvSpPr>
        <p:spPr>
          <a:xfrm rot="1167777">
            <a:off x="3646616" y="888795"/>
            <a:ext cx="959985" cy="82759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5"/>
          <p:cNvSpPr/>
          <p:nvPr/>
        </p:nvSpPr>
        <p:spPr>
          <a:xfrm>
            <a:off x="6501081" y="714903"/>
            <a:ext cx="2188039" cy="1648209"/>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5"/>
          <p:cNvGrpSpPr/>
          <p:nvPr/>
        </p:nvGrpSpPr>
        <p:grpSpPr>
          <a:xfrm>
            <a:off x="600600" y="519300"/>
            <a:ext cx="7942800" cy="494700"/>
            <a:chOff x="600600" y="519300"/>
            <a:chExt cx="7942800" cy="494700"/>
          </a:xfrm>
        </p:grpSpPr>
        <p:sp>
          <p:nvSpPr>
            <p:cNvPr id="2226" name="Google Shape;2226;p2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7" name="Google Shape;2227;p25"/>
            <p:cNvGrpSpPr/>
            <p:nvPr/>
          </p:nvGrpSpPr>
          <p:grpSpPr>
            <a:xfrm>
              <a:off x="7542569" y="681111"/>
              <a:ext cx="789243" cy="171052"/>
              <a:chOff x="733775" y="310686"/>
              <a:chExt cx="789243" cy="171052"/>
            </a:xfrm>
          </p:grpSpPr>
          <p:sp>
            <p:nvSpPr>
              <p:cNvPr id="2228" name="Google Shape;2228;p2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229" name="Google Shape;2229;p2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230" name="Google Shape;2230;p25"/>
              <p:cNvGrpSpPr/>
              <p:nvPr/>
            </p:nvGrpSpPr>
            <p:grpSpPr>
              <a:xfrm>
                <a:off x="1015525" y="313175"/>
                <a:ext cx="184510" cy="164017"/>
                <a:chOff x="7228702" y="774508"/>
                <a:chExt cx="285046" cy="253347"/>
              </a:xfrm>
            </p:grpSpPr>
            <p:grpSp>
              <p:nvGrpSpPr>
                <p:cNvPr id="2231" name="Google Shape;2231;p25"/>
                <p:cNvGrpSpPr/>
                <p:nvPr/>
              </p:nvGrpSpPr>
              <p:grpSpPr>
                <a:xfrm>
                  <a:off x="7313001" y="774508"/>
                  <a:ext cx="200747" cy="228523"/>
                  <a:chOff x="7313001" y="774508"/>
                  <a:chExt cx="200747" cy="228523"/>
                </a:xfrm>
              </p:grpSpPr>
              <p:sp>
                <p:nvSpPr>
                  <p:cNvPr id="2232" name="Google Shape;2232;p2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233" name="Google Shape;2233;p2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25"/>
                <p:cNvGrpSpPr/>
                <p:nvPr/>
              </p:nvGrpSpPr>
              <p:grpSpPr>
                <a:xfrm>
                  <a:off x="7228702" y="809455"/>
                  <a:ext cx="200757" cy="218400"/>
                  <a:chOff x="7269477" y="781280"/>
                  <a:chExt cx="200757" cy="218400"/>
                </a:xfrm>
              </p:grpSpPr>
              <p:sp>
                <p:nvSpPr>
                  <p:cNvPr id="2235" name="Google Shape;2235;p2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236" name="Google Shape;2236;p2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37" name="Google Shape;2237;p25"/>
            <p:cNvGrpSpPr/>
            <p:nvPr/>
          </p:nvGrpSpPr>
          <p:grpSpPr>
            <a:xfrm>
              <a:off x="812189" y="664537"/>
              <a:ext cx="800559" cy="204209"/>
              <a:chOff x="747420" y="664537"/>
              <a:chExt cx="800559" cy="204209"/>
            </a:xfrm>
          </p:grpSpPr>
          <p:grpSp>
            <p:nvGrpSpPr>
              <p:cNvPr id="2238" name="Google Shape;2238;p25"/>
              <p:cNvGrpSpPr/>
              <p:nvPr/>
            </p:nvGrpSpPr>
            <p:grpSpPr>
              <a:xfrm>
                <a:off x="1339984" y="664537"/>
                <a:ext cx="207995" cy="204209"/>
                <a:chOff x="1541700" y="658850"/>
                <a:chExt cx="253838" cy="249218"/>
              </a:xfrm>
            </p:grpSpPr>
            <p:sp>
              <p:nvSpPr>
                <p:cNvPr id="2239" name="Google Shape;2239;p2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1" name="Google Shape;2241;p2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242" name="Google Shape;2242;p2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2243" name="Google Shape;2243;p25"/>
          <p:cNvGrpSpPr/>
          <p:nvPr/>
        </p:nvGrpSpPr>
        <p:grpSpPr>
          <a:xfrm rot="3340333">
            <a:off x="1060618" y="1126198"/>
            <a:ext cx="388165" cy="447140"/>
            <a:chOff x="3150425" y="3024575"/>
            <a:chExt cx="130350" cy="150150"/>
          </a:xfrm>
        </p:grpSpPr>
        <p:sp>
          <p:nvSpPr>
            <p:cNvPr id="2244" name="Google Shape;2244;p2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2" name="Google Shape;2252;p2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5"/>
          <p:cNvSpPr txBox="1">
            <a:spLocks noGrp="1"/>
          </p:cNvSpPr>
          <p:nvPr>
            <p:ph type="subTitle" idx="1"/>
          </p:nvPr>
        </p:nvSpPr>
        <p:spPr>
          <a:xfrm>
            <a:off x="982575" y="2005050"/>
            <a:ext cx="3254100" cy="1766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54" name="Google Shape;2254;p2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2444"/>
        <p:cNvGrpSpPr/>
        <p:nvPr/>
      </p:nvGrpSpPr>
      <p:grpSpPr>
        <a:xfrm>
          <a:off x="0" y="0"/>
          <a:ext cx="0" cy="0"/>
          <a:chOff x="0" y="0"/>
          <a:chExt cx="0" cy="0"/>
        </a:xfrm>
      </p:grpSpPr>
      <p:grpSp>
        <p:nvGrpSpPr>
          <p:cNvPr id="2445" name="Google Shape;2445;p28"/>
          <p:cNvGrpSpPr/>
          <p:nvPr/>
        </p:nvGrpSpPr>
        <p:grpSpPr>
          <a:xfrm>
            <a:off x="-23004" y="-1"/>
            <a:ext cx="9177565" cy="5143390"/>
            <a:chOff x="-23004" y="-1"/>
            <a:chExt cx="9177565" cy="5143390"/>
          </a:xfrm>
        </p:grpSpPr>
        <p:sp>
          <p:nvSpPr>
            <p:cNvPr id="2446" name="Google Shape;2446;p2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4" name="Google Shape;2504;p2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28"/>
          <p:cNvGrpSpPr/>
          <p:nvPr/>
        </p:nvGrpSpPr>
        <p:grpSpPr>
          <a:xfrm rot="-5400000">
            <a:off x="7598805" y="823914"/>
            <a:ext cx="368499" cy="424474"/>
            <a:chOff x="3150425" y="3024575"/>
            <a:chExt cx="130350" cy="150150"/>
          </a:xfrm>
        </p:grpSpPr>
        <p:sp>
          <p:nvSpPr>
            <p:cNvPr id="2506" name="Google Shape;2506;p28"/>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28"/>
          <p:cNvGrpSpPr/>
          <p:nvPr/>
        </p:nvGrpSpPr>
        <p:grpSpPr>
          <a:xfrm rot="9715366" flipH="1">
            <a:off x="8134543" y="833393"/>
            <a:ext cx="578893" cy="989541"/>
            <a:chOff x="478350" y="474400"/>
            <a:chExt cx="344250" cy="588450"/>
          </a:xfrm>
        </p:grpSpPr>
        <p:sp>
          <p:nvSpPr>
            <p:cNvPr id="2515" name="Google Shape;2515;p28"/>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28"/>
          <p:cNvGrpSpPr/>
          <p:nvPr/>
        </p:nvGrpSpPr>
        <p:grpSpPr>
          <a:xfrm>
            <a:off x="600600" y="519300"/>
            <a:ext cx="7942800" cy="494700"/>
            <a:chOff x="600600" y="519300"/>
            <a:chExt cx="7942800" cy="494700"/>
          </a:xfrm>
        </p:grpSpPr>
        <p:sp>
          <p:nvSpPr>
            <p:cNvPr id="2518" name="Google Shape;2518;p2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9" name="Google Shape;2519;p28"/>
            <p:cNvGrpSpPr/>
            <p:nvPr/>
          </p:nvGrpSpPr>
          <p:grpSpPr>
            <a:xfrm>
              <a:off x="7542569" y="681111"/>
              <a:ext cx="789243" cy="171052"/>
              <a:chOff x="733775" y="310686"/>
              <a:chExt cx="789243" cy="171052"/>
            </a:xfrm>
          </p:grpSpPr>
          <p:sp>
            <p:nvSpPr>
              <p:cNvPr id="2520" name="Google Shape;2520;p2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521" name="Google Shape;2521;p2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522" name="Google Shape;2522;p28"/>
              <p:cNvGrpSpPr/>
              <p:nvPr/>
            </p:nvGrpSpPr>
            <p:grpSpPr>
              <a:xfrm>
                <a:off x="1015525" y="313175"/>
                <a:ext cx="184510" cy="164017"/>
                <a:chOff x="7228702" y="774508"/>
                <a:chExt cx="285046" cy="253347"/>
              </a:xfrm>
            </p:grpSpPr>
            <p:grpSp>
              <p:nvGrpSpPr>
                <p:cNvPr id="2523" name="Google Shape;2523;p28"/>
                <p:cNvGrpSpPr/>
                <p:nvPr/>
              </p:nvGrpSpPr>
              <p:grpSpPr>
                <a:xfrm>
                  <a:off x="7313001" y="774508"/>
                  <a:ext cx="200747" cy="228523"/>
                  <a:chOff x="7313001" y="774508"/>
                  <a:chExt cx="200747" cy="228523"/>
                </a:xfrm>
              </p:grpSpPr>
              <p:sp>
                <p:nvSpPr>
                  <p:cNvPr id="2524" name="Google Shape;2524;p2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5" name="Google Shape;2525;p2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8"/>
                <p:cNvGrpSpPr/>
                <p:nvPr/>
              </p:nvGrpSpPr>
              <p:grpSpPr>
                <a:xfrm>
                  <a:off x="7228702" y="809455"/>
                  <a:ext cx="200757" cy="218400"/>
                  <a:chOff x="7269477" y="781280"/>
                  <a:chExt cx="200757" cy="218400"/>
                </a:xfrm>
              </p:grpSpPr>
              <p:sp>
                <p:nvSpPr>
                  <p:cNvPr id="2527" name="Google Shape;2527;p2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8" name="Google Shape;2528;p2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9" name="Google Shape;2529;p28"/>
            <p:cNvGrpSpPr/>
            <p:nvPr/>
          </p:nvGrpSpPr>
          <p:grpSpPr>
            <a:xfrm>
              <a:off x="812189" y="664537"/>
              <a:ext cx="800559" cy="204209"/>
              <a:chOff x="747420" y="664537"/>
              <a:chExt cx="800559" cy="204209"/>
            </a:xfrm>
          </p:grpSpPr>
          <p:grpSp>
            <p:nvGrpSpPr>
              <p:cNvPr id="2530" name="Google Shape;2530;p28"/>
              <p:cNvGrpSpPr/>
              <p:nvPr/>
            </p:nvGrpSpPr>
            <p:grpSpPr>
              <a:xfrm>
                <a:off x="1339984" y="664537"/>
                <a:ext cx="207995" cy="204209"/>
                <a:chOff x="1541700" y="658850"/>
                <a:chExt cx="253838" cy="249218"/>
              </a:xfrm>
            </p:grpSpPr>
            <p:sp>
              <p:nvSpPr>
                <p:cNvPr id="2531" name="Google Shape;2531;p2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534" name="Google Shape;2534;p2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2535" name="Google Shape;2535;p28"/>
          <p:cNvGrpSpPr/>
          <p:nvPr/>
        </p:nvGrpSpPr>
        <p:grpSpPr>
          <a:xfrm>
            <a:off x="5622860" y="4267818"/>
            <a:ext cx="971096" cy="494681"/>
            <a:chOff x="2094425" y="748900"/>
            <a:chExt cx="887900" cy="452300"/>
          </a:xfrm>
        </p:grpSpPr>
        <p:sp>
          <p:nvSpPr>
            <p:cNvPr id="2536" name="Google Shape;2536;p2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 name="Google Shape;2540;p28"/>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2542"/>
        <p:cNvGrpSpPr/>
        <p:nvPr/>
      </p:nvGrpSpPr>
      <p:grpSpPr>
        <a:xfrm>
          <a:off x="0" y="0"/>
          <a:ext cx="0" cy="0"/>
          <a:chOff x="0" y="0"/>
          <a:chExt cx="0" cy="0"/>
        </a:xfrm>
      </p:grpSpPr>
      <p:grpSp>
        <p:nvGrpSpPr>
          <p:cNvPr id="2543" name="Google Shape;2543;p29"/>
          <p:cNvGrpSpPr/>
          <p:nvPr/>
        </p:nvGrpSpPr>
        <p:grpSpPr>
          <a:xfrm>
            <a:off x="-23004" y="-1"/>
            <a:ext cx="9177565" cy="5143390"/>
            <a:chOff x="-23004" y="-1"/>
            <a:chExt cx="9177565" cy="5143390"/>
          </a:xfrm>
        </p:grpSpPr>
        <p:sp>
          <p:nvSpPr>
            <p:cNvPr id="2544" name="Google Shape;2544;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29"/>
          <p:cNvGrpSpPr/>
          <p:nvPr/>
        </p:nvGrpSpPr>
        <p:grpSpPr>
          <a:xfrm>
            <a:off x="-23004" y="-1"/>
            <a:ext cx="9177565" cy="5143390"/>
            <a:chOff x="-23004" y="-1"/>
            <a:chExt cx="9177565" cy="5143390"/>
          </a:xfrm>
        </p:grpSpPr>
        <p:sp>
          <p:nvSpPr>
            <p:cNvPr id="2603" name="Google Shape;2603;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1" name="Google Shape;2661;p2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9"/>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663" name="Google Shape;2663;p29"/>
          <p:cNvGrpSpPr/>
          <p:nvPr/>
        </p:nvGrpSpPr>
        <p:grpSpPr>
          <a:xfrm>
            <a:off x="584625" y="540000"/>
            <a:ext cx="1265537" cy="1405864"/>
            <a:chOff x="600600" y="540000"/>
            <a:chExt cx="1265537" cy="1405864"/>
          </a:xfrm>
        </p:grpSpPr>
        <p:sp>
          <p:nvSpPr>
            <p:cNvPr id="2664" name="Google Shape;2664;p29"/>
            <p:cNvSpPr/>
            <p:nvPr/>
          </p:nvSpPr>
          <p:spPr>
            <a:xfrm>
              <a:off x="702549" y="636668"/>
              <a:ext cx="1059313" cy="130919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9"/>
            <p:cNvSpPr/>
            <p:nvPr/>
          </p:nvSpPr>
          <p:spPr>
            <a:xfrm>
              <a:off x="600600" y="540000"/>
              <a:ext cx="1034250" cy="128799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946406" y="780744"/>
              <a:ext cx="919732" cy="1073381"/>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29"/>
          <p:cNvGrpSpPr/>
          <p:nvPr/>
        </p:nvGrpSpPr>
        <p:grpSpPr>
          <a:xfrm>
            <a:off x="600600" y="519300"/>
            <a:ext cx="7942800" cy="494700"/>
            <a:chOff x="600600" y="519300"/>
            <a:chExt cx="7942800" cy="494700"/>
          </a:xfrm>
        </p:grpSpPr>
        <p:sp>
          <p:nvSpPr>
            <p:cNvPr id="2668" name="Google Shape;2668;p2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9" name="Google Shape;2669;p29"/>
            <p:cNvGrpSpPr/>
            <p:nvPr/>
          </p:nvGrpSpPr>
          <p:grpSpPr>
            <a:xfrm>
              <a:off x="7542569" y="681111"/>
              <a:ext cx="789243" cy="171052"/>
              <a:chOff x="733775" y="310686"/>
              <a:chExt cx="789243" cy="171052"/>
            </a:xfrm>
          </p:grpSpPr>
          <p:sp>
            <p:nvSpPr>
              <p:cNvPr id="2670" name="Google Shape;2670;p2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671" name="Google Shape;2671;p2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672" name="Google Shape;2672;p29"/>
              <p:cNvGrpSpPr/>
              <p:nvPr/>
            </p:nvGrpSpPr>
            <p:grpSpPr>
              <a:xfrm>
                <a:off x="1015525" y="313175"/>
                <a:ext cx="184510" cy="164017"/>
                <a:chOff x="7228702" y="774508"/>
                <a:chExt cx="285046" cy="253347"/>
              </a:xfrm>
            </p:grpSpPr>
            <p:grpSp>
              <p:nvGrpSpPr>
                <p:cNvPr id="2673" name="Google Shape;2673;p29"/>
                <p:cNvGrpSpPr/>
                <p:nvPr/>
              </p:nvGrpSpPr>
              <p:grpSpPr>
                <a:xfrm>
                  <a:off x="7313001" y="774508"/>
                  <a:ext cx="200747" cy="228523"/>
                  <a:chOff x="7313001" y="774508"/>
                  <a:chExt cx="200747" cy="228523"/>
                </a:xfrm>
              </p:grpSpPr>
              <p:sp>
                <p:nvSpPr>
                  <p:cNvPr id="2674" name="Google Shape;2674;p2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5" name="Google Shape;2675;p2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29"/>
                <p:cNvGrpSpPr/>
                <p:nvPr/>
              </p:nvGrpSpPr>
              <p:grpSpPr>
                <a:xfrm>
                  <a:off x="7228702" y="809455"/>
                  <a:ext cx="200757" cy="218400"/>
                  <a:chOff x="7269477" y="781280"/>
                  <a:chExt cx="200757" cy="218400"/>
                </a:xfrm>
              </p:grpSpPr>
              <p:sp>
                <p:nvSpPr>
                  <p:cNvPr id="2677" name="Google Shape;2677;p2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8" name="Google Shape;2678;p2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79" name="Google Shape;2679;p29"/>
            <p:cNvGrpSpPr/>
            <p:nvPr/>
          </p:nvGrpSpPr>
          <p:grpSpPr>
            <a:xfrm>
              <a:off x="812189" y="664537"/>
              <a:ext cx="800559" cy="204209"/>
              <a:chOff x="747420" y="664537"/>
              <a:chExt cx="800559" cy="204209"/>
            </a:xfrm>
          </p:grpSpPr>
          <p:grpSp>
            <p:nvGrpSpPr>
              <p:cNvPr id="2680" name="Google Shape;2680;p29"/>
              <p:cNvGrpSpPr/>
              <p:nvPr/>
            </p:nvGrpSpPr>
            <p:grpSpPr>
              <a:xfrm>
                <a:off x="1339984" y="664537"/>
                <a:ext cx="207995" cy="204209"/>
                <a:chOff x="1541700" y="658850"/>
                <a:chExt cx="253838" cy="249218"/>
              </a:xfrm>
            </p:grpSpPr>
            <p:sp>
              <p:nvSpPr>
                <p:cNvPr id="2681" name="Google Shape;2681;p2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3" name="Google Shape;2683;p2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684" name="Google Shape;2684;p2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685" name="Google Shape;2685;p29"/>
          <p:cNvSpPr/>
          <p:nvPr/>
        </p:nvSpPr>
        <p:spPr>
          <a:xfrm>
            <a:off x="7499500" y="4196474"/>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6"/>
        <p:cNvGrpSpPr/>
        <p:nvPr/>
      </p:nvGrpSpPr>
      <p:grpSpPr>
        <a:xfrm>
          <a:off x="0" y="0"/>
          <a:ext cx="0" cy="0"/>
          <a:chOff x="0" y="0"/>
          <a:chExt cx="0" cy="0"/>
        </a:xfrm>
      </p:grpSpPr>
      <p:grpSp>
        <p:nvGrpSpPr>
          <p:cNvPr id="197" name="Google Shape;197;p4"/>
          <p:cNvGrpSpPr/>
          <p:nvPr/>
        </p:nvGrpSpPr>
        <p:grpSpPr>
          <a:xfrm>
            <a:off x="-23004" y="-1"/>
            <a:ext cx="9177565" cy="5143390"/>
            <a:chOff x="-23004" y="-1"/>
            <a:chExt cx="9177565" cy="5143390"/>
          </a:xfrm>
        </p:grpSpPr>
        <p:sp>
          <p:nvSpPr>
            <p:cNvPr id="198" name="Google Shape;198;p4"/>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4"/>
          <p:cNvSpPr/>
          <p:nvPr/>
        </p:nvSpPr>
        <p:spPr>
          <a:xfrm>
            <a:off x="600600" y="1014000"/>
            <a:ext cx="7942800" cy="3748500"/>
          </a:xfrm>
          <a:prstGeom prst="rect">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26450" y="540000"/>
            <a:ext cx="1792175" cy="1313350"/>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7053032" y="3466663"/>
            <a:ext cx="1487786" cy="1259844"/>
            <a:chOff x="478350" y="433625"/>
            <a:chExt cx="811800" cy="687425"/>
          </a:xfrm>
        </p:grpSpPr>
        <p:sp>
          <p:nvSpPr>
            <p:cNvPr id="259" name="Google Shape;259;p4"/>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txBox="1">
            <a:spLocks noGrp="1"/>
          </p:cNvSpPr>
          <p:nvPr>
            <p:ph type="body" idx="1"/>
          </p:nvPr>
        </p:nvSpPr>
        <p:spPr>
          <a:xfrm>
            <a:off x="861300" y="1243050"/>
            <a:ext cx="7421400" cy="32904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266" name="Google Shape;266;p4"/>
          <p:cNvGrpSpPr/>
          <p:nvPr/>
        </p:nvGrpSpPr>
        <p:grpSpPr>
          <a:xfrm>
            <a:off x="600600" y="519300"/>
            <a:ext cx="7942800" cy="494700"/>
            <a:chOff x="600600" y="519300"/>
            <a:chExt cx="7942800" cy="494700"/>
          </a:xfrm>
        </p:grpSpPr>
        <p:sp>
          <p:nvSpPr>
            <p:cNvPr id="267" name="Google Shape;267;p4"/>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4"/>
            <p:cNvGrpSpPr/>
            <p:nvPr/>
          </p:nvGrpSpPr>
          <p:grpSpPr>
            <a:xfrm>
              <a:off x="7542569" y="681111"/>
              <a:ext cx="789243" cy="171052"/>
              <a:chOff x="733775" y="310686"/>
              <a:chExt cx="789243" cy="171052"/>
            </a:xfrm>
          </p:grpSpPr>
          <p:sp>
            <p:nvSpPr>
              <p:cNvPr id="269" name="Google Shape;269;p4"/>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70" name="Google Shape;270;p4"/>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71" name="Google Shape;271;p4"/>
              <p:cNvGrpSpPr/>
              <p:nvPr/>
            </p:nvGrpSpPr>
            <p:grpSpPr>
              <a:xfrm>
                <a:off x="1015525" y="313175"/>
                <a:ext cx="184510" cy="164017"/>
                <a:chOff x="7228702" y="774508"/>
                <a:chExt cx="285046" cy="253347"/>
              </a:xfrm>
            </p:grpSpPr>
            <p:grpSp>
              <p:nvGrpSpPr>
                <p:cNvPr id="272" name="Google Shape;272;p4"/>
                <p:cNvGrpSpPr/>
                <p:nvPr/>
              </p:nvGrpSpPr>
              <p:grpSpPr>
                <a:xfrm>
                  <a:off x="7313001" y="774508"/>
                  <a:ext cx="200747" cy="228523"/>
                  <a:chOff x="7313001" y="774508"/>
                  <a:chExt cx="200747" cy="228523"/>
                </a:xfrm>
              </p:grpSpPr>
              <p:sp>
                <p:nvSpPr>
                  <p:cNvPr id="273" name="Google Shape;273;p4"/>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4" name="Google Shape;274;p4"/>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4"/>
                <p:cNvGrpSpPr/>
                <p:nvPr/>
              </p:nvGrpSpPr>
              <p:grpSpPr>
                <a:xfrm>
                  <a:off x="7228702" y="809455"/>
                  <a:ext cx="200757" cy="218400"/>
                  <a:chOff x="7269477" y="781280"/>
                  <a:chExt cx="200757" cy="218400"/>
                </a:xfrm>
              </p:grpSpPr>
              <p:sp>
                <p:nvSpPr>
                  <p:cNvPr id="276" name="Google Shape;276;p4"/>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7" name="Google Shape;277;p4"/>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8" name="Google Shape;278;p4"/>
            <p:cNvGrpSpPr/>
            <p:nvPr/>
          </p:nvGrpSpPr>
          <p:grpSpPr>
            <a:xfrm>
              <a:off x="812189" y="664537"/>
              <a:ext cx="800559" cy="204209"/>
              <a:chOff x="747420" y="664537"/>
              <a:chExt cx="800559" cy="204209"/>
            </a:xfrm>
          </p:grpSpPr>
          <p:grpSp>
            <p:nvGrpSpPr>
              <p:cNvPr id="279" name="Google Shape;279;p4"/>
              <p:cNvGrpSpPr/>
              <p:nvPr/>
            </p:nvGrpSpPr>
            <p:grpSpPr>
              <a:xfrm>
                <a:off x="1339984" y="664537"/>
                <a:ext cx="207995" cy="204209"/>
                <a:chOff x="1541700" y="658850"/>
                <a:chExt cx="253838" cy="249218"/>
              </a:xfrm>
            </p:grpSpPr>
            <p:sp>
              <p:nvSpPr>
                <p:cNvPr id="280" name="Google Shape;280;p4"/>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4"/>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83" name="Google Shape;283;p4"/>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84" name="Google Shape;284;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5"/>
        <p:cNvGrpSpPr/>
        <p:nvPr/>
      </p:nvGrpSpPr>
      <p:grpSpPr>
        <a:xfrm>
          <a:off x="0" y="0"/>
          <a:ext cx="0" cy="0"/>
          <a:chOff x="0" y="0"/>
          <a:chExt cx="0" cy="0"/>
        </a:xfrm>
      </p:grpSpPr>
      <p:grpSp>
        <p:nvGrpSpPr>
          <p:cNvPr id="286" name="Google Shape;286;p5"/>
          <p:cNvGrpSpPr/>
          <p:nvPr/>
        </p:nvGrpSpPr>
        <p:grpSpPr>
          <a:xfrm>
            <a:off x="-23004" y="-1"/>
            <a:ext cx="9177565" cy="5143390"/>
            <a:chOff x="-23004" y="-1"/>
            <a:chExt cx="9177565" cy="5143390"/>
          </a:xfrm>
        </p:grpSpPr>
        <p:sp>
          <p:nvSpPr>
            <p:cNvPr id="287" name="Google Shape;287;p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5"/>
          <p:cNvGrpSpPr/>
          <p:nvPr/>
        </p:nvGrpSpPr>
        <p:grpSpPr>
          <a:xfrm rot="-729013">
            <a:off x="452654" y="586542"/>
            <a:ext cx="860671" cy="1228255"/>
            <a:chOff x="6107000" y="691500"/>
            <a:chExt cx="590450" cy="842625"/>
          </a:xfrm>
        </p:grpSpPr>
        <p:sp>
          <p:nvSpPr>
            <p:cNvPr id="347" name="Google Shape;347;p5"/>
            <p:cNvSpPr/>
            <p:nvPr/>
          </p:nvSpPr>
          <p:spPr>
            <a:xfrm>
              <a:off x="6107000" y="691500"/>
              <a:ext cx="590450" cy="842625"/>
            </a:xfrm>
            <a:custGeom>
              <a:avLst/>
              <a:gdLst/>
              <a:ahLst/>
              <a:cxnLst/>
              <a:rect l="l" t="t" r="r" b="b"/>
              <a:pathLst>
                <a:path w="23618" h="33705" extrusionOk="0">
                  <a:moveTo>
                    <a:pt x="14676" y="1"/>
                  </a:moveTo>
                  <a:cubicBezTo>
                    <a:pt x="14518" y="1"/>
                    <a:pt x="14375" y="83"/>
                    <a:pt x="14286" y="230"/>
                  </a:cubicBezTo>
                  <a:cubicBezTo>
                    <a:pt x="14187" y="409"/>
                    <a:pt x="14227" y="628"/>
                    <a:pt x="14406" y="787"/>
                  </a:cubicBezTo>
                  <a:cubicBezTo>
                    <a:pt x="14485" y="847"/>
                    <a:pt x="14565" y="907"/>
                    <a:pt x="14664" y="966"/>
                  </a:cubicBezTo>
                  <a:cubicBezTo>
                    <a:pt x="17530" y="2817"/>
                    <a:pt x="19619" y="5324"/>
                    <a:pt x="20912" y="8447"/>
                  </a:cubicBezTo>
                  <a:cubicBezTo>
                    <a:pt x="22941" y="13362"/>
                    <a:pt x="22862" y="18256"/>
                    <a:pt x="20713" y="23111"/>
                  </a:cubicBezTo>
                  <a:cubicBezTo>
                    <a:pt x="19778" y="25240"/>
                    <a:pt x="18445" y="27090"/>
                    <a:pt x="16714" y="28662"/>
                  </a:cubicBezTo>
                  <a:cubicBezTo>
                    <a:pt x="13829" y="31288"/>
                    <a:pt x="10446" y="32721"/>
                    <a:pt x="6507" y="32800"/>
                  </a:cubicBezTo>
                  <a:cubicBezTo>
                    <a:pt x="6451" y="32801"/>
                    <a:pt x="6395" y="32801"/>
                    <a:pt x="6339" y="32801"/>
                  </a:cubicBezTo>
                  <a:cubicBezTo>
                    <a:pt x="4607" y="32801"/>
                    <a:pt x="2913" y="32502"/>
                    <a:pt x="1274" y="31885"/>
                  </a:cubicBezTo>
                  <a:cubicBezTo>
                    <a:pt x="1115" y="31806"/>
                    <a:pt x="936" y="31746"/>
                    <a:pt x="777" y="31686"/>
                  </a:cubicBezTo>
                  <a:cubicBezTo>
                    <a:pt x="697" y="31666"/>
                    <a:pt x="618" y="31646"/>
                    <a:pt x="518" y="31626"/>
                  </a:cubicBezTo>
                  <a:cubicBezTo>
                    <a:pt x="319" y="31626"/>
                    <a:pt x="160" y="31706"/>
                    <a:pt x="80" y="31885"/>
                  </a:cubicBezTo>
                  <a:cubicBezTo>
                    <a:pt x="1" y="32064"/>
                    <a:pt x="41" y="32243"/>
                    <a:pt x="220" y="32363"/>
                  </a:cubicBezTo>
                  <a:cubicBezTo>
                    <a:pt x="478" y="32522"/>
                    <a:pt x="757" y="32681"/>
                    <a:pt x="1036" y="32780"/>
                  </a:cubicBezTo>
                  <a:cubicBezTo>
                    <a:pt x="2428" y="33278"/>
                    <a:pt x="3881" y="33596"/>
                    <a:pt x="5373" y="33676"/>
                  </a:cubicBezTo>
                  <a:cubicBezTo>
                    <a:pt x="5707" y="33695"/>
                    <a:pt x="6039" y="33705"/>
                    <a:pt x="6368" y="33705"/>
                  </a:cubicBezTo>
                  <a:cubicBezTo>
                    <a:pt x="9742" y="33705"/>
                    <a:pt x="12848" y="32685"/>
                    <a:pt x="15639" y="30691"/>
                  </a:cubicBezTo>
                  <a:cubicBezTo>
                    <a:pt x="18902" y="28383"/>
                    <a:pt x="21091" y="25240"/>
                    <a:pt x="22344" y="21459"/>
                  </a:cubicBezTo>
                  <a:cubicBezTo>
                    <a:pt x="22703" y="20325"/>
                    <a:pt x="22961" y="19171"/>
                    <a:pt x="23100" y="17978"/>
                  </a:cubicBezTo>
                  <a:cubicBezTo>
                    <a:pt x="23618" y="13720"/>
                    <a:pt x="22862" y="9721"/>
                    <a:pt x="20693" y="6000"/>
                  </a:cubicBezTo>
                  <a:cubicBezTo>
                    <a:pt x="19320" y="3613"/>
                    <a:pt x="17450" y="1663"/>
                    <a:pt x="15122" y="190"/>
                  </a:cubicBezTo>
                  <a:cubicBezTo>
                    <a:pt x="15023" y="131"/>
                    <a:pt x="14943" y="71"/>
                    <a:pt x="14844" y="31"/>
                  </a:cubicBezTo>
                  <a:cubicBezTo>
                    <a:pt x="14787" y="11"/>
                    <a:pt x="14730" y="1"/>
                    <a:pt x="14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130400" y="766775"/>
              <a:ext cx="473550" cy="680625"/>
            </a:xfrm>
            <a:custGeom>
              <a:avLst/>
              <a:gdLst/>
              <a:ahLst/>
              <a:cxnLst/>
              <a:rect l="l" t="t" r="r" b="b"/>
              <a:pathLst>
                <a:path w="18942" h="27225" extrusionOk="0">
                  <a:moveTo>
                    <a:pt x="12068" y="0"/>
                  </a:moveTo>
                  <a:cubicBezTo>
                    <a:pt x="11822" y="0"/>
                    <a:pt x="11606" y="197"/>
                    <a:pt x="11639" y="462"/>
                  </a:cubicBezTo>
                  <a:cubicBezTo>
                    <a:pt x="11659" y="602"/>
                    <a:pt x="11739" y="741"/>
                    <a:pt x="11838" y="840"/>
                  </a:cubicBezTo>
                  <a:cubicBezTo>
                    <a:pt x="11997" y="1000"/>
                    <a:pt x="12196" y="1159"/>
                    <a:pt x="12356" y="1318"/>
                  </a:cubicBezTo>
                  <a:cubicBezTo>
                    <a:pt x="14683" y="3487"/>
                    <a:pt x="16375" y="6053"/>
                    <a:pt x="17250" y="9117"/>
                  </a:cubicBezTo>
                  <a:cubicBezTo>
                    <a:pt x="18046" y="11823"/>
                    <a:pt x="18046" y="14529"/>
                    <a:pt x="17190" y="17295"/>
                  </a:cubicBezTo>
                  <a:cubicBezTo>
                    <a:pt x="16434" y="19563"/>
                    <a:pt x="15121" y="21513"/>
                    <a:pt x="13231" y="23084"/>
                  </a:cubicBezTo>
                  <a:cubicBezTo>
                    <a:pt x="10744" y="25134"/>
                    <a:pt x="7839" y="26128"/>
                    <a:pt x="4636" y="26308"/>
                  </a:cubicBezTo>
                  <a:cubicBezTo>
                    <a:pt x="4363" y="26324"/>
                    <a:pt x="4090" y="26332"/>
                    <a:pt x="3817" y="26332"/>
                  </a:cubicBezTo>
                  <a:cubicBezTo>
                    <a:pt x="2797" y="26332"/>
                    <a:pt x="1780" y="26221"/>
                    <a:pt x="776" y="26049"/>
                  </a:cubicBezTo>
                  <a:cubicBezTo>
                    <a:pt x="716" y="26039"/>
                    <a:pt x="652" y="26034"/>
                    <a:pt x="587" y="26034"/>
                  </a:cubicBezTo>
                  <a:cubicBezTo>
                    <a:pt x="522" y="26034"/>
                    <a:pt x="458" y="26039"/>
                    <a:pt x="398" y="26049"/>
                  </a:cubicBezTo>
                  <a:cubicBezTo>
                    <a:pt x="179" y="26089"/>
                    <a:pt x="60" y="26228"/>
                    <a:pt x="20" y="26427"/>
                  </a:cubicBezTo>
                  <a:cubicBezTo>
                    <a:pt x="0" y="26606"/>
                    <a:pt x="100" y="26765"/>
                    <a:pt x="298" y="26845"/>
                  </a:cubicBezTo>
                  <a:cubicBezTo>
                    <a:pt x="557" y="26924"/>
                    <a:pt x="816" y="27024"/>
                    <a:pt x="1074" y="27044"/>
                  </a:cubicBezTo>
                  <a:cubicBezTo>
                    <a:pt x="1976" y="27117"/>
                    <a:pt x="2878" y="27225"/>
                    <a:pt x="3795" y="27225"/>
                  </a:cubicBezTo>
                  <a:cubicBezTo>
                    <a:pt x="3870" y="27225"/>
                    <a:pt x="3944" y="27224"/>
                    <a:pt x="4019" y="27223"/>
                  </a:cubicBezTo>
                  <a:cubicBezTo>
                    <a:pt x="7143" y="27203"/>
                    <a:pt x="10068" y="26387"/>
                    <a:pt x="12674" y="24636"/>
                  </a:cubicBezTo>
                  <a:cubicBezTo>
                    <a:pt x="15101" y="23005"/>
                    <a:pt x="16832" y="20816"/>
                    <a:pt x="17867" y="18090"/>
                  </a:cubicBezTo>
                  <a:cubicBezTo>
                    <a:pt x="18703" y="15882"/>
                    <a:pt x="18941" y="13574"/>
                    <a:pt x="18623" y="11226"/>
                  </a:cubicBezTo>
                  <a:cubicBezTo>
                    <a:pt x="17986" y="6750"/>
                    <a:pt x="15818" y="3128"/>
                    <a:pt x="12455" y="184"/>
                  </a:cubicBezTo>
                  <a:cubicBezTo>
                    <a:pt x="12376" y="124"/>
                    <a:pt x="12296" y="64"/>
                    <a:pt x="12216" y="25"/>
                  </a:cubicBezTo>
                  <a:cubicBezTo>
                    <a:pt x="12167" y="8"/>
                    <a:pt x="12117" y="0"/>
                    <a:pt x="12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6154750" y="842225"/>
              <a:ext cx="351700" cy="515475"/>
            </a:xfrm>
            <a:custGeom>
              <a:avLst/>
              <a:gdLst/>
              <a:ahLst/>
              <a:cxnLst/>
              <a:rect l="l" t="t" r="r" b="b"/>
              <a:pathLst>
                <a:path w="14068" h="20619" extrusionOk="0">
                  <a:moveTo>
                    <a:pt x="9655" y="1"/>
                  </a:moveTo>
                  <a:cubicBezTo>
                    <a:pt x="9544" y="1"/>
                    <a:pt x="9437" y="46"/>
                    <a:pt x="9352" y="130"/>
                  </a:cubicBezTo>
                  <a:cubicBezTo>
                    <a:pt x="9173" y="289"/>
                    <a:pt x="9173" y="528"/>
                    <a:pt x="9312" y="727"/>
                  </a:cubicBezTo>
                  <a:cubicBezTo>
                    <a:pt x="9392" y="827"/>
                    <a:pt x="9491" y="926"/>
                    <a:pt x="9571" y="1006"/>
                  </a:cubicBezTo>
                  <a:cubicBezTo>
                    <a:pt x="11222" y="2757"/>
                    <a:pt x="12337" y="4786"/>
                    <a:pt x="12814" y="7134"/>
                  </a:cubicBezTo>
                  <a:cubicBezTo>
                    <a:pt x="13292" y="9521"/>
                    <a:pt x="13033" y="11849"/>
                    <a:pt x="11959" y="14038"/>
                  </a:cubicBezTo>
                  <a:cubicBezTo>
                    <a:pt x="10765" y="16425"/>
                    <a:pt x="8875" y="18077"/>
                    <a:pt x="6368" y="19012"/>
                  </a:cubicBezTo>
                  <a:cubicBezTo>
                    <a:pt x="5131" y="19476"/>
                    <a:pt x="3854" y="19711"/>
                    <a:pt x="2551" y="19711"/>
                  </a:cubicBezTo>
                  <a:cubicBezTo>
                    <a:pt x="2010" y="19711"/>
                    <a:pt x="1465" y="19671"/>
                    <a:pt x="916" y="19589"/>
                  </a:cubicBezTo>
                  <a:cubicBezTo>
                    <a:pt x="813" y="19577"/>
                    <a:pt x="709" y="19566"/>
                    <a:pt x="606" y="19566"/>
                  </a:cubicBezTo>
                  <a:cubicBezTo>
                    <a:pt x="530" y="19566"/>
                    <a:pt x="455" y="19572"/>
                    <a:pt x="379" y="19589"/>
                  </a:cubicBezTo>
                  <a:cubicBezTo>
                    <a:pt x="160" y="19629"/>
                    <a:pt x="1" y="19828"/>
                    <a:pt x="1" y="20046"/>
                  </a:cubicBezTo>
                  <a:cubicBezTo>
                    <a:pt x="1" y="20206"/>
                    <a:pt x="120" y="20345"/>
                    <a:pt x="359" y="20405"/>
                  </a:cubicBezTo>
                  <a:cubicBezTo>
                    <a:pt x="558" y="20464"/>
                    <a:pt x="777" y="20504"/>
                    <a:pt x="996" y="20524"/>
                  </a:cubicBezTo>
                  <a:cubicBezTo>
                    <a:pt x="1513" y="20584"/>
                    <a:pt x="2033" y="20618"/>
                    <a:pt x="2553" y="20618"/>
                  </a:cubicBezTo>
                  <a:cubicBezTo>
                    <a:pt x="3233" y="20618"/>
                    <a:pt x="3912" y="20560"/>
                    <a:pt x="4577" y="20424"/>
                  </a:cubicBezTo>
                  <a:cubicBezTo>
                    <a:pt x="8934" y="19589"/>
                    <a:pt x="11879" y="17082"/>
                    <a:pt x="13192" y="13520"/>
                  </a:cubicBezTo>
                  <a:cubicBezTo>
                    <a:pt x="13908" y="11352"/>
                    <a:pt x="14068" y="9561"/>
                    <a:pt x="13849" y="7910"/>
                  </a:cubicBezTo>
                  <a:cubicBezTo>
                    <a:pt x="13471" y="4945"/>
                    <a:pt x="12177" y="2418"/>
                    <a:pt x="10108" y="270"/>
                  </a:cubicBezTo>
                  <a:cubicBezTo>
                    <a:pt x="10068" y="210"/>
                    <a:pt x="10009" y="150"/>
                    <a:pt x="9949" y="110"/>
                  </a:cubicBezTo>
                  <a:cubicBezTo>
                    <a:pt x="9856" y="36"/>
                    <a:pt x="9754" y="1"/>
                    <a:pt x="9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6193050" y="900900"/>
              <a:ext cx="226350" cy="351800"/>
            </a:xfrm>
            <a:custGeom>
              <a:avLst/>
              <a:gdLst/>
              <a:ahLst/>
              <a:cxnLst/>
              <a:rect l="l" t="t" r="r" b="b"/>
              <a:pathLst>
                <a:path w="9054" h="14072" extrusionOk="0">
                  <a:moveTo>
                    <a:pt x="5665" y="1"/>
                  </a:moveTo>
                  <a:cubicBezTo>
                    <a:pt x="5547" y="1"/>
                    <a:pt x="5436" y="48"/>
                    <a:pt x="5353" y="131"/>
                  </a:cubicBezTo>
                  <a:cubicBezTo>
                    <a:pt x="5214" y="270"/>
                    <a:pt x="5174" y="469"/>
                    <a:pt x="5273" y="668"/>
                  </a:cubicBezTo>
                  <a:cubicBezTo>
                    <a:pt x="5333" y="748"/>
                    <a:pt x="5413" y="827"/>
                    <a:pt x="5472" y="907"/>
                  </a:cubicBezTo>
                  <a:cubicBezTo>
                    <a:pt x="5831" y="1345"/>
                    <a:pt x="6209" y="1763"/>
                    <a:pt x="6527" y="2240"/>
                  </a:cubicBezTo>
                  <a:cubicBezTo>
                    <a:pt x="7462" y="3633"/>
                    <a:pt x="8079" y="5165"/>
                    <a:pt x="8079" y="6856"/>
                  </a:cubicBezTo>
                  <a:cubicBezTo>
                    <a:pt x="8079" y="9462"/>
                    <a:pt x="6905" y="11353"/>
                    <a:pt x="4557" y="12487"/>
                  </a:cubicBezTo>
                  <a:cubicBezTo>
                    <a:pt x="3508" y="12976"/>
                    <a:pt x="2396" y="13174"/>
                    <a:pt x="1251" y="13174"/>
                  </a:cubicBezTo>
                  <a:cubicBezTo>
                    <a:pt x="1093" y="13174"/>
                    <a:pt x="935" y="13170"/>
                    <a:pt x="777" y="13163"/>
                  </a:cubicBezTo>
                  <a:cubicBezTo>
                    <a:pt x="658" y="13143"/>
                    <a:pt x="538" y="13143"/>
                    <a:pt x="419" y="13143"/>
                  </a:cubicBezTo>
                  <a:cubicBezTo>
                    <a:pt x="200" y="13163"/>
                    <a:pt x="21" y="13342"/>
                    <a:pt x="21" y="13561"/>
                  </a:cubicBezTo>
                  <a:cubicBezTo>
                    <a:pt x="1" y="13760"/>
                    <a:pt x="140" y="13959"/>
                    <a:pt x="379" y="14019"/>
                  </a:cubicBezTo>
                  <a:cubicBezTo>
                    <a:pt x="419" y="14039"/>
                    <a:pt x="478" y="14039"/>
                    <a:pt x="538" y="14039"/>
                  </a:cubicBezTo>
                  <a:cubicBezTo>
                    <a:pt x="812" y="14060"/>
                    <a:pt x="1085" y="14071"/>
                    <a:pt x="1357" y="14071"/>
                  </a:cubicBezTo>
                  <a:cubicBezTo>
                    <a:pt x="2582" y="14071"/>
                    <a:pt x="3775" y="13843"/>
                    <a:pt x="4915" y="13322"/>
                  </a:cubicBezTo>
                  <a:cubicBezTo>
                    <a:pt x="6865" y="12427"/>
                    <a:pt x="8178" y="10955"/>
                    <a:pt x="8755" y="8846"/>
                  </a:cubicBezTo>
                  <a:cubicBezTo>
                    <a:pt x="9014" y="7871"/>
                    <a:pt x="9054" y="6876"/>
                    <a:pt x="8914" y="5881"/>
                  </a:cubicBezTo>
                  <a:cubicBezTo>
                    <a:pt x="8596" y="3673"/>
                    <a:pt x="7562" y="1822"/>
                    <a:pt x="6049" y="191"/>
                  </a:cubicBezTo>
                  <a:cubicBezTo>
                    <a:pt x="6010" y="151"/>
                    <a:pt x="5950" y="111"/>
                    <a:pt x="5910" y="71"/>
                  </a:cubicBezTo>
                  <a:cubicBezTo>
                    <a:pt x="5829" y="23"/>
                    <a:pt x="5745" y="1"/>
                    <a:pt x="5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5"/>
          <p:cNvSpPr/>
          <p:nvPr/>
        </p:nvSpPr>
        <p:spPr>
          <a:xfrm rot="-1265962" flipH="1">
            <a:off x="5767650" y="2693403"/>
            <a:ext cx="2807596" cy="2196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5"/>
          <p:cNvGrpSpPr/>
          <p:nvPr/>
        </p:nvGrpSpPr>
        <p:grpSpPr>
          <a:xfrm>
            <a:off x="1720546" y="3068048"/>
            <a:ext cx="1562427" cy="1693601"/>
            <a:chOff x="2683071" y="3068048"/>
            <a:chExt cx="1562427" cy="1693601"/>
          </a:xfrm>
        </p:grpSpPr>
        <p:sp>
          <p:nvSpPr>
            <p:cNvPr id="353" name="Google Shape;353;p5"/>
            <p:cNvSpPr/>
            <p:nvPr/>
          </p:nvSpPr>
          <p:spPr>
            <a:xfrm>
              <a:off x="2863164" y="3199452"/>
              <a:ext cx="1264012" cy="1562181"/>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2683071" y="3068048"/>
              <a:ext cx="1234106" cy="1536883"/>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3148041" y="3480850"/>
              <a:ext cx="1097458" cy="1280799"/>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5"/>
          <p:cNvGrpSpPr/>
          <p:nvPr/>
        </p:nvGrpSpPr>
        <p:grpSpPr>
          <a:xfrm>
            <a:off x="600600" y="519300"/>
            <a:ext cx="7942800" cy="494700"/>
            <a:chOff x="600600" y="519300"/>
            <a:chExt cx="7942800" cy="494700"/>
          </a:xfrm>
        </p:grpSpPr>
        <p:sp>
          <p:nvSpPr>
            <p:cNvPr id="357" name="Google Shape;357;p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5"/>
            <p:cNvGrpSpPr/>
            <p:nvPr/>
          </p:nvGrpSpPr>
          <p:grpSpPr>
            <a:xfrm>
              <a:off x="7542569" y="681111"/>
              <a:ext cx="789243" cy="171052"/>
              <a:chOff x="733775" y="310686"/>
              <a:chExt cx="789243" cy="171052"/>
            </a:xfrm>
          </p:grpSpPr>
          <p:sp>
            <p:nvSpPr>
              <p:cNvPr id="359" name="Google Shape;359;p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360" name="Google Shape;360;p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361" name="Google Shape;361;p5"/>
              <p:cNvGrpSpPr/>
              <p:nvPr/>
            </p:nvGrpSpPr>
            <p:grpSpPr>
              <a:xfrm>
                <a:off x="1015525" y="313175"/>
                <a:ext cx="184510" cy="164017"/>
                <a:chOff x="7228702" y="774508"/>
                <a:chExt cx="285046" cy="253347"/>
              </a:xfrm>
            </p:grpSpPr>
            <p:grpSp>
              <p:nvGrpSpPr>
                <p:cNvPr id="362" name="Google Shape;362;p5"/>
                <p:cNvGrpSpPr/>
                <p:nvPr/>
              </p:nvGrpSpPr>
              <p:grpSpPr>
                <a:xfrm>
                  <a:off x="7313001" y="774508"/>
                  <a:ext cx="200747" cy="228523"/>
                  <a:chOff x="7313001" y="774508"/>
                  <a:chExt cx="200747" cy="228523"/>
                </a:xfrm>
              </p:grpSpPr>
              <p:sp>
                <p:nvSpPr>
                  <p:cNvPr id="363" name="Google Shape;363;p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364" name="Google Shape;364;p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5"/>
                <p:cNvGrpSpPr/>
                <p:nvPr/>
              </p:nvGrpSpPr>
              <p:grpSpPr>
                <a:xfrm>
                  <a:off x="7228702" y="809455"/>
                  <a:ext cx="200757" cy="218400"/>
                  <a:chOff x="7269477" y="781280"/>
                  <a:chExt cx="200757" cy="218400"/>
                </a:xfrm>
              </p:grpSpPr>
              <p:sp>
                <p:nvSpPr>
                  <p:cNvPr id="366" name="Google Shape;366;p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367" name="Google Shape;367;p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68" name="Google Shape;368;p5"/>
            <p:cNvGrpSpPr/>
            <p:nvPr/>
          </p:nvGrpSpPr>
          <p:grpSpPr>
            <a:xfrm>
              <a:off x="812189" y="664537"/>
              <a:ext cx="800559" cy="204209"/>
              <a:chOff x="747420" y="664537"/>
              <a:chExt cx="800559" cy="204209"/>
            </a:xfrm>
          </p:grpSpPr>
          <p:grpSp>
            <p:nvGrpSpPr>
              <p:cNvPr id="369" name="Google Shape;369;p5"/>
              <p:cNvGrpSpPr/>
              <p:nvPr/>
            </p:nvGrpSpPr>
            <p:grpSpPr>
              <a:xfrm>
                <a:off x="1339984" y="664537"/>
                <a:ext cx="207995" cy="204209"/>
                <a:chOff x="1541700" y="658850"/>
                <a:chExt cx="253838" cy="249218"/>
              </a:xfrm>
            </p:grpSpPr>
            <p:sp>
              <p:nvSpPr>
                <p:cNvPr id="370" name="Google Shape;370;p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373" name="Google Shape;373;p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374" name="Google Shape;374;p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txBox="1">
            <a:spLocks noGrp="1"/>
          </p:cNvSpPr>
          <p:nvPr>
            <p:ph type="subTitle" idx="1"/>
          </p:nvPr>
        </p:nvSpPr>
        <p:spPr>
          <a:xfrm>
            <a:off x="1514800" y="2737163"/>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376" name="Google Shape;376;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7" name="Google Shape;377;p5"/>
          <p:cNvSpPr txBox="1">
            <a:spLocks noGrp="1"/>
          </p:cNvSpPr>
          <p:nvPr>
            <p:ph type="subTitle" idx="2"/>
          </p:nvPr>
        </p:nvSpPr>
        <p:spPr>
          <a:xfrm>
            <a:off x="1514800" y="3206963"/>
            <a:ext cx="25185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78" name="Google Shape;378;p5"/>
          <p:cNvSpPr txBox="1">
            <a:spLocks noGrp="1"/>
          </p:cNvSpPr>
          <p:nvPr>
            <p:ph type="subTitle" idx="3"/>
          </p:nvPr>
        </p:nvSpPr>
        <p:spPr>
          <a:xfrm>
            <a:off x="5110663" y="2737163"/>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379" name="Google Shape;379;p5"/>
          <p:cNvSpPr txBox="1">
            <a:spLocks noGrp="1"/>
          </p:cNvSpPr>
          <p:nvPr>
            <p:ph type="subTitle" idx="4"/>
          </p:nvPr>
        </p:nvSpPr>
        <p:spPr>
          <a:xfrm>
            <a:off x="5110670" y="3206963"/>
            <a:ext cx="25185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0"/>
        <p:cNvGrpSpPr/>
        <p:nvPr/>
      </p:nvGrpSpPr>
      <p:grpSpPr>
        <a:xfrm>
          <a:off x="0" y="0"/>
          <a:ext cx="0" cy="0"/>
          <a:chOff x="0" y="0"/>
          <a:chExt cx="0" cy="0"/>
        </a:xfrm>
      </p:grpSpPr>
      <p:grpSp>
        <p:nvGrpSpPr>
          <p:cNvPr id="381" name="Google Shape;381;p6"/>
          <p:cNvGrpSpPr/>
          <p:nvPr/>
        </p:nvGrpSpPr>
        <p:grpSpPr>
          <a:xfrm>
            <a:off x="-23004" y="-1"/>
            <a:ext cx="9177565" cy="5143390"/>
            <a:chOff x="-23004" y="-1"/>
            <a:chExt cx="9177565" cy="5143390"/>
          </a:xfrm>
        </p:grpSpPr>
        <p:sp>
          <p:nvSpPr>
            <p:cNvPr id="382" name="Google Shape;382;p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rot="8987260" flipH="1">
            <a:off x="3021212" y="772784"/>
            <a:ext cx="695478" cy="59956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6"/>
          <p:cNvGrpSpPr/>
          <p:nvPr/>
        </p:nvGrpSpPr>
        <p:grpSpPr>
          <a:xfrm rot="-6079203">
            <a:off x="8131508" y="1259594"/>
            <a:ext cx="344269" cy="588482"/>
            <a:chOff x="478350" y="474400"/>
            <a:chExt cx="344250" cy="588450"/>
          </a:xfrm>
        </p:grpSpPr>
        <p:sp>
          <p:nvSpPr>
            <p:cNvPr id="443" name="Google Shape;443;p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6"/>
          <p:cNvSpPr/>
          <p:nvPr/>
        </p:nvSpPr>
        <p:spPr>
          <a:xfrm>
            <a:off x="7307301" y="567324"/>
            <a:ext cx="1341463" cy="1010499"/>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6"/>
          <p:cNvGrpSpPr/>
          <p:nvPr/>
        </p:nvGrpSpPr>
        <p:grpSpPr>
          <a:xfrm>
            <a:off x="600600" y="519300"/>
            <a:ext cx="7942800" cy="494700"/>
            <a:chOff x="600600" y="519300"/>
            <a:chExt cx="7942800" cy="494700"/>
          </a:xfrm>
        </p:grpSpPr>
        <p:sp>
          <p:nvSpPr>
            <p:cNvPr id="447" name="Google Shape;447;p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6"/>
            <p:cNvGrpSpPr/>
            <p:nvPr/>
          </p:nvGrpSpPr>
          <p:grpSpPr>
            <a:xfrm>
              <a:off x="7542569" y="681111"/>
              <a:ext cx="789243" cy="171052"/>
              <a:chOff x="733775" y="310686"/>
              <a:chExt cx="789243" cy="171052"/>
            </a:xfrm>
          </p:grpSpPr>
          <p:sp>
            <p:nvSpPr>
              <p:cNvPr id="449" name="Google Shape;449;p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450" name="Google Shape;450;p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451" name="Google Shape;451;p6"/>
              <p:cNvGrpSpPr/>
              <p:nvPr/>
            </p:nvGrpSpPr>
            <p:grpSpPr>
              <a:xfrm>
                <a:off x="1015525" y="313175"/>
                <a:ext cx="184510" cy="164017"/>
                <a:chOff x="7228702" y="774508"/>
                <a:chExt cx="285046" cy="253347"/>
              </a:xfrm>
            </p:grpSpPr>
            <p:grpSp>
              <p:nvGrpSpPr>
                <p:cNvPr id="452" name="Google Shape;452;p6"/>
                <p:cNvGrpSpPr/>
                <p:nvPr/>
              </p:nvGrpSpPr>
              <p:grpSpPr>
                <a:xfrm>
                  <a:off x="7313001" y="774508"/>
                  <a:ext cx="200747" cy="228523"/>
                  <a:chOff x="7313001" y="774508"/>
                  <a:chExt cx="200747" cy="228523"/>
                </a:xfrm>
              </p:grpSpPr>
              <p:sp>
                <p:nvSpPr>
                  <p:cNvPr id="453" name="Google Shape;453;p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4" name="Google Shape;454;p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6"/>
                <p:cNvGrpSpPr/>
                <p:nvPr/>
              </p:nvGrpSpPr>
              <p:grpSpPr>
                <a:xfrm>
                  <a:off x="7228702" y="809455"/>
                  <a:ext cx="200757" cy="218400"/>
                  <a:chOff x="7269477" y="781280"/>
                  <a:chExt cx="200757" cy="218400"/>
                </a:xfrm>
              </p:grpSpPr>
              <p:sp>
                <p:nvSpPr>
                  <p:cNvPr id="456" name="Google Shape;456;p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7" name="Google Shape;457;p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58" name="Google Shape;458;p6"/>
            <p:cNvGrpSpPr/>
            <p:nvPr/>
          </p:nvGrpSpPr>
          <p:grpSpPr>
            <a:xfrm>
              <a:off x="812189" y="664537"/>
              <a:ext cx="800559" cy="204209"/>
              <a:chOff x="747420" y="664537"/>
              <a:chExt cx="800559" cy="204209"/>
            </a:xfrm>
          </p:grpSpPr>
          <p:grpSp>
            <p:nvGrpSpPr>
              <p:cNvPr id="459" name="Google Shape;459;p6"/>
              <p:cNvGrpSpPr/>
              <p:nvPr/>
            </p:nvGrpSpPr>
            <p:grpSpPr>
              <a:xfrm>
                <a:off x="1339984" y="664537"/>
                <a:ext cx="207995" cy="204209"/>
                <a:chOff x="1541700" y="658850"/>
                <a:chExt cx="253838" cy="249218"/>
              </a:xfrm>
            </p:grpSpPr>
            <p:sp>
              <p:nvSpPr>
                <p:cNvPr id="460" name="Google Shape;460;p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463" name="Google Shape;463;p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464" name="Google Shape;464;p6"/>
          <p:cNvGrpSpPr/>
          <p:nvPr/>
        </p:nvGrpSpPr>
        <p:grpSpPr>
          <a:xfrm>
            <a:off x="4642612" y="4198877"/>
            <a:ext cx="1124259" cy="572702"/>
            <a:chOff x="2094425" y="748900"/>
            <a:chExt cx="887900" cy="452300"/>
          </a:xfrm>
        </p:grpSpPr>
        <p:sp>
          <p:nvSpPr>
            <p:cNvPr id="465" name="Google Shape;465;p6"/>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6"/>
          <p:cNvSpPr/>
          <p:nvPr/>
        </p:nvSpPr>
        <p:spPr>
          <a:xfrm>
            <a:off x="720000" y="4148525"/>
            <a:ext cx="644596" cy="518777"/>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23004" y="-1"/>
            <a:ext cx="9177565" cy="5143390"/>
            <a:chOff x="-23004" y="-1"/>
            <a:chExt cx="9177565" cy="5143390"/>
          </a:xfrm>
        </p:grpSpPr>
        <p:sp>
          <p:nvSpPr>
            <p:cNvPr id="652" name="Google Shape;652;p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9"/>
          <p:cNvSpPr/>
          <p:nvPr/>
        </p:nvSpPr>
        <p:spPr>
          <a:xfrm>
            <a:off x="946175" y="1068675"/>
            <a:ext cx="7251900" cy="340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rot="1888520">
            <a:off x="806999" y="808085"/>
            <a:ext cx="1884485" cy="1419556"/>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9"/>
          <p:cNvGrpSpPr/>
          <p:nvPr/>
        </p:nvGrpSpPr>
        <p:grpSpPr>
          <a:xfrm>
            <a:off x="946050" y="672163"/>
            <a:ext cx="7251900" cy="417000"/>
            <a:chOff x="946050" y="672163"/>
            <a:chExt cx="7251900" cy="417000"/>
          </a:xfrm>
        </p:grpSpPr>
        <p:sp>
          <p:nvSpPr>
            <p:cNvPr id="713" name="Google Shape;713;p9"/>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9"/>
            <p:cNvGrpSpPr/>
            <p:nvPr/>
          </p:nvGrpSpPr>
          <p:grpSpPr>
            <a:xfrm>
              <a:off x="7209519" y="794061"/>
              <a:ext cx="789243" cy="171052"/>
              <a:chOff x="733775" y="310686"/>
              <a:chExt cx="789243" cy="171052"/>
            </a:xfrm>
          </p:grpSpPr>
          <p:sp>
            <p:nvSpPr>
              <p:cNvPr id="715" name="Google Shape;715;p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716" name="Google Shape;716;p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717" name="Google Shape;717;p9"/>
              <p:cNvGrpSpPr/>
              <p:nvPr/>
            </p:nvGrpSpPr>
            <p:grpSpPr>
              <a:xfrm>
                <a:off x="1015525" y="313175"/>
                <a:ext cx="184510" cy="164017"/>
                <a:chOff x="7228702" y="774508"/>
                <a:chExt cx="285046" cy="253347"/>
              </a:xfrm>
            </p:grpSpPr>
            <p:grpSp>
              <p:nvGrpSpPr>
                <p:cNvPr id="718" name="Google Shape;718;p9"/>
                <p:cNvGrpSpPr/>
                <p:nvPr/>
              </p:nvGrpSpPr>
              <p:grpSpPr>
                <a:xfrm>
                  <a:off x="7313001" y="774508"/>
                  <a:ext cx="200747" cy="228523"/>
                  <a:chOff x="7313001" y="774508"/>
                  <a:chExt cx="200747" cy="228523"/>
                </a:xfrm>
              </p:grpSpPr>
              <p:sp>
                <p:nvSpPr>
                  <p:cNvPr id="719" name="Google Shape;719;p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720" name="Google Shape;720;p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228702" y="809455"/>
                  <a:ext cx="200757" cy="218400"/>
                  <a:chOff x="7269477" y="781280"/>
                  <a:chExt cx="200757" cy="218400"/>
                </a:xfrm>
              </p:grpSpPr>
              <p:sp>
                <p:nvSpPr>
                  <p:cNvPr id="722" name="Google Shape;722;p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723" name="Google Shape;723;p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4" name="Google Shape;724;p9"/>
            <p:cNvGrpSpPr/>
            <p:nvPr/>
          </p:nvGrpSpPr>
          <p:grpSpPr>
            <a:xfrm>
              <a:off x="1145239" y="777487"/>
              <a:ext cx="800559" cy="204209"/>
              <a:chOff x="747420" y="664537"/>
              <a:chExt cx="800559" cy="204209"/>
            </a:xfrm>
          </p:grpSpPr>
          <p:grpSp>
            <p:nvGrpSpPr>
              <p:cNvPr id="725" name="Google Shape;725;p9"/>
              <p:cNvGrpSpPr/>
              <p:nvPr/>
            </p:nvGrpSpPr>
            <p:grpSpPr>
              <a:xfrm>
                <a:off x="1339984" y="664537"/>
                <a:ext cx="207995" cy="204209"/>
                <a:chOff x="1541700" y="658850"/>
                <a:chExt cx="253838" cy="249218"/>
              </a:xfrm>
            </p:grpSpPr>
            <p:sp>
              <p:nvSpPr>
                <p:cNvPr id="726" name="Google Shape;726;p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729" name="Google Shape;729;p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730" name="Google Shape;730;p9"/>
          <p:cNvSpPr/>
          <p:nvPr/>
        </p:nvSpPr>
        <p:spPr>
          <a:xfrm rot="7854059" flipH="1">
            <a:off x="6410582" y="3145827"/>
            <a:ext cx="1891661" cy="1386256"/>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rot="-1540137">
            <a:off x="513092" y="1647646"/>
            <a:ext cx="1484106" cy="1848219"/>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7319300" y="1068675"/>
            <a:ext cx="878768" cy="757581"/>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9"/>
          <p:cNvGrpSpPr/>
          <p:nvPr/>
        </p:nvGrpSpPr>
        <p:grpSpPr>
          <a:xfrm rot="-5400000">
            <a:off x="7213166" y="3208384"/>
            <a:ext cx="1305035" cy="664791"/>
            <a:chOff x="2094425" y="748900"/>
            <a:chExt cx="887900" cy="452300"/>
          </a:xfrm>
        </p:grpSpPr>
        <p:sp>
          <p:nvSpPr>
            <p:cNvPr id="734" name="Google Shape;734;p9"/>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9"/>
          <p:cNvSpPr/>
          <p:nvPr/>
        </p:nvSpPr>
        <p:spPr>
          <a:xfrm rot="-1472198">
            <a:off x="1016804" y="1972493"/>
            <a:ext cx="1026939" cy="1198498"/>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txBox="1">
            <a:spLocks noGrp="1"/>
          </p:cNvSpPr>
          <p:nvPr>
            <p:ph type="title"/>
          </p:nvPr>
        </p:nvSpPr>
        <p:spPr>
          <a:xfrm>
            <a:off x="2530050" y="1758975"/>
            <a:ext cx="4083900" cy="8418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4500"/>
              <a:buNone/>
              <a:defRPr sz="7200">
                <a:solidFill>
                  <a:schemeClr val="accent3"/>
                </a:solidFill>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741" name="Google Shape;741;p9"/>
          <p:cNvSpPr txBox="1">
            <a:spLocks noGrp="1"/>
          </p:cNvSpPr>
          <p:nvPr>
            <p:ph type="subTitle" idx="1"/>
          </p:nvPr>
        </p:nvSpPr>
        <p:spPr>
          <a:xfrm>
            <a:off x="2530050" y="2600775"/>
            <a:ext cx="4083900" cy="118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54"/>
        <p:cNvGrpSpPr/>
        <p:nvPr/>
      </p:nvGrpSpPr>
      <p:grpSpPr>
        <a:xfrm>
          <a:off x="0" y="0"/>
          <a:ext cx="0" cy="0"/>
          <a:chOff x="0" y="0"/>
          <a:chExt cx="0" cy="0"/>
        </a:xfrm>
      </p:grpSpPr>
      <p:grpSp>
        <p:nvGrpSpPr>
          <p:cNvPr id="955" name="Google Shape;955;p13"/>
          <p:cNvGrpSpPr/>
          <p:nvPr/>
        </p:nvGrpSpPr>
        <p:grpSpPr>
          <a:xfrm>
            <a:off x="-23004" y="-1"/>
            <a:ext cx="9177565" cy="5143390"/>
            <a:chOff x="-23004" y="-1"/>
            <a:chExt cx="9177565" cy="5143390"/>
          </a:xfrm>
        </p:grpSpPr>
        <p:sp>
          <p:nvSpPr>
            <p:cNvPr id="956" name="Google Shape;956;p1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13"/>
          <p:cNvSpPr/>
          <p:nvPr/>
        </p:nvSpPr>
        <p:spPr>
          <a:xfrm>
            <a:off x="600600" y="1014000"/>
            <a:ext cx="7942800" cy="3748500"/>
          </a:xfrm>
          <a:prstGeom prst="rect">
            <a:avLst/>
          </a:pr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13"/>
          <p:cNvGrpSpPr/>
          <p:nvPr/>
        </p:nvGrpSpPr>
        <p:grpSpPr>
          <a:xfrm>
            <a:off x="3898049" y="4134564"/>
            <a:ext cx="1232672" cy="627928"/>
            <a:chOff x="2094425" y="748900"/>
            <a:chExt cx="887900" cy="452300"/>
          </a:xfrm>
        </p:grpSpPr>
        <p:sp>
          <p:nvSpPr>
            <p:cNvPr id="1016" name="Google Shape;1016;p13"/>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13"/>
          <p:cNvSpPr/>
          <p:nvPr/>
        </p:nvSpPr>
        <p:spPr>
          <a:xfrm>
            <a:off x="598182" y="3233454"/>
            <a:ext cx="1477624" cy="1512541"/>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rot="5400000">
            <a:off x="5987903" y="1373701"/>
            <a:ext cx="3032898" cy="2080346"/>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13"/>
          <p:cNvGrpSpPr/>
          <p:nvPr/>
        </p:nvGrpSpPr>
        <p:grpSpPr>
          <a:xfrm>
            <a:off x="600600" y="519300"/>
            <a:ext cx="7942800" cy="494700"/>
            <a:chOff x="600600" y="519300"/>
            <a:chExt cx="7942800" cy="494700"/>
          </a:xfrm>
        </p:grpSpPr>
        <p:sp>
          <p:nvSpPr>
            <p:cNvPr id="1024" name="Google Shape;1024;p1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3"/>
            <p:cNvGrpSpPr/>
            <p:nvPr/>
          </p:nvGrpSpPr>
          <p:grpSpPr>
            <a:xfrm>
              <a:off x="7542569" y="681111"/>
              <a:ext cx="789243" cy="171052"/>
              <a:chOff x="733775" y="310686"/>
              <a:chExt cx="789243" cy="171052"/>
            </a:xfrm>
          </p:grpSpPr>
          <p:sp>
            <p:nvSpPr>
              <p:cNvPr id="1026" name="Google Shape;1026;p1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027" name="Google Shape;1027;p1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028" name="Google Shape;1028;p13"/>
              <p:cNvGrpSpPr/>
              <p:nvPr/>
            </p:nvGrpSpPr>
            <p:grpSpPr>
              <a:xfrm>
                <a:off x="1015525" y="313175"/>
                <a:ext cx="184510" cy="164017"/>
                <a:chOff x="7228702" y="774508"/>
                <a:chExt cx="285046" cy="253347"/>
              </a:xfrm>
            </p:grpSpPr>
            <p:grpSp>
              <p:nvGrpSpPr>
                <p:cNvPr id="1029" name="Google Shape;1029;p13"/>
                <p:cNvGrpSpPr/>
                <p:nvPr/>
              </p:nvGrpSpPr>
              <p:grpSpPr>
                <a:xfrm>
                  <a:off x="7313001" y="774508"/>
                  <a:ext cx="200747" cy="228523"/>
                  <a:chOff x="7313001" y="774508"/>
                  <a:chExt cx="200747" cy="228523"/>
                </a:xfrm>
              </p:grpSpPr>
              <p:sp>
                <p:nvSpPr>
                  <p:cNvPr id="1030" name="Google Shape;1030;p1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1" name="Google Shape;1031;p1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13"/>
                <p:cNvGrpSpPr/>
                <p:nvPr/>
              </p:nvGrpSpPr>
              <p:grpSpPr>
                <a:xfrm>
                  <a:off x="7228702" y="809455"/>
                  <a:ext cx="200757" cy="218400"/>
                  <a:chOff x="7269477" y="781280"/>
                  <a:chExt cx="200757" cy="218400"/>
                </a:xfrm>
              </p:grpSpPr>
              <p:sp>
                <p:nvSpPr>
                  <p:cNvPr id="1033" name="Google Shape;1033;p1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4" name="Google Shape;1034;p1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35" name="Google Shape;1035;p13"/>
            <p:cNvGrpSpPr/>
            <p:nvPr/>
          </p:nvGrpSpPr>
          <p:grpSpPr>
            <a:xfrm>
              <a:off x="812189" y="664537"/>
              <a:ext cx="800559" cy="204209"/>
              <a:chOff x="747420" y="664537"/>
              <a:chExt cx="800559" cy="204209"/>
            </a:xfrm>
          </p:grpSpPr>
          <p:grpSp>
            <p:nvGrpSpPr>
              <p:cNvPr id="1036" name="Google Shape;1036;p13"/>
              <p:cNvGrpSpPr/>
              <p:nvPr/>
            </p:nvGrpSpPr>
            <p:grpSpPr>
              <a:xfrm>
                <a:off x="1339984" y="664537"/>
                <a:ext cx="207995" cy="204209"/>
                <a:chOff x="1541700" y="658850"/>
                <a:chExt cx="253838" cy="249218"/>
              </a:xfrm>
            </p:grpSpPr>
            <p:sp>
              <p:nvSpPr>
                <p:cNvPr id="1037" name="Google Shape;1037;p1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1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040" name="Google Shape;1040;p1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041" name="Google Shape;1041;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2" name="Google Shape;1042;p13"/>
          <p:cNvSpPr txBox="1">
            <a:spLocks noGrp="1"/>
          </p:cNvSpPr>
          <p:nvPr>
            <p:ph type="subTitle" idx="1"/>
          </p:nvPr>
        </p:nvSpPr>
        <p:spPr>
          <a:xfrm>
            <a:off x="1795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3" name="Google Shape;1043;p13"/>
          <p:cNvSpPr txBox="1">
            <a:spLocks noGrp="1"/>
          </p:cNvSpPr>
          <p:nvPr>
            <p:ph type="subTitle" idx="2"/>
          </p:nvPr>
        </p:nvSpPr>
        <p:spPr>
          <a:xfrm>
            <a:off x="1795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4" name="Google Shape;1044;p13"/>
          <p:cNvSpPr txBox="1">
            <a:spLocks noGrp="1"/>
          </p:cNvSpPr>
          <p:nvPr>
            <p:ph type="title" idx="3" hasCustomPrompt="1"/>
          </p:nvPr>
        </p:nvSpPr>
        <p:spPr>
          <a:xfrm>
            <a:off x="876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5" name="Google Shape;1045;p13"/>
          <p:cNvSpPr txBox="1">
            <a:spLocks noGrp="1"/>
          </p:cNvSpPr>
          <p:nvPr>
            <p:ph type="subTitle" idx="4"/>
          </p:nvPr>
        </p:nvSpPr>
        <p:spPr>
          <a:xfrm>
            <a:off x="5733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6" name="Google Shape;1046;p13"/>
          <p:cNvSpPr txBox="1">
            <a:spLocks noGrp="1"/>
          </p:cNvSpPr>
          <p:nvPr>
            <p:ph type="subTitle" idx="5"/>
          </p:nvPr>
        </p:nvSpPr>
        <p:spPr>
          <a:xfrm>
            <a:off x="5733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7" name="Google Shape;1047;p13"/>
          <p:cNvSpPr txBox="1">
            <a:spLocks noGrp="1"/>
          </p:cNvSpPr>
          <p:nvPr>
            <p:ph type="title" idx="6" hasCustomPrompt="1"/>
          </p:nvPr>
        </p:nvSpPr>
        <p:spPr>
          <a:xfrm>
            <a:off x="4814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 name="Google Shape;1048;p13"/>
          <p:cNvSpPr txBox="1">
            <a:spLocks noGrp="1"/>
          </p:cNvSpPr>
          <p:nvPr>
            <p:ph type="subTitle" idx="7"/>
          </p:nvPr>
        </p:nvSpPr>
        <p:spPr>
          <a:xfrm>
            <a:off x="1795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dk1"/>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9" name="Google Shape;1049;p13"/>
          <p:cNvSpPr txBox="1">
            <a:spLocks noGrp="1"/>
          </p:cNvSpPr>
          <p:nvPr>
            <p:ph type="subTitle" idx="8"/>
          </p:nvPr>
        </p:nvSpPr>
        <p:spPr>
          <a:xfrm>
            <a:off x="1795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0" name="Google Shape;1050;p13"/>
          <p:cNvSpPr txBox="1">
            <a:spLocks noGrp="1"/>
          </p:cNvSpPr>
          <p:nvPr>
            <p:ph type="title" idx="9" hasCustomPrompt="1"/>
          </p:nvPr>
        </p:nvSpPr>
        <p:spPr>
          <a:xfrm>
            <a:off x="876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51" name="Google Shape;1051;p13"/>
          <p:cNvSpPr txBox="1">
            <a:spLocks noGrp="1"/>
          </p:cNvSpPr>
          <p:nvPr>
            <p:ph type="subTitle" idx="13"/>
          </p:nvPr>
        </p:nvSpPr>
        <p:spPr>
          <a:xfrm>
            <a:off x="5733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52" name="Google Shape;1052;p13"/>
          <p:cNvSpPr txBox="1">
            <a:spLocks noGrp="1"/>
          </p:cNvSpPr>
          <p:nvPr>
            <p:ph type="subTitle" idx="14"/>
          </p:nvPr>
        </p:nvSpPr>
        <p:spPr>
          <a:xfrm>
            <a:off x="5733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3" name="Google Shape;1053;p13"/>
          <p:cNvSpPr txBox="1">
            <a:spLocks noGrp="1"/>
          </p:cNvSpPr>
          <p:nvPr>
            <p:ph type="title" idx="15" hasCustomPrompt="1"/>
          </p:nvPr>
        </p:nvSpPr>
        <p:spPr>
          <a:xfrm>
            <a:off x="4814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56"/>
        <p:cNvGrpSpPr/>
        <p:nvPr/>
      </p:nvGrpSpPr>
      <p:grpSpPr>
        <a:xfrm>
          <a:off x="0" y="0"/>
          <a:ext cx="0" cy="0"/>
          <a:chOff x="0" y="0"/>
          <a:chExt cx="0" cy="0"/>
        </a:xfrm>
      </p:grpSpPr>
      <p:grpSp>
        <p:nvGrpSpPr>
          <p:cNvPr id="1157" name="Google Shape;1157;p15"/>
          <p:cNvGrpSpPr/>
          <p:nvPr/>
        </p:nvGrpSpPr>
        <p:grpSpPr>
          <a:xfrm>
            <a:off x="-23004" y="-1"/>
            <a:ext cx="9177565" cy="5143390"/>
            <a:chOff x="-23004" y="-1"/>
            <a:chExt cx="9177565" cy="5143390"/>
          </a:xfrm>
        </p:grpSpPr>
        <p:sp>
          <p:nvSpPr>
            <p:cNvPr id="1158" name="Google Shape;1158;p1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6" name="Google Shape;1216;p1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15"/>
          <p:cNvGrpSpPr/>
          <p:nvPr/>
        </p:nvGrpSpPr>
        <p:grpSpPr>
          <a:xfrm rot="10800000">
            <a:off x="3223925" y="847675"/>
            <a:ext cx="887900" cy="452300"/>
            <a:chOff x="2094425" y="748900"/>
            <a:chExt cx="887900" cy="452300"/>
          </a:xfrm>
        </p:grpSpPr>
        <p:sp>
          <p:nvSpPr>
            <p:cNvPr id="1218" name="Google Shape;1218;p15"/>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rgbClr val="C09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15"/>
          <p:cNvSpPr/>
          <p:nvPr/>
        </p:nvSpPr>
        <p:spPr>
          <a:xfrm rot="-6700904">
            <a:off x="7591217" y="721081"/>
            <a:ext cx="939217" cy="80973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600600" y="3189376"/>
            <a:ext cx="1536718" cy="1573103"/>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4" name="Google Shape;1224;p15"/>
          <p:cNvGrpSpPr/>
          <p:nvPr/>
        </p:nvGrpSpPr>
        <p:grpSpPr>
          <a:xfrm>
            <a:off x="600600" y="519300"/>
            <a:ext cx="7942800" cy="494700"/>
            <a:chOff x="600600" y="519300"/>
            <a:chExt cx="7942800" cy="494700"/>
          </a:xfrm>
        </p:grpSpPr>
        <p:sp>
          <p:nvSpPr>
            <p:cNvPr id="1225" name="Google Shape;1225;p1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1226;p15"/>
            <p:cNvGrpSpPr/>
            <p:nvPr/>
          </p:nvGrpSpPr>
          <p:grpSpPr>
            <a:xfrm>
              <a:off x="7542569" y="681111"/>
              <a:ext cx="789243" cy="171052"/>
              <a:chOff x="733775" y="310686"/>
              <a:chExt cx="789243" cy="171052"/>
            </a:xfrm>
          </p:grpSpPr>
          <p:sp>
            <p:nvSpPr>
              <p:cNvPr id="1227" name="Google Shape;1227;p1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228" name="Google Shape;1228;p1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229" name="Google Shape;1229;p15"/>
              <p:cNvGrpSpPr/>
              <p:nvPr/>
            </p:nvGrpSpPr>
            <p:grpSpPr>
              <a:xfrm>
                <a:off x="1015525" y="313175"/>
                <a:ext cx="184510" cy="164017"/>
                <a:chOff x="7228702" y="774508"/>
                <a:chExt cx="285046" cy="253347"/>
              </a:xfrm>
            </p:grpSpPr>
            <p:grpSp>
              <p:nvGrpSpPr>
                <p:cNvPr id="1230" name="Google Shape;1230;p15"/>
                <p:cNvGrpSpPr/>
                <p:nvPr/>
              </p:nvGrpSpPr>
              <p:grpSpPr>
                <a:xfrm>
                  <a:off x="7313001" y="774508"/>
                  <a:ext cx="200747" cy="228523"/>
                  <a:chOff x="7313001" y="774508"/>
                  <a:chExt cx="200747" cy="228523"/>
                </a:xfrm>
              </p:grpSpPr>
              <p:sp>
                <p:nvSpPr>
                  <p:cNvPr id="1231" name="Google Shape;1231;p1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232" name="Google Shape;1232;p1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15"/>
                <p:cNvGrpSpPr/>
                <p:nvPr/>
              </p:nvGrpSpPr>
              <p:grpSpPr>
                <a:xfrm>
                  <a:off x="7228702" y="809455"/>
                  <a:ext cx="200757" cy="218400"/>
                  <a:chOff x="7269477" y="781280"/>
                  <a:chExt cx="200757" cy="218400"/>
                </a:xfrm>
              </p:grpSpPr>
              <p:sp>
                <p:nvSpPr>
                  <p:cNvPr id="1234" name="Google Shape;1234;p1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235" name="Google Shape;1235;p1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36" name="Google Shape;1236;p15"/>
            <p:cNvGrpSpPr/>
            <p:nvPr/>
          </p:nvGrpSpPr>
          <p:grpSpPr>
            <a:xfrm>
              <a:off x="812189" y="664537"/>
              <a:ext cx="800559" cy="204209"/>
              <a:chOff x="747420" y="664537"/>
              <a:chExt cx="800559" cy="204209"/>
            </a:xfrm>
          </p:grpSpPr>
          <p:grpSp>
            <p:nvGrpSpPr>
              <p:cNvPr id="1237" name="Google Shape;1237;p15"/>
              <p:cNvGrpSpPr/>
              <p:nvPr/>
            </p:nvGrpSpPr>
            <p:grpSpPr>
              <a:xfrm>
                <a:off x="1339984" y="664537"/>
                <a:ext cx="207995" cy="204209"/>
                <a:chOff x="1541700" y="658850"/>
                <a:chExt cx="253838" cy="249218"/>
              </a:xfrm>
            </p:grpSpPr>
            <p:sp>
              <p:nvSpPr>
                <p:cNvPr id="1238" name="Google Shape;1238;p1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241" name="Google Shape;1241;p1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242" name="Google Shape;1242;p15"/>
          <p:cNvGrpSpPr/>
          <p:nvPr/>
        </p:nvGrpSpPr>
        <p:grpSpPr>
          <a:xfrm>
            <a:off x="7127404" y="2588027"/>
            <a:ext cx="1416114" cy="1573141"/>
            <a:chOff x="7393400" y="2351813"/>
            <a:chExt cx="1150003" cy="1277522"/>
          </a:xfrm>
        </p:grpSpPr>
        <p:sp>
          <p:nvSpPr>
            <p:cNvPr id="1243" name="Google Shape;1243;p15"/>
            <p:cNvSpPr/>
            <p:nvPr/>
          </p:nvSpPr>
          <p:spPr>
            <a:xfrm flipH="1">
              <a:off x="7488154" y="2439655"/>
              <a:ext cx="962609" cy="1189680"/>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flipH="1">
              <a:off x="7603570" y="2351813"/>
              <a:ext cx="939833" cy="117041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flipH="1">
              <a:off x="7393400" y="2570576"/>
              <a:ext cx="835770" cy="975393"/>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15"/>
          <p:cNvGrpSpPr/>
          <p:nvPr/>
        </p:nvGrpSpPr>
        <p:grpSpPr>
          <a:xfrm>
            <a:off x="719995" y="1169131"/>
            <a:ext cx="439697" cy="506486"/>
            <a:chOff x="3150425" y="3024575"/>
            <a:chExt cx="130350" cy="150150"/>
          </a:xfrm>
        </p:grpSpPr>
        <p:sp>
          <p:nvSpPr>
            <p:cNvPr id="1247" name="Google Shape;1247;p1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1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txBox="1">
            <a:spLocks noGrp="1"/>
          </p:cNvSpPr>
          <p:nvPr>
            <p:ph type="subTitle" idx="1"/>
          </p:nvPr>
        </p:nvSpPr>
        <p:spPr>
          <a:xfrm>
            <a:off x="112569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57" name="Google Shape;1257;p1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8" name="Google Shape;1258;p15"/>
          <p:cNvSpPr txBox="1">
            <a:spLocks noGrp="1"/>
          </p:cNvSpPr>
          <p:nvPr>
            <p:ph type="subTitle" idx="2"/>
          </p:nvPr>
        </p:nvSpPr>
        <p:spPr>
          <a:xfrm>
            <a:off x="112569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59" name="Google Shape;1259;p15"/>
          <p:cNvSpPr txBox="1">
            <a:spLocks noGrp="1"/>
          </p:cNvSpPr>
          <p:nvPr>
            <p:ph type="subTitle" idx="3"/>
          </p:nvPr>
        </p:nvSpPr>
        <p:spPr>
          <a:xfrm>
            <a:off x="363464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60" name="Google Shape;1260;p15"/>
          <p:cNvSpPr txBox="1">
            <a:spLocks noGrp="1"/>
          </p:cNvSpPr>
          <p:nvPr>
            <p:ph type="subTitle" idx="4"/>
          </p:nvPr>
        </p:nvSpPr>
        <p:spPr>
          <a:xfrm>
            <a:off x="363464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61" name="Google Shape;1261;p15"/>
          <p:cNvSpPr txBox="1">
            <a:spLocks noGrp="1"/>
          </p:cNvSpPr>
          <p:nvPr>
            <p:ph type="subTitle" idx="5"/>
          </p:nvPr>
        </p:nvSpPr>
        <p:spPr>
          <a:xfrm>
            <a:off x="614359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62" name="Google Shape;1262;p15"/>
          <p:cNvSpPr txBox="1">
            <a:spLocks noGrp="1"/>
          </p:cNvSpPr>
          <p:nvPr>
            <p:ph type="subTitle" idx="6"/>
          </p:nvPr>
        </p:nvSpPr>
        <p:spPr>
          <a:xfrm>
            <a:off x="614359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263"/>
        <p:cNvGrpSpPr/>
        <p:nvPr/>
      </p:nvGrpSpPr>
      <p:grpSpPr>
        <a:xfrm>
          <a:off x="0" y="0"/>
          <a:ext cx="0" cy="0"/>
          <a:chOff x="0" y="0"/>
          <a:chExt cx="0" cy="0"/>
        </a:xfrm>
      </p:grpSpPr>
      <p:grpSp>
        <p:nvGrpSpPr>
          <p:cNvPr id="1264" name="Google Shape;1264;p16"/>
          <p:cNvGrpSpPr/>
          <p:nvPr/>
        </p:nvGrpSpPr>
        <p:grpSpPr>
          <a:xfrm>
            <a:off x="-23004" y="-1"/>
            <a:ext cx="9177565" cy="5143390"/>
            <a:chOff x="-23004" y="-1"/>
            <a:chExt cx="9177565" cy="5143390"/>
          </a:xfrm>
        </p:grpSpPr>
        <p:sp>
          <p:nvSpPr>
            <p:cNvPr id="1265" name="Google Shape;1265;p1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1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794774" y="1172835"/>
            <a:ext cx="296828" cy="352438"/>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16"/>
          <p:cNvGrpSpPr/>
          <p:nvPr/>
        </p:nvGrpSpPr>
        <p:grpSpPr>
          <a:xfrm rot="4458991" flipH="1">
            <a:off x="5248835" y="528243"/>
            <a:ext cx="681692" cy="1165263"/>
            <a:chOff x="478350" y="474400"/>
            <a:chExt cx="344250" cy="588450"/>
          </a:xfrm>
        </p:grpSpPr>
        <p:sp>
          <p:nvSpPr>
            <p:cNvPr id="1326" name="Google Shape;1326;p1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16"/>
          <p:cNvGrpSpPr/>
          <p:nvPr/>
        </p:nvGrpSpPr>
        <p:grpSpPr>
          <a:xfrm>
            <a:off x="600600" y="519300"/>
            <a:ext cx="7942800" cy="494700"/>
            <a:chOff x="600600" y="519300"/>
            <a:chExt cx="7942800" cy="494700"/>
          </a:xfrm>
        </p:grpSpPr>
        <p:sp>
          <p:nvSpPr>
            <p:cNvPr id="1329" name="Google Shape;1329;p1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16"/>
            <p:cNvGrpSpPr/>
            <p:nvPr/>
          </p:nvGrpSpPr>
          <p:grpSpPr>
            <a:xfrm>
              <a:off x="7542569" y="681111"/>
              <a:ext cx="789243" cy="171052"/>
              <a:chOff x="733775" y="310686"/>
              <a:chExt cx="789243" cy="171052"/>
            </a:xfrm>
          </p:grpSpPr>
          <p:sp>
            <p:nvSpPr>
              <p:cNvPr id="1331" name="Google Shape;1331;p1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332" name="Google Shape;1332;p1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333" name="Google Shape;1333;p16"/>
              <p:cNvGrpSpPr/>
              <p:nvPr/>
            </p:nvGrpSpPr>
            <p:grpSpPr>
              <a:xfrm>
                <a:off x="1015525" y="313175"/>
                <a:ext cx="184510" cy="164017"/>
                <a:chOff x="7228702" y="774508"/>
                <a:chExt cx="285046" cy="253347"/>
              </a:xfrm>
            </p:grpSpPr>
            <p:grpSp>
              <p:nvGrpSpPr>
                <p:cNvPr id="1334" name="Google Shape;1334;p16"/>
                <p:cNvGrpSpPr/>
                <p:nvPr/>
              </p:nvGrpSpPr>
              <p:grpSpPr>
                <a:xfrm>
                  <a:off x="7313001" y="774508"/>
                  <a:ext cx="200747" cy="228523"/>
                  <a:chOff x="7313001" y="774508"/>
                  <a:chExt cx="200747" cy="228523"/>
                </a:xfrm>
              </p:grpSpPr>
              <p:sp>
                <p:nvSpPr>
                  <p:cNvPr id="1335" name="Google Shape;1335;p1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6" name="Google Shape;1336;p1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6"/>
                <p:cNvGrpSpPr/>
                <p:nvPr/>
              </p:nvGrpSpPr>
              <p:grpSpPr>
                <a:xfrm>
                  <a:off x="7228702" y="809455"/>
                  <a:ext cx="200757" cy="218400"/>
                  <a:chOff x="7269477" y="781280"/>
                  <a:chExt cx="200757" cy="218400"/>
                </a:xfrm>
              </p:grpSpPr>
              <p:sp>
                <p:nvSpPr>
                  <p:cNvPr id="1338" name="Google Shape;1338;p1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9" name="Google Shape;1339;p1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0" name="Google Shape;1340;p16"/>
            <p:cNvGrpSpPr/>
            <p:nvPr/>
          </p:nvGrpSpPr>
          <p:grpSpPr>
            <a:xfrm>
              <a:off x="812189" y="664537"/>
              <a:ext cx="800559" cy="204209"/>
              <a:chOff x="747420" y="664537"/>
              <a:chExt cx="800559" cy="204209"/>
            </a:xfrm>
          </p:grpSpPr>
          <p:grpSp>
            <p:nvGrpSpPr>
              <p:cNvPr id="1341" name="Google Shape;1341;p16"/>
              <p:cNvGrpSpPr/>
              <p:nvPr/>
            </p:nvGrpSpPr>
            <p:grpSpPr>
              <a:xfrm>
                <a:off x="1339984" y="664537"/>
                <a:ext cx="207995" cy="204209"/>
                <a:chOff x="1541700" y="658850"/>
                <a:chExt cx="253838" cy="249218"/>
              </a:xfrm>
            </p:grpSpPr>
            <p:sp>
              <p:nvSpPr>
                <p:cNvPr id="1342" name="Google Shape;1342;p1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1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345" name="Google Shape;1345;p1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346" name="Google Shape;1346;p16"/>
          <p:cNvGrpSpPr/>
          <p:nvPr/>
        </p:nvGrpSpPr>
        <p:grpSpPr>
          <a:xfrm>
            <a:off x="538649" y="2111364"/>
            <a:ext cx="8123716" cy="2651398"/>
            <a:chOff x="875100" y="2141450"/>
            <a:chExt cx="7449534" cy="2329875"/>
          </a:xfrm>
        </p:grpSpPr>
        <p:sp>
          <p:nvSpPr>
            <p:cNvPr id="1347" name="Google Shape;1347;p16"/>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16"/>
          <p:cNvGrpSpPr/>
          <p:nvPr/>
        </p:nvGrpSpPr>
        <p:grpSpPr>
          <a:xfrm>
            <a:off x="7867060" y="1237762"/>
            <a:ext cx="490994" cy="434605"/>
            <a:chOff x="3279750" y="4755375"/>
            <a:chExt cx="144725" cy="128100"/>
          </a:xfrm>
        </p:grpSpPr>
        <p:sp>
          <p:nvSpPr>
            <p:cNvPr id="1355" name="Google Shape;1355;p16"/>
            <p:cNvSpPr/>
            <p:nvPr/>
          </p:nvSpPr>
          <p:spPr>
            <a:xfrm>
              <a:off x="3279750" y="4755375"/>
              <a:ext cx="144725" cy="128100"/>
            </a:xfrm>
            <a:custGeom>
              <a:avLst/>
              <a:gdLst/>
              <a:ahLst/>
              <a:cxn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324800" y="4798525"/>
              <a:ext cx="57975" cy="41975"/>
            </a:xfrm>
            <a:custGeom>
              <a:avLst/>
              <a:gdLst/>
              <a:ahLst/>
              <a:cxn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16"/>
          <p:cNvSpPr txBox="1">
            <a:spLocks noGrp="1"/>
          </p:cNvSpPr>
          <p:nvPr>
            <p:ph type="title"/>
          </p:nvPr>
        </p:nvSpPr>
        <p:spPr>
          <a:xfrm>
            <a:off x="2893225" y="1699038"/>
            <a:ext cx="4794900" cy="9894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60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8" name="Google Shape;1358;p16"/>
          <p:cNvSpPr txBox="1">
            <a:spLocks noGrp="1"/>
          </p:cNvSpPr>
          <p:nvPr>
            <p:ph type="subTitle" idx="1"/>
          </p:nvPr>
        </p:nvSpPr>
        <p:spPr>
          <a:xfrm>
            <a:off x="1456650" y="3686275"/>
            <a:ext cx="54132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9" name="Google Shape;1359;p16"/>
          <p:cNvSpPr txBox="1">
            <a:spLocks noGrp="1"/>
          </p:cNvSpPr>
          <p:nvPr>
            <p:ph type="title" idx="2" hasCustomPrompt="1"/>
          </p:nvPr>
        </p:nvSpPr>
        <p:spPr>
          <a:xfrm>
            <a:off x="1455875" y="1764375"/>
            <a:ext cx="1111500" cy="701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360" name="Google Shape;1360;p1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3000"/>
              <a:buFont typeface="Gaegu"/>
              <a:buNone/>
              <a:defRPr sz="3000" b="1">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marL="914400" lvl="1"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marL="1371600" lvl="2"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marL="1828800" lvl="3"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marL="2286000" lvl="4"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marL="2743200" lvl="5"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marL="3200400" lvl="6"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marL="3657600" lvl="7"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marL="4114800" lvl="8" indent="-3302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61" r:id="rId8"/>
    <p:sldLayoutId id="2147483662" r:id="rId9"/>
    <p:sldLayoutId id="2147483664" r:id="rId10"/>
    <p:sldLayoutId id="2147483665" r:id="rId11"/>
    <p:sldLayoutId id="2147483669" r:id="rId12"/>
    <p:sldLayoutId id="2147483671"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34"/>
          <p:cNvSpPr/>
          <p:nvPr/>
        </p:nvSpPr>
        <p:spPr>
          <a:xfrm rot="3599982">
            <a:off x="6531639" y="-461262"/>
            <a:ext cx="7613" cy="10468"/>
          </a:xfrm>
          <a:custGeom>
            <a:avLst/>
            <a:gdLst/>
            <a:ahLst/>
            <a:cxnLst/>
            <a:rect l="l" t="t" r="r" b="b"/>
            <a:pathLst>
              <a:path w="160" h="220" extrusionOk="0">
                <a:moveTo>
                  <a:pt x="160" y="0"/>
                </a:moveTo>
                <a:lnTo>
                  <a:pt x="160" y="0"/>
                </a:lnTo>
                <a:cubicBezTo>
                  <a:pt x="0" y="219"/>
                  <a:pt x="120" y="160"/>
                  <a:pt x="140" y="219"/>
                </a:cubicBez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rot="3599982">
            <a:off x="6759282" y="-286817"/>
            <a:ext cx="1951" cy="999"/>
          </a:xfrm>
          <a:custGeom>
            <a:avLst/>
            <a:gdLst/>
            <a:ahLst/>
            <a:cxnLst/>
            <a:rect l="l" t="t" r="r" b="b"/>
            <a:pathLst>
              <a:path w="41" h="21" extrusionOk="0">
                <a:moveTo>
                  <a:pt x="1" y="1"/>
                </a:moveTo>
                <a:cubicBezTo>
                  <a:pt x="1" y="1"/>
                  <a:pt x="1" y="21"/>
                  <a:pt x="1" y="21"/>
                </a:cubicBezTo>
                <a:cubicBezTo>
                  <a:pt x="41" y="1"/>
                  <a:pt x="4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rot="3599982">
            <a:off x="6992440" y="-378235"/>
            <a:ext cx="3045" cy="4901"/>
          </a:xfrm>
          <a:custGeom>
            <a:avLst/>
            <a:gdLst/>
            <a:ahLst/>
            <a:cxnLst/>
            <a:rect l="l" t="t" r="r" b="b"/>
            <a:pathLst>
              <a:path w="64" h="103" extrusionOk="0">
                <a:moveTo>
                  <a:pt x="60" y="1"/>
                </a:moveTo>
                <a:cubicBezTo>
                  <a:pt x="56" y="1"/>
                  <a:pt x="35" y="45"/>
                  <a:pt x="1" y="103"/>
                </a:cubicBezTo>
                <a:cubicBezTo>
                  <a:pt x="20" y="83"/>
                  <a:pt x="20" y="83"/>
                  <a:pt x="40" y="83"/>
                </a:cubicBezTo>
                <a:cubicBezTo>
                  <a:pt x="57" y="24"/>
                  <a:pt x="63"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rot="3599982">
            <a:off x="6845545" y="-416022"/>
            <a:ext cx="999" cy="1903"/>
          </a:xfrm>
          <a:custGeom>
            <a:avLst/>
            <a:gdLst/>
            <a:ahLst/>
            <a:cxnLst/>
            <a:rect l="l" t="t" r="r" b="b"/>
            <a:pathLst>
              <a:path w="21" h="40" extrusionOk="0">
                <a:moveTo>
                  <a:pt x="20" y="0"/>
                </a:moveTo>
                <a:lnTo>
                  <a:pt x="20" y="0"/>
                </a:lnTo>
                <a:cubicBezTo>
                  <a:pt x="20" y="20"/>
                  <a:pt x="0" y="40"/>
                  <a:pt x="0" y="40"/>
                </a:cubicBezTo>
                <a:cubicBezTo>
                  <a:pt x="20" y="20"/>
                  <a:pt x="20" y="2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rot="3599982">
            <a:off x="6531676" y="-450822"/>
            <a:ext cx="999" cy="999"/>
          </a:xfrm>
          <a:custGeom>
            <a:avLst/>
            <a:gdLst/>
            <a:ahLst/>
            <a:cxnLst/>
            <a:rect l="l" t="t" r="r" b="b"/>
            <a:pathLst>
              <a:path w="21" h="21" extrusionOk="0">
                <a:moveTo>
                  <a:pt x="1" y="0"/>
                </a:moveTo>
                <a:lnTo>
                  <a:pt x="1" y="20"/>
                </a:lnTo>
                <a:lnTo>
                  <a:pt x="21" y="20"/>
                </a:lnTo>
                <a:cubicBezTo>
                  <a:pt x="21" y="0"/>
                  <a:pt x="2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rot="3599982">
            <a:off x="6660619" y="-281384"/>
            <a:ext cx="8564" cy="5139"/>
          </a:xfrm>
          <a:custGeom>
            <a:avLst/>
            <a:gdLst/>
            <a:ahLst/>
            <a:cxnLst/>
            <a:rect l="l" t="t" r="r" b="b"/>
            <a:pathLst>
              <a:path w="180" h="108" extrusionOk="0">
                <a:moveTo>
                  <a:pt x="180" y="1"/>
                </a:moveTo>
                <a:lnTo>
                  <a:pt x="180" y="1"/>
                </a:lnTo>
                <a:cubicBezTo>
                  <a:pt x="100" y="60"/>
                  <a:pt x="40" y="80"/>
                  <a:pt x="1" y="100"/>
                </a:cubicBezTo>
                <a:cubicBezTo>
                  <a:pt x="5" y="105"/>
                  <a:pt x="12" y="107"/>
                  <a:pt x="20" y="107"/>
                </a:cubicBezTo>
                <a:cubicBezTo>
                  <a:pt x="49" y="107"/>
                  <a:pt x="103" y="78"/>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rot="3599982">
            <a:off x="7112092" y="-234514"/>
            <a:ext cx="11419" cy="10468"/>
          </a:xfrm>
          <a:custGeom>
            <a:avLst/>
            <a:gdLst/>
            <a:ahLst/>
            <a:cxnLst/>
            <a:rect l="l" t="t" r="r" b="b"/>
            <a:pathLst>
              <a:path w="240" h="220" extrusionOk="0">
                <a:moveTo>
                  <a:pt x="239" y="0"/>
                </a:moveTo>
                <a:lnTo>
                  <a:pt x="159" y="60"/>
                </a:lnTo>
                <a:lnTo>
                  <a:pt x="0" y="219"/>
                </a:lnTo>
                <a:lnTo>
                  <a:pt x="0" y="219"/>
                </a:lnTo>
                <a:lnTo>
                  <a:pt x="2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rot="3599982">
            <a:off x="6942150" y="-252139"/>
            <a:ext cx="8564" cy="8564"/>
          </a:xfrm>
          <a:custGeom>
            <a:avLst/>
            <a:gdLst/>
            <a:ahLst/>
            <a:cxnLst/>
            <a:rect l="l" t="t" r="r" b="b"/>
            <a:pathLst>
              <a:path w="180" h="180" extrusionOk="0">
                <a:moveTo>
                  <a:pt x="179" y="1"/>
                </a:moveTo>
                <a:lnTo>
                  <a:pt x="179" y="1"/>
                </a:lnTo>
                <a:cubicBezTo>
                  <a:pt x="100" y="61"/>
                  <a:pt x="60" y="61"/>
                  <a:pt x="0" y="61"/>
                </a:cubicBezTo>
                <a:lnTo>
                  <a:pt x="120" y="180"/>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rot="3599982">
            <a:off x="6892432" y="-257988"/>
            <a:ext cx="12133" cy="17319"/>
          </a:xfrm>
          <a:custGeom>
            <a:avLst/>
            <a:gdLst/>
            <a:ahLst/>
            <a:cxnLst/>
            <a:rect l="l" t="t" r="r" b="b"/>
            <a:pathLst>
              <a:path w="255" h="364" extrusionOk="0">
                <a:moveTo>
                  <a:pt x="222" y="0"/>
                </a:moveTo>
                <a:cubicBezTo>
                  <a:pt x="210" y="0"/>
                  <a:pt x="177" y="25"/>
                  <a:pt x="111" y="91"/>
                </a:cubicBezTo>
                <a:cubicBezTo>
                  <a:pt x="125" y="133"/>
                  <a:pt x="1" y="363"/>
                  <a:pt x="23" y="363"/>
                </a:cubicBezTo>
                <a:cubicBezTo>
                  <a:pt x="33" y="363"/>
                  <a:pt x="68" y="323"/>
                  <a:pt x="150" y="211"/>
                </a:cubicBezTo>
                <a:cubicBezTo>
                  <a:pt x="150" y="168"/>
                  <a:pt x="254"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rot="3599982">
            <a:off x="6412561" y="-475900"/>
            <a:ext cx="15178" cy="13275"/>
          </a:xfrm>
          <a:custGeom>
            <a:avLst/>
            <a:gdLst/>
            <a:ahLst/>
            <a:cxnLst/>
            <a:rect l="l" t="t" r="r" b="b"/>
            <a:pathLst>
              <a:path w="319" h="279" extrusionOk="0">
                <a:moveTo>
                  <a:pt x="160" y="0"/>
                </a:moveTo>
                <a:cubicBezTo>
                  <a:pt x="100" y="80"/>
                  <a:pt x="40" y="199"/>
                  <a:pt x="0" y="279"/>
                </a:cubicBezTo>
                <a:cubicBezTo>
                  <a:pt x="140" y="100"/>
                  <a:pt x="319"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rot="3599982">
            <a:off x="6476240" y="-484414"/>
            <a:ext cx="999" cy="999"/>
          </a:xfrm>
          <a:custGeom>
            <a:avLst/>
            <a:gdLst/>
            <a:ahLst/>
            <a:cxnLst/>
            <a:rect l="l" t="t" r="r" b="b"/>
            <a:pathLst>
              <a:path w="21" h="21" extrusionOk="0">
                <a:moveTo>
                  <a:pt x="1" y="1"/>
                </a:moveTo>
                <a:lnTo>
                  <a:pt x="1" y="21"/>
                </a:lnTo>
                <a:lnTo>
                  <a:pt x="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rot="3599982">
            <a:off x="6416406" y="-490678"/>
            <a:ext cx="9516" cy="6661"/>
          </a:xfrm>
          <a:custGeom>
            <a:avLst/>
            <a:gdLst/>
            <a:ahLst/>
            <a:cxnLst/>
            <a:rect l="l" t="t" r="r" b="b"/>
            <a:pathLst>
              <a:path w="200" h="140" extrusionOk="0">
                <a:moveTo>
                  <a:pt x="200" y="0"/>
                </a:moveTo>
                <a:lnTo>
                  <a:pt x="200" y="0"/>
                </a:lnTo>
                <a:cubicBezTo>
                  <a:pt x="140" y="40"/>
                  <a:pt x="80" y="80"/>
                  <a:pt x="1" y="139"/>
                </a:cubicBezTo>
                <a:cubicBezTo>
                  <a:pt x="80" y="100"/>
                  <a:pt x="200" y="2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rot="3599982">
            <a:off x="6449170" y="-499092"/>
            <a:ext cx="21791" cy="25598"/>
          </a:xfrm>
          <a:custGeom>
            <a:avLst/>
            <a:gdLst/>
            <a:ahLst/>
            <a:cxnLst/>
            <a:rect l="l" t="t" r="r" b="b"/>
            <a:pathLst>
              <a:path w="458" h="538" extrusionOk="0">
                <a:moveTo>
                  <a:pt x="438" y="1"/>
                </a:moveTo>
                <a:lnTo>
                  <a:pt x="60" y="478"/>
                </a:lnTo>
                <a:lnTo>
                  <a:pt x="80" y="419"/>
                </a:lnTo>
                <a:lnTo>
                  <a:pt x="0" y="538"/>
                </a:lnTo>
                <a:cubicBezTo>
                  <a:pt x="100" y="438"/>
                  <a:pt x="199" y="379"/>
                  <a:pt x="378" y="279"/>
                </a:cubicBezTo>
                <a:cubicBezTo>
                  <a:pt x="458" y="80"/>
                  <a:pt x="458" y="41"/>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rot="3599982">
            <a:off x="6405738" y="-511171"/>
            <a:ext cx="31307" cy="33211"/>
          </a:xfrm>
          <a:custGeom>
            <a:avLst/>
            <a:gdLst/>
            <a:ahLst/>
            <a:cxnLst/>
            <a:rect l="l" t="t" r="r" b="b"/>
            <a:pathLst>
              <a:path w="658" h="698" extrusionOk="0">
                <a:moveTo>
                  <a:pt x="657" y="1"/>
                </a:moveTo>
                <a:lnTo>
                  <a:pt x="657" y="1"/>
                </a:lnTo>
                <a:cubicBezTo>
                  <a:pt x="578" y="81"/>
                  <a:pt x="478" y="200"/>
                  <a:pt x="319" y="439"/>
                </a:cubicBezTo>
                <a:cubicBezTo>
                  <a:pt x="357" y="401"/>
                  <a:pt x="375" y="387"/>
                  <a:pt x="381" y="387"/>
                </a:cubicBezTo>
                <a:cubicBezTo>
                  <a:pt x="394" y="387"/>
                  <a:pt x="353" y="451"/>
                  <a:pt x="339" y="478"/>
                </a:cubicBezTo>
                <a:cubicBezTo>
                  <a:pt x="339" y="478"/>
                  <a:pt x="319" y="459"/>
                  <a:pt x="319" y="439"/>
                </a:cubicBezTo>
                <a:cubicBezTo>
                  <a:pt x="302" y="300"/>
                  <a:pt x="405" y="86"/>
                  <a:pt x="287" y="86"/>
                </a:cubicBezTo>
                <a:cubicBezTo>
                  <a:pt x="270" y="86"/>
                  <a:pt x="248" y="90"/>
                  <a:pt x="220" y="100"/>
                </a:cubicBezTo>
                <a:cubicBezTo>
                  <a:pt x="1" y="379"/>
                  <a:pt x="140" y="359"/>
                  <a:pt x="60" y="558"/>
                </a:cubicBezTo>
                <a:cubicBezTo>
                  <a:pt x="153" y="419"/>
                  <a:pt x="187" y="374"/>
                  <a:pt x="195" y="374"/>
                </a:cubicBezTo>
                <a:cubicBezTo>
                  <a:pt x="210" y="374"/>
                  <a:pt x="147" y="512"/>
                  <a:pt x="192" y="512"/>
                </a:cubicBezTo>
                <a:cubicBezTo>
                  <a:pt x="209" y="512"/>
                  <a:pt x="241" y="493"/>
                  <a:pt x="299" y="439"/>
                </a:cubicBezTo>
                <a:lnTo>
                  <a:pt x="299" y="439"/>
                </a:lnTo>
                <a:cubicBezTo>
                  <a:pt x="259" y="538"/>
                  <a:pt x="200" y="618"/>
                  <a:pt x="140" y="697"/>
                </a:cubicBezTo>
                <a:cubicBezTo>
                  <a:pt x="220" y="618"/>
                  <a:pt x="299" y="558"/>
                  <a:pt x="359" y="498"/>
                </a:cubicBezTo>
                <a:lnTo>
                  <a:pt x="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rot="3599982">
            <a:off x="6480543" y="-487433"/>
            <a:ext cx="4758" cy="15225"/>
          </a:xfrm>
          <a:custGeom>
            <a:avLst/>
            <a:gdLst/>
            <a:ahLst/>
            <a:cxnLst/>
            <a:rect l="l" t="t" r="r" b="b"/>
            <a:pathLst>
              <a:path w="100" h="320" extrusionOk="0">
                <a:moveTo>
                  <a:pt x="100" y="1"/>
                </a:moveTo>
                <a:lnTo>
                  <a:pt x="0" y="200"/>
                </a:lnTo>
                <a:lnTo>
                  <a:pt x="60" y="319"/>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4"/>
          <p:cNvSpPr/>
          <p:nvPr/>
        </p:nvSpPr>
        <p:spPr>
          <a:xfrm rot="3599982">
            <a:off x="6508541" y="-479224"/>
            <a:ext cx="5710" cy="8564"/>
          </a:xfrm>
          <a:custGeom>
            <a:avLst/>
            <a:gdLst/>
            <a:ahLst/>
            <a:cxnLst/>
            <a:rect l="l" t="t" r="r" b="b"/>
            <a:pathLst>
              <a:path w="120" h="180" extrusionOk="0">
                <a:moveTo>
                  <a:pt x="120" y="0"/>
                </a:moveTo>
                <a:lnTo>
                  <a:pt x="1" y="100"/>
                </a:lnTo>
                <a:lnTo>
                  <a:pt x="80" y="179"/>
                </a:lnTo>
                <a:lnTo>
                  <a:pt x="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4"/>
          <p:cNvSpPr/>
          <p:nvPr/>
        </p:nvSpPr>
        <p:spPr>
          <a:xfrm rot="3599982">
            <a:off x="6817266" y="-440356"/>
            <a:ext cx="18033" cy="14274"/>
          </a:xfrm>
          <a:custGeom>
            <a:avLst/>
            <a:gdLst/>
            <a:ahLst/>
            <a:cxnLst/>
            <a:rect l="l" t="t" r="r" b="b"/>
            <a:pathLst>
              <a:path w="379" h="300" extrusionOk="0">
                <a:moveTo>
                  <a:pt x="379" y="1"/>
                </a:moveTo>
                <a:lnTo>
                  <a:pt x="379" y="1"/>
                </a:lnTo>
                <a:cubicBezTo>
                  <a:pt x="200" y="120"/>
                  <a:pt x="1" y="200"/>
                  <a:pt x="41" y="299"/>
                </a:cubicBezTo>
                <a:cubicBezTo>
                  <a:pt x="200" y="200"/>
                  <a:pt x="299" y="8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rot="3599982">
            <a:off x="6841712" y="-437320"/>
            <a:ext cx="15225" cy="19888"/>
          </a:xfrm>
          <a:custGeom>
            <a:avLst/>
            <a:gdLst/>
            <a:ahLst/>
            <a:cxnLst/>
            <a:rect l="l" t="t" r="r" b="b"/>
            <a:pathLst>
              <a:path w="320" h="418" extrusionOk="0">
                <a:moveTo>
                  <a:pt x="319" y="0"/>
                </a:moveTo>
                <a:cubicBezTo>
                  <a:pt x="299" y="20"/>
                  <a:pt x="280" y="40"/>
                  <a:pt x="240" y="60"/>
                </a:cubicBezTo>
                <a:cubicBezTo>
                  <a:pt x="180" y="179"/>
                  <a:pt x="100" y="299"/>
                  <a:pt x="1" y="418"/>
                </a:cubicBezTo>
                <a:cubicBezTo>
                  <a:pt x="140" y="318"/>
                  <a:pt x="280" y="199"/>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rot="3599982">
            <a:off x="6627397" y="-459563"/>
            <a:ext cx="1808" cy="2807"/>
          </a:xfrm>
          <a:custGeom>
            <a:avLst/>
            <a:gdLst/>
            <a:ahLst/>
            <a:cxnLst/>
            <a:rect l="l" t="t" r="r" b="b"/>
            <a:pathLst>
              <a:path w="38" h="59" extrusionOk="0">
                <a:moveTo>
                  <a:pt x="37" y="1"/>
                </a:moveTo>
                <a:cubicBezTo>
                  <a:pt x="8" y="44"/>
                  <a:pt x="0" y="59"/>
                  <a:pt x="2" y="59"/>
                </a:cubicBezTo>
                <a:cubicBezTo>
                  <a:pt x="5" y="59"/>
                  <a:pt x="37" y="14"/>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rot="3599982">
            <a:off x="6603706" y="-486395"/>
            <a:ext cx="48" cy="3806"/>
          </a:xfrm>
          <a:custGeom>
            <a:avLst/>
            <a:gdLst/>
            <a:ahLst/>
            <a:cxnLst/>
            <a:rect l="l" t="t" r="r" b="b"/>
            <a:pathLst>
              <a:path w="1" h="80" extrusionOk="0">
                <a:moveTo>
                  <a:pt x="0" y="80"/>
                </a:moveTo>
                <a:cubicBezTo>
                  <a:pt x="0" y="40"/>
                  <a:pt x="0" y="20"/>
                  <a:pt x="0" y="0"/>
                </a:cubicBezTo>
                <a:cubicBezTo>
                  <a:pt x="0" y="20"/>
                  <a:pt x="0" y="60"/>
                  <a:pt x="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rot="3599982">
            <a:off x="6621556" y="-462533"/>
            <a:ext cx="6709" cy="4806"/>
          </a:xfrm>
          <a:custGeom>
            <a:avLst/>
            <a:gdLst/>
            <a:ahLst/>
            <a:cxnLst/>
            <a:rect l="l" t="t" r="r" b="b"/>
            <a:pathLst>
              <a:path w="141" h="101" extrusionOk="0">
                <a:moveTo>
                  <a:pt x="140" y="1"/>
                </a:moveTo>
                <a:cubicBezTo>
                  <a:pt x="100" y="1"/>
                  <a:pt x="61" y="41"/>
                  <a:pt x="1" y="100"/>
                </a:cubicBezTo>
                <a:cubicBezTo>
                  <a:pt x="41" y="80"/>
                  <a:pt x="81" y="4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4"/>
          <p:cNvSpPr/>
          <p:nvPr/>
        </p:nvSpPr>
        <p:spPr>
          <a:xfrm rot="3599982">
            <a:off x="6616926" y="-461694"/>
            <a:ext cx="3806" cy="4710"/>
          </a:xfrm>
          <a:custGeom>
            <a:avLst/>
            <a:gdLst/>
            <a:ahLst/>
            <a:cxnLst/>
            <a:rect l="l" t="t" r="r" b="b"/>
            <a:pathLst>
              <a:path w="80" h="99" extrusionOk="0">
                <a:moveTo>
                  <a:pt x="80" y="0"/>
                </a:moveTo>
                <a:lnTo>
                  <a:pt x="80" y="0"/>
                </a:lnTo>
                <a:cubicBezTo>
                  <a:pt x="40" y="40"/>
                  <a:pt x="20" y="60"/>
                  <a:pt x="0" y="80"/>
                </a:cubicBezTo>
                <a:cubicBezTo>
                  <a:pt x="0" y="92"/>
                  <a:pt x="2" y="99"/>
                  <a:pt x="7" y="99"/>
                </a:cubicBezTo>
                <a:cubicBezTo>
                  <a:pt x="17" y="99"/>
                  <a:pt x="39" y="68"/>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4"/>
          <p:cNvSpPr/>
          <p:nvPr/>
        </p:nvSpPr>
        <p:spPr>
          <a:xfrm rot="3599982">
            <a:off x="6630608" y="-461917"/>
            <a:ext cx="6566" cy="8422"/>
          </a:xfrm>
          <a:custGeom>
            <a:avLst/>
            <a:gdLst/>
            <a:ahLst/>
            <a:cxnLst/>
            <a:rect l="l" t="t" r="r" b="b"/>
            <a:pathLst>
              <a:path w="138" h="177" extrusionOk="0">
                <a:moveTo>
                  <a:pt x="138" y="0"/>
                </a:moveTo>
                <a:lnTo>
                  <a:pt x="138" y="0"/>
                </a:lnTo>
                <a:cubicBezTo>
                  <a:pt x="79" y="78"/>
                  <a:pt x="40" y="118"/>
                  <a:pt x="0" y="177"/>
                </a:cubicBezTo>
                <a:cubicBezTo>
                  <a:pt x="20" y="157"/>
                  <a:pt x="20" y="157"/>
                  <a:pt x="20" y="157"/>
                </a:cubicBezTo>
                <a:cubicBezTo>
                  <a:pt x="40" y="118"/>
                  <a:pt x="79" y="78"/>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rot="3599982">
            <a:off x="6563926" y="-465023"/>
            <a:ext cx="999" cy="952"/>
          </a:xfrm>
          <a:custGeom>
            <a:avLst/>
            <a:gdLst/>
            <a:ahLst/>
            <a:cxnLst/>
            <a:rect l="l" t="t" r="r" b="b"/>
            <a:pathLst>
              <a:path w="21" h="20" extrusionOk="0">
                <a:moveTo>
                  <a:pt x="20" y="0"/>
                </a:moveTo>
                <a:lnTo>
                  <a:pt x="0" y="20"/>
                </a:lnTo>
                <a:cubicBezTo>
                  <a:pt x="20" y="0"/>
                  <a:pt x="20"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rot="3599982">
            <a:off x="6566161" y="-471286"/>
            <a:ext cx="9516" cy="11419"/>
          </a:xfrm>
          <a:custGeom>
            <a:avLst/>
            <a:gdLst/>
            <a:ahLst/>
            <a:cxnLst/>
            <a:rect l="l" t="t" r="r" b="b"/>
            <a:pathLst>
              <a:path w="200" h="240" extrusionOk="0">
                <a:moveTo>
                  <a:pt x="200" y="0"/>
                </a:moveTo>
                <a:cubicBezTo>
                  <a:pt x="120" y="120"/>
                  <a:pt x="60" y="140"/>
                  <a:pt x="1" y="179"/>
                </a:cubicBezTo>
                <a:cubicBezTo>
                  <a:pt x="20" y="199"/>
                  <a:pt x="80" y="199"/>
                  <a:pt x="60" y="239"/>
                </a:cubicBez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rot="3599982">
            <a:off x="6537576" y="-495988"/>
            <a:ext cx="13275" cy="15130"/>
          </a:xfrm>
          <a:custGeom>
            <a:avLst/>
            <a:gdLst/>
            <a:ahLst/>
            <a:cxnLst/>
            <a:rect l="l" t="t" r="r" b="b"/>
            <a:pathLst>
              <a:path w="279" h="318" extrusionOk="0">
                <a:moveTo>
                  <a:pt x="12" y="272"/>
                </a:moveTo>
                <a:cubicBezTo>
                  <a:pt x="0" y="277"/>
                  <a:pt x="0" y="291"/>
                  <a:pt x="0" y="291"/>
                </a:cubicBezTo>
                <a:cubicBezTo>
                  <a:pt x="4" y="285"/>
                  <a:pt x="8" y="279"/>
                  <a:pt x="12" y="272"/>
                </a:cubicBezTo>
                <a:close/>
                <a:moveTo>
                  <a:pt x="240" y="0"/>
                </a:moveTo>
                <a:cubicBezTo>
                  <a:pt x="161" y="0"/>
                  <a:pt x="93" y="140"/>
                  <a:pt x="12" y="272"/>
                </a:cubicBezTo>
                <a:lnTo>
                  <a:pt x="12" y="272"/>
                </a:lnTo>
                <a:cubicBezTo>
                  <a:pt x="14" y="271"/>
                  <a:pt x="17" y="271"/>
                  <a:pt x="20" y="271"/>
                </a:cubicBezTo>
                <a:cubicBezTo>
                  <a:pt x="39" y="303"/>
                  <a:pt x="57" y="317"/>
                  <a:pt x="76" y="317"/>
                </a:cubicBezTo>
                <a:cubicBezTo>
                  <a:pt x="138" y="317"/>
                  <a:pt x="203" y="165"/>
                  <a:pt x="279" y="12"/>
                </a:cubicBezTo>
                <a:cubicBezTo>
                  <a:pt x="266" y="4"/>
                  <a:pt x="252"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rot="3599982">
            <a:off x="6525012" y="-496276"/>
            <a:ext cx="5710" cy="8374"/>
          </a:xfrm>
          <a:custGeom>
            <a:avLst/>
            <a:gdLst/>
            <a:ahLst/>
            <a:cxnLst/>
            <a:rect l="l" t="t" r="r" b="b"/>
            <a:pathLst>
              <a:path w="120" h="176" extrusionOk="0">
                <a:moveTo>
                  <a:pt x="120" y="1"/>
                </a:moveTo>
                <a:cubicBezTo>
                  <a:pt x="80" y="60"/>
                  <a:pt x="60" y="120"/>
                  <a:pt x="0" y="160"/>
                </a:cubicBezTo>
                <a:cubicBezTo>
                  <a:pt x="8" y="171"/>
                  <a:pt x="14" y="176"/>
                  <a:pt x="21" y="176"/>
                </a:cubicBezTo>
                <a:cubicBezTo>
                  <a:pt x="49" y="176"/>
                  <a:pt x="71" y="82"/>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rot="3599982">
            <a:off x="6645653" y="-464577"/>
            <a:ext cx="12276" cy="14940"/>
          </a:xfrm>
          <a:custGeom>
            <a:avLst/>
            <a:gdLst/>
            <a:ahLst/>
            <a:cxnLst/>
            <a:rect l="l" t="t" r="r" b="b"/>
            <a:pathLst>
              <a:path w="258" h="314" extrusionOk="0">
                <a:moveTo>
                  <a:pt x="203" y="0"/>
                </a:moveTo>
                <a:cubicBezTo>
                  <a:pt x="183" y="0"/>
                  <a:pt x="145" y="40"/>
                  <a:pt x="80" y="147"/>
                </a:cubicBezTo>
                <a:cubicBezTo>
                  <a:pt x="0" y="207"/>
                  <a:pt x="160" y="266"/>
                  <a:pt x="100" y="286"/>
                </a:cubicBezTo>
                <a:cubicBezTo>
                  <a:pt x="104" y="305"/>
                  <a:pt x="111" y="314"/>
                  <a:pt x="118" y="314"/>
                </a:cubicBezTo>
                <a:cubicBezTo>
                  <a:pt x="164" y="314"/>
                  <a:pt x="257"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rot="3599982">
            <a:off x="6548797" y="-505347"/>
            <a:ext cx="7660" cy="6661"/>
          </a:xfrm>
          <a:custGeom>
            <a:avLst/>
            <a:gdLst/>
            <a:ahLst/>
            <a:cxnLst/>
            <a:rect l="l" t="t" r="r" b="b"/>
            <a:pathLst>
              <a:path w="161" h="140" extrusionOk="0">
                <a:moveTo>
                  <a:pt x="140" y="0"/>
                </a:moveTo>
                <a:lnTo>
                  <a:pt x="1" y="120"/>
                </a:lnTo>
                <a:lnTo>
                  <a:pt x="160" y="140"/>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rot="3599982">
            <a:off x="6608248" y="-496841"/>
            <a:ext cx="13322" cy="16129"/>
          </a:xfrm>
          <a:custGeom>
            <a:avLst/>
            <a:gdLst/>
            <a:ahLst/>
            <a:cxnLst/>
            <a:rect l="l" t="t" r="r" b="b"/>
            <a:pathLst>
              <a:path w="280" h="339" extrusionOk="0">
                <a:moveTo>
                  <a:pt x="239" y="0"/>
                </a:moveTo>
                <a:lnTo>
                  <a:pt x="1" y="239"/>
                </a:lnTo>
                <a:cubicBezTo>
                  <a:pt x="20" y="259"/>
                  <a:pt x="20" y="298"/>
                  <a:pt x="1" y="338"/>
                </a:cubicBezTo>
                <a:cubicBezTo>
                  <a:pt x="120" y="179"/>
                  <a:pt x="279" y="2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rot="3599982">
            <a:off x="6594417" y="-496408"/>
            <a:ext cx="7613" cy="10468"/>
          </a:xfrm>
          <a:custGeom>
            <a:avLst/>
            <a:gdLst/>
            <a:ahLst/>
            <a:cxnLst/>
            <a:rect l="l" t="t" r="r" b="b"/>
            <a:pathLst>
              <a:path w="160" h="220" extrusionOk="0">
                <a:moveTo>
                  <a:pt x="160" y="0"/>
                </a:moveTo>
                <a:lnTo>
                  <a:pt x="160" y="0"/>
                </a:lnTo>
                <a:cubicBezTo>
                  <a:pt x="80" y="80"/>
                  <a:pt x="20" y="159"/>
                  <a:pt x="0" y="219"/>
                </a:cubicBezTo>
                <a:cubicBezTo>
                  <a:pt x="40" y="179"/>
                  <a:pt x="120"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rot="3599982">
            <a:off x="6791859" y="-472335"/>
            <a:ext cx="11895" cy="15463"/>
          </a:xfrm>
          <a:custGeom>
            <a:avLst/>
            <a:gdLst/>
            <a:ahLst/>
            <a:cxnLst/>
            <a:rect l="l" t="t" r="r" b="b"/>
            <a:pathLst>
              <a:path w="250" h="325" extrusionOk="0">
                <a:moveTo>
                  <a:pt x="223" y="1"/>
                </a:moveTo>
                <a:cubicBezTo>
                  <a:pt x="189" y="1"/>
                  <a:pt x="134" y="56"/>
                  <a:pt x="91" y="143"/>
                </a:cubicBezTo>
                <a:cubicBezTo>
                  <a:pt x="54" y="217"/>
                  <a:pt x="0" y="325"/>
                  <a:pt x="39" y="325"/>
                </a:cubicBezTo>
                <a:cubicBezTo>
                  <a:pt x="43" y="325"/>
                  <a:pt x="46" y="324"/>
                  <a:pt x="51" y="322"/>
                </a:cubicBezTo>
                <a:lnTo>
                  <a:pt x="250" y="24"/>
                </a:lnTo>
                <a:cubicBezTo>
                  <a:pt x="245" y="8"/>
                  <a:pt x="235"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rot="3599982">
            <a:off x="6659190" y="-247824"/>
            <a:ext cx="6661" cy="8564"/>
          </a:xfrm>
          <a:custGeom>
            <a:avLst/>
            <a:gdLst/>
            <a:ahLst/>
            <a:cxnLst/>
            <a:rect l="l" t="t" r="r" b="b"/>
            <a:pathLst>
              <a:path w="140" h="180" extrusionOk="0">
                <a:moveTo>
                  <a:pt x="140" y="1"/>
                </a:moveTo>
                <a:cubicBezTo>
                  <a:pt x="0" y="160"/>
                  <a:pt x="100" y="140"/>
                  <a:pt x="140" y="180"/>
                </a:cubicBez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rot="3599982">
            <a:off x="6855669" y="-51682"/>
            <a:ext cx="1903" cy="999"/>
          </a:xfrm>
          <a:custGeom>
            <a:avLst/>
            <a:gdLst/>
            <a:ahLst/>
            <a:cxnLst/>
            <a:rect l="l" t="t" r="r" b="b"/>
            <a:pathLst>
              <a:path w="40" h="21" extrusionOk="0">
                <a:moveTo>
                  <a:pt x="0" y="0"/>
                </a:moveTo>
                <a:cubicBezTo>
                  <a:pt x="0" y="0"/>
                  <a:pt x="0" y="20"/>
                  <a:pt x="0" y="20"/>
                </a:cubicBezTo>
                <a:cubicBezTo>
                  <a:pt x="40" y="0"/>
                  <a:pt x="2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rot="3599982">
            <a:off x="7043861" y="-151778"/>
            <a:ext cx="2094" cy="3664"/>
          </a:xfrm>
          <a:custGeom>
            <a:avLst/>
            <a:gdLst/>
            <a:ahLst/>
            <a:cxnLst/>
            <a:rect l="l" t="t" r="r" b="b"/>
            <a:pathLst>
              <a:path w="44" h="77" extrusionOk="0">
                <a:moveTo>
                  <a:pt x="41" y="1"/>
                </a:moveTo>
                <a:cubicBezTo>
                  <a:pt x="38" y="1"/>
                  <a:pt x="22" y="33"/>
                  <a:pt x="0" y="76"/>
                </a:cubicBezTo>
                <a:lnTo>
                  <a:pt x="20" y="76"/>
                </a:lnTo>
                <a:cubicBezTo>
                  <a:pt x="38" y="22"/>
                  <a:pt x="44"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rot="3599982">
            <a:off x="6921084" y="-191582"/>
            <a:ext cx="1951" cy="1903"/>
          </a:xfrm>
          <a:custGeom>
            <a:avLst/>
            <a:gdLst/>
            <a:ahLst/>
            <a:cxnLst/>
            <a:rect l="l" t="t" r="r" b="b"/>
            <a:pathLst>
              <a:path w="41" h="40" extrusionOk="0">
                <a:moveTo>
                  <a:pt x="41" y="0"/>
                </a:moveTo>
                <a:cubicBezTo>
                  <a:pt x="21" y="0"/>
                  <a:pt x="1" y="20"/>
                  <a:pt x="1" y="40"/>
                </a:cubicBezTo>
                <a:cubicBezTo>
                  <a:pt x="21" y="20"/>
                  <a:pt x="2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rot="3599982">
            <a:off x="6659638" y="-239048"/>
            <a:ext cx="48" cy="1951"/>
          </a:xfrm>
          <a:custGeom>
            <a:avLst/>
            <a:gdLst/>
            <a:ahLst/>
            <a:cxnLst/>
            <a:rect l="l" t="t" r="r" b="b"/>
            <a:pathLst>
              <a:path w="1" h="41" extrusionOk="0">
                <a:moveTo>
                  <a:pt x="1" y="41"/>
                </a:moveTo>
                <a:lnTo>
                  <a:pt x="1" y="21"/>
                </a:lnTo>
                <a:cubicBezTo>
                  <a:pt x="1" y="2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rot="3599982">
            <a:off x="6771533" y="-45936"/>
            <a:ext cx="6661" cy="4139"/>
          </a:xfrm>
          <a:custGeom>
            <a:avLst/>
            <a:gdLst/>
            <a:ahLst/>
            <a:cxnLst/>
            <a:rect l="l" t="t" r="r" b="b"/>
            <a:pathLst>
              <a:path w="140" h="87" extrusionOk="0">
                <a:moveTo>
                  <a:pt x="139" y="0"/>
                </a:moveTo>
                <a:lnTo>
                  <a:pt x="139" y="0"/>
                </a:lnTo>
                <a:cubicBezTo>
                  <a:pt x="80" y="40"/>
                  <a:pt x="40" y="60"/>
                  <a:pt x="0" y="80"/>
                </a:cubicBezTo>
                <a:cubicBezTo>
                  <a:pt x="5" y="84"/>
                  <a:pt x="11" y="87"/>
                  <a:pt x="18" y="87"/>
                </a:cubicBezTo>
                <a:cubicBezTo>
                  <a:pt x="41" y="87"/>
                  <a:pt x="79" y="61"/>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rot="3599982">
            <a:off x="7153366" y="-3454"/>
            <a:ext cx="10420" cy="9516"/>
          </a:xfrm>
          <a:custGeom>
            <a:avLst/>
            <a:gdLst/>
            <a:ahLst/>
            <a:cxnLst/>
            <a:rect l="l" t="t" r="r" b="b"/>
            <a:pathLst>
              <a:path w="219" h="200" extrusionOk="0">
                <a:moveTo>
                  <a:pt x="219" y="0"/>
                </a:moveTo>
                <a:lnTo>
                  <a:pt x="139" y="40"/>
                </a:lnTo>
                <a:lnTo>
                  <a:pt x="0" y="199"/>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rot="3599982">
            <a:off x="7008983" y="-18351"/>
            <a:ext cx="7613" cy="7613"/>
          </a:xfrm>
          <a:custGeom>
            <a:avLst/>
            <a:gdLst/>
            <a:ahLst/>
            <a:cxnLst/>
            <a:rect l="l" t="t" r="r" b="b"/>
            <a:pathLst>
              <a:path w="160" h="160" extrusionOk="0">
                <a:moveTo>
                  <a:pt x="160" y="0"/>
                </a:moveTo>
                <a:lnTo>
                  <a:pt x="160" y="0"/>
                </a:lnTo>
                <a:cubicBezTo>
                  <a:pt x="124" y="36"/>
                  <a:pt x="95" y="43"/>
                  <a:pt x="65" y="43"/>
                </a:cubicBezTo>
                <a:cubicBezTo>
                  <a:pt x="45" y="43"/>
                  <a:pt x="24" y="40"/>
                  <a:pt x="0" y="40"/>
                </a:cubicBezTo>
                <a:lnTo>
                  <a:pt x="120" y="16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rot="3599982">
            <a:off x="6967478" y="-22530"/>
            <a:ext cx="10610" cy="15083"/>
          </a:xfrm>
          <a:custGeom>
            <a:avLst/>
            <a:gdLst/>
            <a:ahLst/>
            <a:cxnLst/>
            <a:rect l="l" t="t" r="r" b="b"/>
            <a:pathLst>
              <a:path w="223" h="317" extrusionOk="0">
                <a:moveTo>
                  <a:pt x="183" y="1"/>
                </a:moveTo>
                <a:cubicBezTo>
                  <a:pt x="169" y="1"/>
                  <a:pt x="139" y="20"/>
                  <a:pt x="82" y="72"/>
                </a:cubicBezTo>
                <a:cubicBezTo>
                  <a:pt x="97" y="114"/>
                  <a:pt x="0" y="317"/>
                  <a:pt x="29" y="317"/>
                </a:cubicBezTo>
                <a:cubicBezTo>
                  <a:pt x="40" y="317"/>
                  <a:pt x="73" y="283"/>
                  <a:pt x="142" y="191"/>
                </a:cubicBezTo>
                <a:cubicBezTo>
                  <a:pt x="127" y="161"/>
                  <a:pt x="222"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rot="3599982">
            <a:off x="6556359" y="-270066"/>
            <a:ext cx="1903" cy="2902"/>
          </a:xfrm>
          <a:custGeom>
            <a:avLst/>
            <a:gdLst/>
            <a:ahLst/>
            <a:cxnLst/>
            <a:rect l="l" t="t" r="r" b="b"/>
            <a:pathLst>
              <a:path w="40" h="61" extrusionOk="0">
                <a:moveTo>
                  <a:pt x="0" y="60"/>
                </a:moveTo>
                <a:cubicBezTo>
                  <a:pt x="20" y="41"/>
                  <a:pt x="40" y="21"/>
                  <a:pt x="40" y="1"/>
                </a:cubicBezTo>
                <a:cubicBezTo>
                  <a:pt x="40" y="21"/>
                  <a:pt x="20" y="41"/>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rot="3599982">
            <a:off x="6559704" y="-269792"/>
            <a:ext cx="15225" cy="10468"/>
          </a:xfrm>
          <a:custGeom>
            <a:avLst/>
            <a:gdLst/>
            <a:ahLst/>
            <a:cxnLst/>
            <a:rect l="l" t="t" r="r" b="b"/>
            <a:pathLst>
              <a:path w="320" h="220" extrusionOk="0">
                <a:moveTo>
                  <a:pt x="160" y="1"/>
                </a:moveTo>
                <a:lnTo>
                  <a:pt x="160" y="1"/>
                </a:lnTo>
                <a:cubicBezTo>
                  <a:pt x="100" y="61"/>
                  <a:pt x="61" y="140"/>
                  <a:pt x="1" y="220"/>
                </a:cubicBezTo>
                <a:cubicBezTo>
                  <a:pt x="140" y="81"/>
                  <a:pt x="319" y="8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txBox="1">
            <a:spLocks noGrp="1"/>
          </p:cNvSpPr>
          <p:nvPr>
            <p:ph type="ctrTitle"/>
          </p:nvPr>
        </p:nvSpPr>
        <p:spPr>
          <a:xfrm>
            <a:off x="1909936" y="1266797"/>
            <a:ext cx="5215254" cy="42480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CENG EDITOR</a:t>
            </a:r>
            <a:endParaRPr lang="en-US" b="1" dirty="0">
              <a:latin typeface="Gaegu"/>
              <a:ea typeface="Gaegu"/>
              <a:cs typeface="Gaegu"/>
              <a:sym typeface="Gaegu"/>
            </a:endParaRPr>
          </a:p>
        </p:txBody>
      </p:sp>
      <p:sp>
        <p:nvSpPr>
          <p:cNvPr id="2748" name="Google Shape;2748;p34"/>
          <p:cNvSpPr/>
          <p:nvPr/>
        </p:nvSpPr>
        <p:spPr>
          <a:xfrm>
            <a:off x="1165600" y="1313725"/>
            <a:ext cx="483494" cy="441537"/>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7433629" y="2673825"/>
            <a:ext cx="296813" cy="271066"/>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3;p34">
            <a:extLst>
              <a:ext uri="{FF2B5EF4-FFF2-40B4-BE49-F238E27FC236}">
                <a16:creationId xmlns:a16="http://schemas.microsoft.com/office/drawing/2014/main" xmlns="" id="{63A0CE67-7758-4C74-998B-9FCCEA6D66C9}"/>
              </a:ext>
            </a:extLst>
          </p:cNvPr>
          <p:cNvSpPr txBox="1">
            <a:spLocks/>
          </p:cNvSpPr>
          <p:nvPr/>
        </p:nvSpPr>
        <p:spPr>
          <a:xfrm>
            <a:off x="2697535" y="1589536"/>
            <a:ext cx="3808725" cy="8414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400" dirty="0"/>
              <a:t>Project-III</a:t>
            </a:r>
          </a:p>
        </p:txBody>
      </p:sp>
      <p:sp>
        <p:nvSpPr>
          <p:cNvPr id="58" name="Google Shape;2743;p34">
            <a:extLst>
              <a:ext uri="{FF2B5EF4-FFF2-40B4-BE49-F238E27FC236}">
                <a16:creationId xmlns:a16="http://schemas.microsoft.com/office/drawing/2014/main" xmlns="" id="{527A5B49-796A-4897-A83E-889ED7B6B922}"/>
              </a:ext>
            </a:extLst>
          </p:cNvPr>
          <p:cNvSpPr txBox="1">
            <a:spLocks/>
          </p:cNvSpPr>
          <p:nvPr/>
        </p:nvSpPr>
        <p:spPr>
          <a:xfrm>
            <a:off x="3155208" y="2189819"/>
            <a:ext cx="2893377" cy="95311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800" dirty="0"/>
              <a:t>Computer Engineering</a:t>
            </a:r>
          </a:p>
          <a:p>
            <a:r>
              <a:rPr lang="en-US" sz="1800" dirty="0"/>
              <a:t>CME1252</a:t>
            </a:r>
          </a:p>
          <a:p>
            <a:r>
              <a:rPr lang="en-US" sz="1800" dirty="0"/>
              <a:t> Project Based Learning - II</a:t>
            </a:r>
          </a:p>
        </p:txBody>
      </p:sp>
      <p:sp>
        <p:nvSpPr>
          <p:cNvPr id="73" name="Google Shape;2744;p34">
            <a:extLst>
              <a:ext uri="{FF2B5EF4-FFF2-40B4-BE49-F238E27FC236}">
                <a16:creationId xmlns:a16="http://schemas.microsoft.com/office/drawing/2014/main" xmlns="" id="{DD7F81C8-3EE0-4C91-BE08-EF7E0686C25B}"/>
              </a:ext>
            </a:extLst>
          </p:cNvPr>
          <p:cNvSpPr/>
          <p:nvPr/>
        </p:nvSpPr>
        <p:spPr>
          <a:xfrm>
            <a:off x="1046561" y="3614638"/>
            <a:ext cx="2277230" cy="371986"/>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43;p34">
            <a:extLst>
              <a:ext uri="{FF2B5EF4-FFF2-40B4-BE49-F238E27FC236}">
                <a16:creationId xmlns:a16="http://schemas.microsoft.com/office/drawing/2014/main" xmlns="" id="{CA4E2976-F8FC-44A2-B75D-B6A942A296C5}"/>
              </a:ext>
            </a:extLst>
          </p:cNvPr>
          <p:cNvSpPr txBox="1">
            <a:spLocks/>
          </p:cNvSpPr>
          <p:nvPr/>
        </p:nvSpPr>
        <p:spPr>
          <a:xfrm>
            <a:off x="991740" y="3595813"/>
            <a:ext cx="2350294" cy="4248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t>Dilara </a:t>
            </a:r>
            <a:r>
              <a:rPr lang="en-US" sz="2000" dirty="0" err="1"/>
              <a:t>Karacan</a:t>
            </a:r>
            <a:endParaRPr lang="en-US" sz="2000" dirty="0"/>
          </a:p>
        </p:txBody>
      </p:sp>
      <p:sp>
        <p:nvSpPr>
          <p:cNvPr id="82" name="Google Shape;2744;p34">
            <a:extLst>
              <a:ext uri="{FF2B5EF4-FFF2-40B4-BE49-F238E27FC236}">
                <a16:creationId xmlns:a16="http://schemas.microsoft.com/office/drawing/2014/main" xmlns="" id="{6C451EA3-BFB2-46C7-AA5D-A3519B839D06}"/>
              </a:ext>
            </a:extLst>
          </p:cNvPr>
          <p:cNvSpPr/>
          <p:nvPr/>
        </p:nvSpPr>
        <p:spPr>
          <a:xfrm>
            <a:off x="3424264" y="3614638"/>
            <a:ext cx="2277230" cy="371986"/>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44;p34">
            <a:extLst>
              <a:ext uri="{FF2B5EF4-FFF2-40B4-BE49-F238E27FC236}">
                <a16:creationId xmlns:a16="http://schemas.microsoft.com/office/drawing/2014/main" xmlns="" id="{95DF8D73-34E7-4865-8A1A-1972A30C124C}"/>
              </a:ext>
            </a:extLst>
          </p:cNvPr>
          <p:cNvSpPr/>
          <p:nvPr/>
        </p:nvSpPr>
        <p:spPr>
          <a:xfrm>
            <a:off x="5801967" y="3614638"/>
            <a:ext cx="2277230" cy="371986"/>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3;p34">
            <a:extLst>
              <a:ext uri="{FF2B5EF4-FFF2-40B4-BE49-F238E27FC236}">
                <a16:creationId xmlns:a16="http://schemas.microsoft.com/office/drawing/2014/main" xmlns="" id="{8F4A8C81-7572-4C2D-A4EC-7DD3FDEAB5B5}"/>
              </a:ext>
            </a:extLst>
          </p:cNvPr>
          <p:cNvSpPr txBox="1">
            <a:spLocks/>
          </p:cNvSpPr>
          <p:nvPr/>
        </p:nvSpPr>
        <p:spPr>
          <a:xfrm>
            <a:off x="3378612" y="3595813"/>
            <a:ext cx="2350294" cy="4248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t>Qusai Almoqadam</a:t>
            </a:r>
          </a:p>
        </p:txBody>
      </p:sp>
      <p:sp>
        <p:nvSpPr>
          <p:cNvPr id="85" name="Google Shape;2743;p34">
            <a:extLst>
              <a:ext uri="{FF2B5EF4-FFF2-40B4-BE49-F238E27FC236}">
                <a16:creationId xmlns:a16="http://schemas.microsoft.com/office/drawing/2014/main" xmlns="" id="{BCE0E455-A76E-447F-8D37-D8C7B00287A1}"/>
              </a:ext>
            </a:extLst>
          </p:cNvPr>
          <p:cNvSpPr txBox="1">
            <a:spLocks/>
          </p:cNvSpPr>
          <p:nvPr/>
        </p:nvSpPr>
        <p:spPr>
          <a:xfrm>
            <a:off x="5958078" y="3595813"/>
            <a:ext cx="1965007" cy="4248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err="1"/>
              <a:t>Cemil</a:t>
            </a:r>
            <a:r>
              <a:rPr lang="en-US" sz="2000" dirty="0"/>
              <a:t> </a:t>
            </a:r>
            <a:r>
              <a:rPr lang="en-US" sz="2000" dirty="0" err="1"/>
              <a:t>Dalar</a:t>
            </a:r>
            <a:endParaRPr lang="en-US" sz="2000" dirty="0"/>
          </a:p>
        </p:txBody>
      </p:sp>
      <p:sp>
        <p:nvSpPr>
          <p:cNvPr id="86" name="Google Shape;2744;p34">
            <a:extLst>
              <a:ext uri="{FF2B5EF4-FFF2-40B4-BE49-F238E27FC236}">
                <a16:creationId xmlns:a16="http://schemas.microsoft.com/office/drawing/2014/main" xmlns="" id="{0584D769-DD8E-4B27-AFFA-9055B31E9615}"/>
              </a:ext>
            </a:extLst>
          </p:cNvPr>
          <p:cNvSpPr/>
          <p:nvPr/>
        </p:nvSpPr>
        <p:spPr>
          <a:xfrm>
            <a:off x="1544320" y="4054405"/>
            <a:ext cx="1178560" cy="220617"/>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43;p34">
            <a:extLst>
              <a:ext uri="{FF2B5EF4-FFF2-40B4-BE49-F238E27FC236}">
                <a16:creationId xmlns:a16="http://schemas.microsoft.com/office/drawing/2014/main" xmlns="" id="{67D179CD-941B-48A2-A5E6-60DDD03312F2}"/>
              </a:ext>
            </a:extLst>
          </p:cNvPr>
          <p:cNvSpPr txBox="1">
            <a:spLocks/>
          </p:cNvSpPr>
          <p:nvPr/>
        </p:nvSpPr>
        <p:spPr>
          <a:xfrm>
            <a:off x="1599994" y="4103035"/>
            <a:ext cx="1067211" cy="123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600" dirty="0"/>
              <a:t>2019510047</a:t>
            </a:r>
          </a:p>
        </p:txBody>
      </p:sp>
      <p:sp>
        <p:nvSpPr>
          <p:cNvPr id="91" name="Google Shape;2744;p34">
            <a:extLst>
              <a:ext uri="{FF2B5EF4-FFF2-40B4-BE49-F238E27FC236}">
                <a16:creationId xmlns:a16="http://schemas.microsoft.com/office/drawing/2014/main" xmlns="" id="{8616A3C7-2F26-4940-9317-FAF2977BBFDA}"/>
              </a:ext>
            </a:extLst>
          </p:cNvPr>
          <p:cNvSpPr/>
          <p:nvPr/>
        </p:nvSpPr>
        <p:spPr>
          <a:xfrm>
            <a:off x="4012614" y="4054405"/>
            <a:ext cx="1178560" cy="220617"/>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44;p34">
            <a:extLst>
              <a:ext uri="{FF2B5EF4-FFF2-40B4-BE49-F238E27FC236}">
                <a16:creationId xmlns:a16="http://schemas.microsoft.com/office/drawing/2014/main" xmlns="" id="{14287212-C2B9-4974-8B37-FEF657F9FB83}"/>
              </a:ext>
            </a:extLst>
          </p:cNvPr>
          <p:cNvSpPr/>
          <p:nvPr/>
        </p:nvSpPr>
        <p:spPr>
          <a:xfrm>
            <a:off x="6374319" y="4054405"/>
            <a:ext cx="1178560" cy="220617"/>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43;p34">
            <a:extLst>
              <a:ext uri="{FF2B5EF4-FFF2-40B4-BE49-F238E27FC236}">
                <a16:creationId xmlns:a16="http://schemas.microsoft.com/office/drawing/2014/main" xmlns="" id="{4CE86C80-45D1-4FF5-B948-EB6FA5EE41D2}"/>
              </a:ext>
            </a:extLst>
          </p:cNvPr>
          <p:cNvSpPr txBox="1">
            <a:spLocks/>
          </p:cNvSpPr>
          <p:nvPr/>
        </p:nvSpPr>
        <p:spPr>
          <a:xfrm>
            <a:off x="4068288" y="4104217"/>
            <a:ext cx="1067211" cy="123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600" dirty="0"/>
              <a:t>2020510120</a:t>
            </a:r>
          </a:p>
        </p:txBody>
      </p:sp>
      <p:sp>
        <p:nvSpPr>
          <p:cNvPr id="94" name="Google Shape;2743;p34">
            <a:extLst>
              <a:ext uri="{FF2B5EF4-FFF2-40B4-BE49-F238E27FC236}">
                <a16:creationId xmlns:a16="http://schemas.microsoft.com/office/drawing/2014/main" xmlns="" id="{6DA68CCF-B849-4894-88A0-64461C306D27}"/>
              </a:ext>
            </a:extLst>
          </p:cNvPr>
          <p:cNvSpPr txBox="1">
            <a:spLocks/>
          </p:cNvSpPr>
          <p:nvPr/>
        </p:nvSpPr>
        <p:spPr>
          <a:xfrm>
            <a:off x="6429693" y="4100055"/>
            <a:ext cx="1067211" cy="1233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600" dirty="0"/>
              <a:t>2019510025</a:t>
            </a:r>
          </a:p>
        </p:txBody>
      </p:sp>
      <p:sp>
        <p:nvSpPr>
          <p:cNvPr id="95" name="Google Shape;2743;p34">
            <a:extLst>
              <a:ext uri="{FF2B5EF4-FFF2-40B4-BE49-F238E27FC236}">
                <a16:creationId xmlns:a16="http://schemas.microsoft.com/office/drawing/2014/main" xmlns="" id="{E70E7376-AF6E-4693-A71B-8D9D2D90AE4A}"/>
              </a:ext>
            </a:extLst>
          </p:cNvPr>
          <p:cNvSpPr txBox="1">
            <a:spLocks/>
          </p:cNvSpPr>
          <p:nvPr/>
        </p:nvSpPr>
        <p:spPr>
          <a:xfrm>
            <a:off x="3428148" y="3167838"/>
            <a:ext cx="2350294" cy="4248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Gaegu"/>
              <a:buNone/>
              <a:defRPr sz="5200" b="1" i="0" u="none" strike="noStrike" cap="none">
                <a:solidFill>
                  <a:schemeClr val="accent3"/>
                </a:solidFill>
                <a:latin typeface="Gaegu"/>
                <a:ea typeface="Gaegu"/>
                <a:cs typeface="Gaegu"/>
                <a:sym typeface="Gaegu"/>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t>By</a:t>
            </a:r>
          </a:p>
        </p:txBody>
      </p:sp>
      <p:pic>
        <p:nvPicPr>
          <p:cNvPr id="10" name="Graphic 9">
            <a:extLst>
              <a:ext uri="{FF2B5EF4-FFF2-40B4-BE49-F238E27FC236}">
                <a16:creationId xmlns:a16="http://schemas.microsoft.com/office/drawing/2014/main" xmlns="" id="{56868DCD-D3E1-4823-B904-A9F40297670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550780" y="-9345"/>
            <a:ext cx="1712471" cy="588289"/>
          </a:xfrm>
          <a:prstGeom prst="rect">
            <a:avLst/>
          </a:prstGeom>
        </p:spPr>
      </p:pic>
      <p:pic>
        <p:nvPicPr>
          <p:cNvPr id="98" name="Graphic 97">
            <a:extLst>
              <a:ext uri="{FF2B5EF4-FFF2-40B4-BE49-F238E27FC236}">
                <a16:creationId xmlns:a16="http://schemas.microsoft.com/office/drawing/2014/main" xmlns="" id="{F173722C-123F-4006-95E7-95DD033E942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650571" y="7126"/>
            <a:ext cx="1571083" cy="529295"/>
          </a:xfrm>
          <a:prstGeom prst="rect">
            <a:avLst/>
          </a:prstGeom>
        </p:spPr>
      </p:pic>
      <p:pic>
        <p:nvPicPr>
          <p:cNvPr id="101" name="Picture 100" descr="Logo&#10;&#10;Description automatically generated with medium confidence">
            <a:extLst>
              <a:ext uri="{FF2B5EF4-FFF2-40B4-BE49-F238E27FC236}">
                <a16:creationId xmlns:a16="http://schemas.microsoft.com/office/drawing/2014/main" xmlns="" id="{1FCE5FA0-E780-4F54-A6F7-47BE62F05516}"/>
              </a:ext>
            </a:extLst>
          </p:cNvPr>
          <p:cNvPicPr>
            <a:picLocks noChangeAspect="1"/>
          </p:cNvPicPr>
          <p:nvPr/>
        </p:nvPicPr>
        <p:blipFill>
          <a:blip r:embed="rId7"/>
          <a:stretch>
            <a:fillRect/>
          </a:stretch>
        </p:blipFill>
        <p:spPr>
          <a:xfrm>
            <a:off x="979653" y="1035896"/>
            <a:ext cx="930283" cy="946012"/>
          </a:xfrm>
          <a:prstGeom prst="rect">
            <a:avLst/>
          </a:prstGeom>
        </p:spPr>
      </p:pic>
      <p:pic>
        <p:nvPicPr>
          <p:cNvPr id="104" name="Picture 103" descr="A picture containing logo&#10;&#10;Description automatically generated">
            <a:extLst>
              <a:ext uri="{FF2B5EF4-FFF2-40B4-BE49-F238E27FC236}">
                <a16:creationId xmlns:a16="http://schemas.microsoft.com/office/drawing/2014/main" xmlns="" id="{197ED117-48E8-40D0-BE34-806B86B59C9B}"/>
              </a:ext>
            </a:extLst>
          </p:cNvPr>
          <p:cNvPicPr>
            <a:picLocks noChangeAspect="1"/>
          </p:cNvPicPr>
          <p:nvPr/>
        </p:nvPicPr>
        <p:blipFill>
          <a:blip r:embed="rId8"/>
          <a:stretch>
            <a:fillRect/>
          </a:stretch>
        </p:blipFill>
        <p:spPr>
          <a:xfrm>
            <a:off x="7251364" y="1035896"/>
            <a:ext cx="958156" cy="9743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2" name="Google Shape;2822;p40"/>
          <p:cNvSpPr/>
          <p:nvPr/>
        </p:nvSpPr>
        <p:spPr>
          <a:xfrm>
            <a:off x="1357764" y="2595884"/>
            <a:ext cx="6428455" cy="1899916"/>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0"/>
          <p:cNvSpPr txBox="1">
            <a:spLocks noGrp="1"/>
          </p:cNvSpPr>
          <p:nvPr>
            <p:ph type="subTitle" idx="1"/>
          </p:nvPr>
        </p:nvSpPr>
        <p:spPr>
          <a:xfrm>
            <a:off x="1463040" y="2659633"/>
            <a:ext cx="6126480" cy="198470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-Paragraphs are automatically capitalized.</a:t>
            </a:r>
          </a:p>
          <a:p>
            <a:pPr marL="0" lvl="0" indent="0" algn="ctr" rtl="0">
              <a:spcBef>
                <a:spcPts val="0"/>
              </a:spcBef>
              <a:spcAft>
                <a:spcPts val="0"/>
              </a:spcAft>
              <a:buNone/>
            </a:pPr>
            <a:r>
              <a:rPr lang="en-US" dirty="0"/>
              <a:t>-When something is deleted in the remove      function, the position of the following lines   also changes properly</a:t>
            </a:r>
          </a:p>
          <a:p>
            <a:pPr marL="0" lvl="0" indent="0" algn="ctr" rtl="0">
              <a:spcBef>
                <a:spcPts val="0"/>
              </a:spcBef>
              <a:spcAft>
                <a:spcPts val="0"/>
              </a:spcAft>
              <a:buNone/>
            </a:pPr>
            <a:r>
              <a:rPr lang="en-US" dirty="0"/>
              <a:t> </a:t>
            </a:r>
            <a:endParaRPr dirty="0"/>
          </a:p>
        </p:txBody>
      </p:sp>
      <p:sp>
        <p:nvSpPr>
          <p:cNvPr id="2823" name="Google Shape;2823;p40"/>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ADDITIONAL IMPROVEMENTS</a:t>
            </a:r>
            <a:endParaRPr lang="en-US" sz="3600" dirty="0">
              <a:solidFill>
                <a:schemeClr val="dk1"/>
              </a:solidFill>
            </a:endParaRPr>
          </a:p>
        </p:txBody>
      </p:sp>
      <p:grpSp>
        <p:nvGrpSpPr>
          <p:cNvPr id="2855" name="Google Shape;2855;p40"/>
          <p:cNvGrpSpPr/>
          <p:nvPr/>
        </p:nvGrpSpPr>
        <p:grpSpPr>
          <a:xfrm>
            <a:off x="763096" y="2710477"/>
            <a:ext cx="401699" cy="355554"/>
            <a:chOff x="3279750" y="4755375"/>
            <a:chExt cx="144725" cy="128100"/>
          </a:xfrm>
        </p:grpSpPr>
        <p:sp>
          <p:nvSpPr>
            <p:cNvPr id="2856" name="Google Shape;2856;p40"/>
            <p:cNvSpPr/>
            <p:nvPr/>
          </p:nvSpPr>
          <p:spPr>
            <a:xfrm>
              <a:off x="3279750" y="4755375"/>
              <a:ext cx="144725" cy="128100"/>
            </a:xfrm>
            <a:custGeom>
              <a:avLst/>
              <a:gdLst/>
              <a:ahLst/>
              <a:cxn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0"/>
            <p:cNvSpPr/>
            <p:nvPr/>
          </p:nvSpPr>
          <p:spPr>
            <a:xfrm>
              <a:off x="3324800" y="4798525"/>
              <a:ext cx="57975" cy="41975"/>
            </a:xfrm>
            <a:custGeom>
              <a:avLst/>
              <a:gdLst/>
              <a:ahLst/>
              <a:cxn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8" name="Google Shape;2858;p40"/>
          <p:cNvSpPr/>
          <p:nvPr/>
        </p:nvSpPr>
        <p:spPr>
          <a:xfrm>
            <a:off x="4095939" y="1077873"/>
            <a:ext cx="952106" cy="82080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9" name="Google Shape;2859;p40"/>
          <p:cNvGrpSpPr/>
          <p:nvPr/>
        </p:nvGrpSpPr>
        <p:grpSpPr>
          <a:xfrm rot="-1544681">
            <a:off x="7784165" y="1330387"/>
            <a:ext cx="483213" cy="561331"/>
            <a:chOff x="5151000" y="2658925"/>
            <a:chExt cx="176600" cy="205150"/>
          </a:xfrm>
        </p:grpSpPr>
        <p:sp>
          <p:nvSpPr>
            <p:cNvPr id="2860" name="Google Shape;2860;p40"/>
            <p:cNvSpPr/>
            <p:nvPr/>
          </p:nvSpPr>
          <p:spPr>
            <a:xfrm>
              <a:off x="5151000" y="2658925"/>
              <a:ext cx="176600" cy="205150"/>
            </a:xfrm>
            <a:custGeom>
              <a:avLst/>
              <a:gdLst/>
              <a:ahLst/>
              <a:cxnLst/>
              <a:rect l="l" t="t" r="r" b="b"/>
              <a:pathLst>
                <a:path w="7064" h="8206" extrusionOk="0">
                  <a:moveTo>
                    <a:pt x="3564" y="0"/>
                  </a:moveTo>
                  <a:cubicBezTo>
                    <a:pt x="2841" y="0"/>
                    <a:pt x="2175" y="294"/>
                    <a:pt x="1632" y="800"/>
                  </a:cubicBezTo>
                  <a:cubicBezTo>
                    <a:pt x="1493" y="919"/>
                    <a:pt x="1373" y="1058"/>
                    <a:pt x="1254" y="1198"/>
                  </a:cubicBezTo>
                  <a:cubicBezTo>
                    <a:pt x="1075" y="1417"/>
                    <a:pt x="896" y="1655"/>
                    <a:pt x="756" y="1934"/>
                  </a:cubicBezTo>
                  <a:cubicBezTo>
                    <a:pt x="697" y="2033"/>
                    <a:pt x="637" y="2153"/>
                    <a:pt x="577" y="2272"/>
                  </a:cubicBezTo>
                  <a:cubicBezTo>
                    <a:pt x="438" y="2571"/>
                    <a:pt x="319" y="2889"/>
                    <a:pt x="239" y="3227"/>
                  </a:cubicBezTo>
                  <a:cubicBezTo>
                    <a:pt x="199" y="3307"/>
                    <a:pt x="179" y="3386"/>
                    <a:pt x="159" y="3466"/>
                  </a:cubicBezTo>
                  <a:cubicBezTo>
                    <a:pt x="120" y="3645"/>
                    <a:pt x="100" y="3804"/>
                    <a:pt x="80" y="3983"/>
                  </a:cubicBezTo>
                  <a:cubicBezTo>
                    <a:pt x="40" y="4142"/>
                    <a:pt x="20" y="4321"/>
                    <a:pt x="20" y="4481"/>
                  </a:cubicBezTo>
                  <a:cubicBezTo>
                    <a:pt x="20" y="4500"/>
                    <a:pt x="20" y="4520"/>
                    <a:pt x="20" y="4540"/>
                  </a:cubicBezTo>
                  <a:cubicBezTo>
                    <a:pt x="0" y="4779"/>
                    <a:pt x="0" y="5058"/>
                    <a:pt x="20" y="5316"/>
                  </a:cubicBezTo>
                  <a:cubicBezTo>
                    <a:pt x="20" y="5455"/>
                    <a:pt x="40" y="5595"/>
                    <a:pt x="60" y="5734"/>
                  </a:cubicBezTo>
                  <a:cubicBezTo>
                    <a:pt x="120" y="6032"/>
                    <a:pt x="199" y="6311"/>
                    <a:pt x="319" y="6570"/>
                  </a:cubicBezTo>
                  <a:cubicBezTo>
                    <a:pt x="358" y="6689"/>
                    <a:pt x="418" y="6789"/>
                    <a:pt x="478" y="6888"/>
                  </a:cubicBezTo>
                  <a:cubicBezTo>
                    <a:pt x="657" y="7167"/>
                    <a:pt x="876" y="7425"/>
                    <a:pt x="1174" y="7624"/>
                  </a:cubicBezTo>
                  <a:cubicBezTo>
                    <a:pt x="1751" y="8057"/>
                    <a:pt x="2753" y="8205"/>
                    <a:pt x="3569" y="8205"/>
                  </a:cubicBezTo>
                  <a:cubicBezTo>
                    <a:pt x="3766" y="8205"/>
                    <a:pt x="3952" y="8197"/>
                    <a:pt x="4119" y="8181"/>
                  </a:cubicBezTo>
                  <a:cubicBezTo>
                    <a:pt x="5631" y="8082"/>
                    <a:pt x="6467" y="7425"/>
                    <a:pt x="6845" y="6410"/>
                  </a:cubicBezTo>
                  <a:cubicBezTo>
                    <a:pt x="6884" y="6291"/>
                    <a:pt x="6924" y="6172"/>
                    <a:pt x="6944" y="6052"/>
                  </a:cubicBezTo>
                  <a:cubicBezTo>
                    <a:pt x="6984" y="5933"/>
                    <a:pt x="7004" y="5814"/>
                    <a:pt x="7024" y="5694"/>
                  </a:cubicBezTo>
                  <a:cubicBezTo>
                    <a:pt x="7044" y="5555"/>
                    <a:pt x="7044" y="5396"/>
                    <a:pt x="7063" y="5257"/>
                  </a:cubicBezTo>
                  <a:cubicBezTo>
                    <a:pt x="7063" y="5177"/>
                    <a:pt x="7063" y="5097"/>
                    <a:pt x="7063" y="5018"/>
                  </a:cubicBezTo>
                  <a:cubicBezTo>
                    <a:pt x="7063" y="4859"/>
                    <a:pt x="7063" y="4680"/>
                    <a:pt x="7044" y="4520"/>
                  </a:cubicBezTo>
                  <a:cubicBezTo>
                    <a:pt x="7044" y="4500"/>
                    <a:pt x="7044" y="4500"/>
                    <a:pt x="7044" y="4481"/>
                  </a:cubicBezTo>
                  <a:cubicBezTo>
                    <a:pt x="7004" y="4142"/>
                    <a:pt x="6924" y="3685"/>
                    <a:pt x="6805" y="3207"/>
                  </a:cubicBezTo>
                  <a:cubicBezTo>
                    <a:pt x="6785" y="3128"/>
                    <a:pt x="6745" y="3028"/>
                    <a:pt x="6725" y="2949"/>
                  </a:cubicBezTo>
                  <a:cubicBezTo>
                    <a:pt x="6705" y="2829"/>
                    <a:pt x="6666" y="2710"/>
                    <a:pt x="6626" y="2610"/>
                  </a:cubicBezTo>
                  <a:cubicBezTo>
                    <a:pt x="6566" y="2471"/>
                    <a:pt x="6526" y="2352"/>
                    <a:pt x="6467" y="2232"/>
                  </a:cubicBezTo>
                  <a:cubicBezTo>
                    <a:pt x="6447" y="2173"/>
                    <a:pt x="6427" y="2133"/>
                    <a:pt x="6407" y="2073"/>
                  </a:cubicBezTo>
                  <a:cubicBezTo>
                    <a:pt x="6327" y="1894"/>
                    <a:pt x="6248" y="1735"/>
                    <a:pt x="6148" y="1576"/>
                  </a:cubicBezTo>
                  <a:cubicBezTo>
                    <a:pt x="5631" y="700"/>
                    <a:pt x="4855" y="4"/>
                    <a:pt x="3701" y="4"/>
                  </a:cubicBezTo>
                  <a:cubicBezTo>
                    <a:pt x="3655" y="2"/>
                    <a:pt x="3609" y="0"/>
                    <a:pt x="3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0"/>
            <p:cNvSpPr/>
            <p:nvPr/>
          </p:nvSpPr>
          <p:spPr>
            <a:xfrm>
              <a:off x="5182325" y="2678900"/>
              <a:ext cx="128850" cy="33225"/>
            </a:xfrm>
            <a:custGeom>
              <a:avLst/>
              <a:gdLst/>
              <a:ahLst/>
              <a:cxnLst/>
              <a:rect l="l" t="t" r="r" b="b"/>
              <a:pathLst>
                <a:path w="5154" h="1329" extrusionOk="0">
                  <a:moveTo>
                    <a:pt x="379" y="1"/>
                  </a:moveTo>
                  <a:cubicBezTo>
                    <a:pt x="240" y="120"/>
                    <a:pt x="120" y="259"/>
                    <a:pt x="1" y="399"/>
                  </a:cubicBezTo>
                  <a:cubicBezTo>
                    <a:pt x="1227" y="1082"/>
                    <a:pt x="2587" y="1329"/>
                    <a:pt x="3975" y="1329"/>
                  </a:cubicBezTo>
                  <a:cubicBezTo>
                    <a:pt x="4367" y="1329"/>
                    <a:pt x="4760" y="1309"/>
                    <a:pt x="5154" y="1274"/>
                  </a:cubicBezTo>
                  <a:cubicBezTo>
                    <a:pt x="5074" y="1095"/>
                    <a:pt x="4995" y="936"/>
                    <a:pt x="4895" y="777"/>
                  </a:cubicBezTo>
                  <a:cubicBezTo>
                    <a:pt x="4590" y="800"/>
                    <a:pt x="4286" y="813"/>
                    <a:pt x="3983" y="813"/>
                  </a:cubicBezTo>
                  <a:cubicBezTo>
                    <a:pt x="2727" y="813"/>
                    <a:pt x="1501" y="594"/>
                    <a:pt x="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0"/>
            <p:cNvSpPr/>
            <p:nvPr/>
          </p:nvSpPr>
          <p:spPr>
            <a:xfrm>
              <a:off x="5154975" y="2732625"/>
              <a:ext cx="166150" cy="24500"/>
            </a:xfrm>
            <a:custGeom>
              <a:avLst/>
              <a:gdLst/>
              <a:ahLst/>
              <a:cxnLst/>
              <a:rect l="l" t="t" r="r" b="b"/>
              <a:pathLst>
                <a:path w="6646" h="980" extrusionOk="0">
                  <a:moveTo>
                    <a:pt x="6566" y="1"/>
                  </a:moveTo>
                  <a:cubicBezTo>
                    <a:pt x="5493" y="516"/>
                    <a:pt x="4337" y="731"/>
                    <a:pt x="3170" y="731"/>
                  </a:cubicBezTo>
                  <a:cubicBezTo>
                    <a:pt x="2131" y="731"/>
                    <a:pt x="1083" y="560"/>
                    <a:pt x="80" y="279"/>
                  </a:cubicBezTo>
                  <a:cubicBezTo>
                    <a:pt x="40" y="359"/>
                    <a:pt x="20" y="438"/>
                    <a:pt x="0" y="518"/>
                  </a:cubicBezTo>
                  <a:cubicBezTo>
                    <a:pt x="1032" y="809"/>
                    <a:pt x="2103" y="980"/>
                    <a:pt x="3166" y="980"/>
                  </a:cubicBezTo>
                  <a:cubicBezTo>
                    <a:pt x="4359" y="980"/>
                    <a:pt x="5541" y="764"/>
                    <a:pt x="6646" y="259"/>
                  </a:cubicBezTo>
                  <a:cubicBezTo>
                    <a:pt x="6626" y="180"/>
                    <a:pt x="6586" y="80"/>
                    <a:pt x="6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0"/>
            <p:cNvSpPr/>
            <p:nvPr/>
          </p:nvSpPr>
          <p:spPr>
            <a:xfrm>
              <a:off x="5151500" y="2758500"/>
              <a:ext cx="176100" cy="34075"/>
            </a:xfrm>
            <a:custGeom>
              <a:avLst/>
              <a:gdLst/>
              <a:ahLst/>
              <a:cxnLst/>
              <a:rect l="l" t="t" r="r" b="b"/>
              <a:pathLst>
                <a:path w="7044" h="1363" extrusionOk="0">
                  <a:moveTo>
                    <a:pt x="60" y="0"/>
                  </a:moveTo>
                  <a:cubicBezTo>
                    <a:pt x="20" y="159"/>
                    <a:pt x="0" y="338"/>
                    <a:pt x="0" y="498"/>
                  </a:cubicBezTo>
                  <a:cubicBezTo>
                    <a:pt x="0" y="517"/>
                    <a:pt x="0" y="537"/>
                    <a:pt x="0" y="557"/>
                  </a:cubicBezTo>
                  <a:cubicBezTo>
                    <a:pt x="995" y="1075"/>
                    <a:pt x="2169" y="1274"/>
                    <a:pt x="3283" y="1333"/>
                  </a:cubicBezTo>
                  <a:cubicBezTo>
                    <a:pt x="3583" y="1352"/>
                    <a:pt x="3885" y="1362"/>
                    <a:pt x="4188" y="1362"/>
                  </a:cubicBezTo>
                  <a:cubicBezTo>
                    <a:pt x="5151" y="1362"/>
                    <a:pt x="6120" y="1262"/>
                    <a:pt x="7043" y="1035"/>
                  </a:cubicBezTo>
                  <a:cubicBezTo>
                    <a:pt x="7043" y="876"/>
                    <a:pt x="7043" y="697"/>
                    <a:pt x="7024" y="537"/>
                  </a:cubicBezTo>
                  <a:cubicBezTo>
                    <a:pt x="7024" y="517"/>
                    <a:pt x="7024" y="517"/>
                    <a:pt x="7024" y="498"/>
                  </a:cubicBezTo>
                  <a:cubicBezTo>
                    <a:pt x="6069" y="743"/>
                    <a:pt x="4987" y="899"/>
                    <a:pt x="3907" y="899"/>
                  </a:cubicBezTo>
                  <a:cubicBezTo>
                    <a:pt x="2533" y="899"/>
                    <a:pt x="1163" y="646"/>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0"/>
            <p:cNvSpPr/>
            <p:nvPr/>
          </p:nvSpPr>
          <p:spPr>
            <a:xfrm>
              <a:off x="5158950" y="2810225"/>
              <a:ext cx="165675" cy="29700"/>
            </a:xfrm>
            <a:custGeom>
              <a:avLst/>
              <a:gdLst/>
              <a:ahLst/>
              <a:cxnLst/>
              <a:rect l="l" t="t" r="r" b="b"/>
              <a:pathLst>
                <a:path w="6627" h="1188" extrusionOk="0">
                  <a:moveTo>
                    <a:pt x="6626" y="0"/>
                  </a:moveTo>
                  <a:lnTo>
                    <a:pt x="6626" y="0"/>
                  </a:lnTo>
                  <a:cubicBezTo>
                    <a:pt x="5550" y="653"/>
                    <a:pt x="4203" y="930"/>
                    <a:pt x="2859" y="930"/>
                  </a:cubicBezTo>
                  <a:cubicBezTo>
                    <a:pt x="1868" y="930"/>
                    <a:pt x="879" y="779"/>
                    <a:pt x="1" y="518"/>
                  </a:cubicBezTo>
                  <a:lnTo>
                    <a:pt x="1" y="518"/>
                  </a:lnTo>
                  <a:cubicBezTo>
                    <a:pt x="40" y="637"/>
                    <a:pt x="100" y="737"/>
                    <a:pt x="160" y="836"/>
                  </a:cubicBezTo>
                  <a:cubicBezTo>
                    <a:pt x="998" y="1060"/>
                    <a:pt x="1922" y="1187"/>
                    <a:pt x="2849" y="1187"/>
                  </a:cubicBezTo>
                  <a:cubicBezTo>
                    <a:pt x="4146" y="1187"/>
                    <a:pt x="5448" y="939"/>
                    <a:pt x="6527" y="358"/>
                  </a:cubicBezTo>
                  <a:cubicBezTo>
                    <a:pt x="6566" y="239"/>
                    <a:pt x="6606" y="120"/>
                    <a:pt x="6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0"/>
            <p:cNvSpPr/>
            <p:nvPr/>
          </p:nvSpPr>
          <p:spPr>
            <a:xfrm>
              <a:off x="5165425" y="2707250"/>
              <a:ext cx="151225" cy="26175"/>
            </a:xfrm>
            <a:custGeom>
              <a:avLst/>
              <a:gdLst/>
              <a:ahLst/>
              <a:cxnLst/>
              <a:rect l="l" t="t" r="r" b="b"/>
              <a:pathLst>
                <a:path w="6049" h="1047" extrusionOk="0">
                  <a:moveTo>
                    <a:pt x="179" y="1"/>
                  </a:moveTo>
                  <a:cubicBezTo>
                    <a:pt x="120" y="100"/>
                    <a:pt x="60" y="220"/>
                    <a:pt x="0" y="339"/>
                  </a:cubicBezTo>
                  <a:cubicBezTo>
                    <a:pt x="856" y="797"/>
                    <a:pt x="1890" y="956"/>
                    <a:pt x="2845" y="1016"/>
                  </a:cubicBezTo>
                  <a:cubicBezTo>
                    <a:pt x="3109" y="1035"/>
                    <a:pt x="3378" y="1047"/>
                    <a:pt x="3648" y="1047"/>
                  </a:cubicBezTo>
                  <a:cubicBezTo>
                    <a:pt x="4460" y="1047"/>
                    <a:pt x="5288" y="946"/>
                    <a:pt x="6049" y="677"/>
                  </a:cubicBezTo>
                  <a:cubicBezTo>
                    <a:pt x="5989" y="538"/>
                    <a:pt x="5949" y="419"/>
                    <a:pt x="5890" y="299"/>
                  </a:cubicBezTo>
                  <a:cubicBezTo>
                    <a:pt x="5157" y="554"/>
                    <a:pt x="4374" y="656"/>
                    <a:pt x="3591" y="656"/>
                  </a:cubicBezTo>
                  <a:cubicBezTo>
                    <a:pt x="3395" y="656"/>
                    <a:pt x="3200" y="649"/>
                    <a:pt x="3005" y="638"/>
                  </a:cubicBezTo>
                  <a:cubicBezTo>
                    <a:pt x="2050" y="598"/>
                    <a:pt x="1035" y="439"/>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0"/>
            <p:cNvSpPr/>
            <p:nvPr/>
          </p:nvSpPr>
          <p:spPr>
            <a:xfrm>
              <a:off x="5151500" y="2790325"/>
              <a:ext cx="176100" cy="25650"/>
            </a:xfrm>
            <a:custGeom>
              <a:avLst/>
              <a:gdLst/>
              <a:ahLst/>
              <a:cxnLst/>
              <a:rect l="l" t="t" r="r" b="b"/>
              <a:pathLst>
                <a:path w="7044" h="1026" extrusionOk="0">
                  <a:moveTo>
                    <a:pt x="7043" y="1"/>
                  </a:moveTo>
                  <a:lnTo>
                    <a:pt x="7043" y="1"/>
                  </a:lnTo>
                  <a:cubicBezTo>
                    <a:pt x="5924" y="433"/>
                    <a:pt x="4750" y="627"/>
                    <a:pt x="3574" y="627"/>
                  </a:cubicBezTo>
                  <a:cubicBezTo>
                    <a:pt x="2368" y="627"/>
                    <a:pt x="1159" y="423"/>
                    <a:pt x="0" y="60"/>
                  </a:cubicBezTo>
                  <a:lnTo>
                    <a:pt x="0" y="60"/>
                  </a:lnTo>
                  <a:cubicBezTo>
                    <a:pt x="0" y="199"/>
                    <a:pt x="20" y="339"/>
                    <a:pt x="40" y="478"/>
                  </a:cubicBezTo>
                  <a:cubicBezTo>
                    <a:pt x="1189" y="831"/>
                    <a:pt x="2384" y="1025"/>
                    <a:pt x="3576" y="1025"/>
                  </a:cubicBezTo>
                  <a:cubicBezTo>
                    <a:pt x="4737" y="1025"/>
                    <a:pt x="5894" y="841"/>
                    <a:pt x="7004" y="438"/>
                  </a:cubicBezTo>
                  <a:cubicBezTo>
                    <a:pt x="7024" y="299"/>
                    <a:pt x="7024" y="140"/>
                    <a:pt x="7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828;p40">
            <a:extLst>
              <a:ext uri="{FF2B5EF4-FFF2-40B4-BE49-F238E27FC236}">
                <a16:creationId xmlns:a16="http://schemas.microsoft.com/office/drawing/2014/main" xmlns="" id="{C525D147-2D3B-41D4-AE4D-B51027B80CD8}"/>
              </a:ext>
            </a:extLst>
          </p:cNvPr>
          <p:cNvSpPr/>
          <p:nvPr/>
        </p:nvSpPr>
        <p:spPr>
          <a:xfrm>
            <a:off x="4037849" y="1629659"/>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nvGrpSpPr>
          <p:cNvPr id="65" name="Google Shape;4295;p70">
            <a:extLst>
              <a:ext uri="{FF2B5EF4-FFF2-40B4-BE49-F238E27FC236}">
                <a16:creationId xmlns:a16="http://schemas.microsoft.com/office/drawing/2014/main" xmlns="" id="{198DCBC5-4A6E-4B74-8A4D-9B0BE51D5E0C}"/>
              </a:ext>
            </a:extLst>
          </p:cNvPr>
          <p:cNvGrpSpPr/>
          <p:nvPr/>
        </p:nvGrpSpPr>
        <p:grpSpPr>
          <a:xfrm>
            <a:off x="4196934" y="1752379"/>
            <a:ext cx="496868" cy="488872"/>
            <a:chOff x="492150" y="4024825"/>
            <a:chExt cx="410150" cy="403550"/>
          </a:xfrm>
        </p:grpSpPr>
        <p:sp>
          <p:nvSpPr>
            <p:cNvPr id="66" name="Google Shape;4296;p70">
              <a:extLst>
                <a:ext uri="{FF2B5EF4-FFF2-40B4-BE49-F238E27FC236}">
                  <a16:creationId xmlns:a16="http://schemas.microsoft.com/office/drawing/2014/main" xmlns="" id="{715B39FB-EA7A-4386-A60B-2F8B8177CFD9}"/>
                </a:ext>
              </a:extLst>
            </p:cNvPr>
            <p:cNvSpPr/>
            <p:nvPr/>
          </p:nvSpPr>
          <p:spPr>
            <a:xfrm>
              <a:off x="499975" y="4030525"/>
              <a:ext cx="396200" cy="229225"/>
            </a:xfrm>
            <a:custGeom>
              <a:avLst/>
              <a:gdLst/>
              <a:ahLst/>
              <a:cxnLst/>
              <a:rect l="l" t="t" r="r" b="b"/>
              <a:pathLst>
                <a:path w="15848" h="9169" extrusionOk="0">
                  <a:moveTo>
                    <a:pt x="6519" y="1"/>
                  </a:moveTo>
                  <a:cubicBezTo>
                    <a:pt x="6358" y="1"/>
                    <a:pt x="6197" y="72"/>
                    <a:pt x="6092" y="213"/>
                  </a:cubicBezTo>
                  <a:lnTo>
                    <a:pt x="285" y="8349"/>
                  </a:lnTo>
                  <a:cubicBezTo>
                    <a:pt x="1" y="8742"/>
                    <a:pt x="366" y="9168"/>
                    <a:pt x="738" y="9168"/>
                  </a:cubicBezTo>
                  <a:cubicBezTo>
                    <a:pt x="880" y="9168"/>
                    <a:pt x="1024" y="9106"/>
                    <a:pt x="1132" y="8955"/>
                  </a:cubicBezTo>
                  <a:lnTo>
                    <a:pt x="6538" y="1399"/>
                  </a:lnTo>
                  <a:lnTo>
                    <a:pt x="11980" y="8438"/>
                  </a:lnTo>
                  <a:cubicBezTo>
                    <a:pt x="12086" y="8571"/>
                    <a:pt x="12245" y="8637"/>
                    <a:pt x="12403" y="8637"/>
                  </a:cubicBezTo>
                  <a:cubicBezTo>
                    <a:pt x="12553" y="8637"/>
                    <a:pt x="12701" y="8577"/>
                    <a:pt x="12801" y="8456"/>
                  </a:cubicBezTo>
                  <a:lnTo>
                    <a:pt x="14799" y="6056"/>
                  </a:lnTo>
                  <a:lnTo>
                    <a:pt x="14799" y="6252"/>
                  </a:lnTo>
                  <a:cubicBezTo>
                    <a:pt x="14813" y="6591"/>
                    <a:pt x="15076" y="6761"/>
                    <a:pt x="15335" y="6761"/>
                  </a:cubicBezTo>
                  <a:cubicBezTo>
                    <a:pt x="15593" y="6761"/>
                    <a:pt x="15848" y="6591"/>
                    <a:pt x="15843" y="6252"/>
                  </a:cubicBezTo>
                  <a:lnTo>
                    <a:pt x="15843" y="4584"/>
                  </a:lnTo>
                  <a:cubicBezTo>
                    <a:pt x="15843" y="4292"/>
                    <a:pt x="15593" y="4059"/>
                    <a:pt x="15313" y="4059"/>
                  </a:cubicBezTo>
                  <a:cubicBezTo>
                    <a:pt x="15285" y="4059"/>
                    <a:pt x="15256" y="4062"/>
                    <a:pt x="15228" y="4066"/>
                  </a:cubicBezTo>
                  <a:lnTo>
                    <a:pt x="13595" y="4370"/>
                  </a:lnTo>
                  <a:cubicBezTo>
                    <a:pt x="13310" y="4423"/>
                    <a:pt x="13122" y="4700"/>
                    <a:pt x="13176" y="4985"/>
                  </a:cubicBezTo>
                  <a:cubicBezTo>
                    <a:pt x="13223" y="5230"/>
                    <a:pt x="13438" y="5405"/>
                    <a:pt x="13685" y="5405"/>
                  </a:cubicBezTo>
                  <a:cubicBezTo>
                    <a:pt x="13717" y="5405"/>
                    <a:pt x="13749" y="5402"/>
                    <a:pt x="13782" y="5396"/>
                  </a:cubicBezTo>
                  <a:lnTo>
                    <a:pt x="14005" y="5360"/>
                  </a:lnTo>
                  <a:lnTo>
                    <a:pt x="12408" y="7287"/>
                  </a:lnTo>
                  <a:lnTo>
                    <a:pt x="6931" y="204"/>
                  </a:lnTo>
                  <a:cubicBezTo>
                    <a:pt x="6830" y="68"/>
                    <a:pt x="6675" y="1"/>
                    <a:pt x="6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97;p70">
              <a:extLst>
                <a:ext uri="{FF2B5EF4-FFF2-40B4-BE49-F238E27FC236}">
                  <a16:creationId xmlns:a16="http://schemas.microsoft.com/office/drawing/2014/main" xmlns="" id="{50FFD4F8-07F0-40C3-BF8F-830877459A25}"/>
                </a:ext>
              </a:extLst>
            </p:cNvPr>
            <p:cNvSpPr/>
            <p:nvPr/>
          </p:nvSpPr>
          <p:spPr>
            <a:xfrm>
              <a:off x="528950" y="4292600"/>
              <a:ext cx="56650" cy="129525"/>
            </a:xfrm>
            <a:custGeom>
              <a:avLst/>
              <a:gdLst/>
              <a:ahLst/>
              <a:cxnLst/>
              <a:rect l="l" t="t" r="r" b="b"/>
              <a:pathLst>
                <a:path w="2266" h="5181" extrusionOk="0">
                  <a:moveTo>
                    <a:pt x="1118" y="0"/>
                  </a:moveTo>
                  <a:cubicBezTo>
                    <a:pt x="782" y="0"/>
                    <a:pt x="441" y="148"/>
                    <a:pt x="205" y="479"/>
                  </a:cubicBezTo>
                  <a:cubicBezTo>
                    <a:pt x="71" y="667"/>
                    <a:pt x="0" y="899"/>
                    <a:pt x="0" y="1140"/>
                  </a:cubicBezTo>
                  <a:lnTo>
                    <a:pt x="0" y="5181"/>
                  </a:lnTo>
                  <a:lnTo>
                    <a:pt x="2266" y="5181"/>
                  </a:lnTo>
                  <a:lnTo>
                    <a:pt x="2266" y="1140"/>
                  </a:lnTo>
                  <a:cubicBezTo>
                    <a:pt x="2266" y="440"/>
                    <a:pt x="1698" y="0"/>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98;p70">
              <a:extLst>
                <a:ext uri="{FF2B5EF4-FFF2-40B4-BE49-F238E27FC236}">
                  <a16:creationId xmlns:a16="http://schemas.microsoft.com/office/drawing/2014/main" xmlns="" id="{0E140B2D-C31D-4BF3-AF62-2A1CD1429DCC}"/>
                </a:ext>
              </a:extLst>
            </p:cNvPr>
            <p:cNvSpPr/>
            <p:nvPr/>
          </p:nvSpPr>
          <p:spPr>
            <a:xfrm>
              <a:off x="755750" y="4292600"/>
              <a:ext cx="56675" cy="129525"/>
            </a:xfrm>
            <a:custGeom>
              <a:avLst/>
              <a:gdLst/>
              <a:ahLst/>
              <a:cxnLst/>
              <a:rect l="l" t="t" r="r" b="b"/>
              <a:pathLst>
                <a:path w="2267" h="5181" extrusionOk="0">
                  <a:moveTo>
                    <a:pt x="1125" y="0"/>
                  </a:moveTo>
                  <a:cubicBezTo>
                    <a:pt x="790" y="0"/>
                    <a:pt x="451" y="148"/>
                    <a:pt x="215" y="479"/>
                  </a:cubicBezTo>
                  <a:cubicBezTo>
                    <a:pt x="72" y="667"/>
                    <a:pt x="1" y="899"/>
                    <a:pt x="1" y="1140"/>
                  </a:cubicBezTo>
                  <a:lnTo>
                    <a:pt x="1" y="5181"/>
                  </a:lnTo>
                  <a:lnTo>
                    <a:pt x="2267" y="5181"/>
                  </a:lnTo>
                  <a:lnTo>
                    <a:pt x="2267" y="1140"/>
                  </a:lnTo>
                  <a:cubicBezTo>
                    <a:pt x="2267" y="440"/>
                    <a:pt x="1702" y="0"/>
                    <a:pt x="1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99;p70">
              <a:extLst>
                <a:ext uri="{FF2B5EF4-FFF2-40B4-BE49-F238E27FC236}">
                  <a16:creationId xmlns:a16="http://schemas.microsoft.com/office/drawing/2014/main" xmlns="" id="{C18CD6F5-4C90-4307-9F48-E5E5C31B118A}"/>
                </a:ext>
              </a:extLst>
            </p:cNvPr>
            <p:cNvSpPr/>
            <p:nvPr/>
          </p:nvSpPr>
          <p:spPr>
            <a:xfrm>
              <a:off x="585575" y="4213250"/>
              <a:ext cx="56675" cy="208875"/>
            </a:xfrm>
            <a:custGeom>
              <a:avLst/>
              <a:gdLst/>
              <a:ahLst/>
              <a:cxnLst/>
              <a:rect l="l" t="t" r="r" b="b"/>
              <a:pathLst>
                <a:path w="2267" h="8355" extrusionOk="0">
                  <a:moveTo>
                    <a:pt x="1122" y="1"/>
                  </a:moveTo>
                  <a:cubicBezTo>
                    <a:pt x="779" y="1"/>
                    <a:pt x="433" y="154"/>
                    <a:pt x="197" y="495"/>
                  </a:cubicBezTo>
                  <a:cubicBezTo>
                    <a:pt x="63" y="692"/>
                    <a:pt x="1" y="924"/>
                    <a:pt x="1" y="1156"/>
                  </a:cubicBezTo>
                  <a:lnTo>
                    <a:pt x="1" y="8355"/>
                  </a:lnTo>
                  <a:lnTo>
                    <a:pt x="2267" y="8355"/>
                  </a:lnTo>
                  <a:lnTo>
                    <a:pt x="2267" y="1138"/>
                  </a:lnTo>
                  <a:cubicBezTo>
                    <a:pt x="2267" y="437"/>
                    <a:pt x="1700" y="1"/>
                    <a:pt x="1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0;p70">
              <a:extLst>
                <a:ext uri="{FF2B5EF4-FFF2-40B4-BE49-F238E27FC236}">
                  <a16:creationId xmlns:a16="http://schemas.microsoft.com/office/drawing/2014/main" xmlns="" id="{EB222B5E-5C68-48D4-B3A8-FBE4B62CEEEA}"/>
                </a:ext>
              </a:extLst>
            </p:cNvPr>
            <p:cNvSpPr/>
            <p:nvPr/>
          </p:nvSpPr>
          <p:spPr>
            <a:xfrm>
              <a:off x="812400" y="4276325"/>
              <a:ext cx="56900" cy="145800"/>
            </a:xfrm>
            <a:custGeom>
              <a:avLst/>
              <a:gdLst/>
              <a:ahLst/>
              <a:cxnLst/>
              <a:rect l="l" t="t" r="r" b="b"/>
              <a:pathLst>
                <a:path w="2276" h="5832" extrusionOk="0">
                  <a:moveTo>
                    <a:pt x="1128" y="0"/>
                  </a:moveTo>
                  <a:cubicBezTo>
                    <a:pt x="791" y="0"/>
                    <a:pt x="451" y="148"/>
                    <a:pt x="215" y="479"/>
                  </a:cubicBezTo>
                  <a:cubicBezTo>
                    <a:pt x="81" y="666"/>
                    <a:pt x="1" y="898"/>
                    <a:pt x="1" y="1139"/>
                  </a:cubicBezTo>
                  <a:lnTo>
                    <a:pt x="1" y="5832"/>
                  </a:lnTo>
                  <a:lnTo>
                    <a:pt x="2276" y="5832"/>
                  </a:lnTo>
                  <a:lnTo>
                    <a:pt x="2276" y="1139"/>
                  </a:lnTo>
                  <a:cubicBezTo>
                    <a:pt x="2276" y="439"/>
                    <a:pt x="1708" y="0"/>
                    <a:pt x="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1;p70">
              <a:extLst>
                <a:ext uri="{FF2B5EF4-FFF2-40B4-BE49-F238E27FC236}">
                  <a16:creationId xmlns:a16="http://schemas.microsoft.com/office/drawing/2014/main" xmlns="" id="{1E64F5B4-9BC9-4061-A03E-F104F94A6E09}"/>
                </a:ext>
              </a:extLst>
            </p:cNvPr>
            <p:cNvSpPr/>
            <p:nvPr/>
          </p:nvSpPr>
          <p:spPr>
            <a:xfrm>
              <a:off x="699100" y="4225425"/>
              <a:ext cx="56675" cy="196700"/>
            </a:xfrm>
            <a:custGeom>
              <a:avLst/>
              <a:gdLst/>
              <a:ahLst/>
              <a:cxnLst/>
              <a:rect l="l" t="t" r="r" b="b"/>
              <a:pathLst>
                <a:path w="2267" h="7868" extrusionOk="0">
                  <a:moveTo>
                    <a:pt x="1139" y="0"/>
                  </a:moveTo>
                  <a:cubicBezTo>
                    <a:pt x="562" y="0"/>
                    <a:pt x="1" y="440"/>
                    <a:pt x="1" y="1132"/>
                  </a:cubicBezTo>
                  <a:lnTo>
                    <a:pt x="1" y="7868"/>
                  </a:lnTo>
                  <a:lnTo>
                    <a:pt x="2267" y="7868"/>
                  </a:lnTo>
                  <a:lnTo>
                    <a:pt x="2267" y="1150"/>
                  </a:lnTo>
                  <a:cubicBezTo>
                    <a:pt x="2267" y="909"/>
                    <a:pt x="2195" y="677"/>
                    <a:pt x="2062" y="490"/>
                  </a:cubicBezTo>
                  <a:cubicBezTo>
                    <a:pt x="1821" y="151"/>
                    <a:pt x="1477" y="0"/>
                    <a:pt x="1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02;p70">
              <a:extLst>
                <a:ext uri="{FF2B5EF4-FFF2-40B4-BE49-F238E27FC236}">
                  <a16:creationId xmlns:a16="http://schemas.microsoft.com/office/drawing/2014/main" xmlns="" id="{B9DB567D-49AA-4815-9A73-A1A1BCB4588D}"/>
                </a:ext>
              </a:extLst>
            </p:cNvPr>
            <p:cNvSpPr/>
            <p:nvPr/>
          </p:nvSpPr>
          <p:spPr>
            <a:xfrm>
              <a:off x="642225" y="4142875"/>
              <a:ext cx="56900" cy="279250"/>
            </a:xfrm>
            <a:custGeom>
              <a:avLst/>
              <a:gdLst/>
              <a:ahLst/>
              <a:cxnLst/>
              <a:rect l="l" t="t" r="r" b="b"/>
              <a:pathLst>
                <a:path w="2276" h="11170" extrusionOk="0">
                  <a:moveTo>
                    <a:pt x="1125" y="1"/>
                  </a:moveTo>
                  <a:cubicBezTo>
                    <a:pt x="790" y="1"/>
                    <a:pt x="450" y="147"/>
                    <a:pt x="215" y="473"/>
                  </a:cubicBezTo>
                  <a:cubicBezTo>
                    <a:pt x="81" y="670"/>
                    <a:pt x="1" y="902"/>
                    <a:pt x="1" y="1134"/>
                  </a:cubicBezTo>
                  <a:lnTo>
                    <a:pt x="1" y="11170"/>
                  </a:lnTo>
                  <a:lnTo>
                    <a:pt x="2276" y="11170"/>
                  </a:lnTo>
                  <a:lnTo>
                    <a:pt x="2276" y="1134"/>
                  </a:lnTo>
                  <a:cubicBezTo>
                    <a:pt x="2276" y="438"/>
                    <a:pt x="1706"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03;p70">
              <a:extLst>
                <a:ext uri="{FF2B5EF4-FFF2-40B4-BE49-F238E27FC236}">
                  <a16:creationId xmlns:a16="http://schemas.microsoft.com/office/drawing/2014/main" xmlns="" id="{17BE8249-FDB3-43D2-AD56-EA1B728A5997}"/>
                </a:ext>
              </a:extLst>
            </p:cNvPr>
            <p:cNvSpPr/>
            <p:nvPr/>
          </p:nvSpPr>
          <p:spPr>
            <a:xfrm>
              <a:off x="492150" y="4024825"/>
              <a:ext cx="410150" cy="240550"/>
            </a:xfrm>
            <a:custGeom>
              <a:avLst/>
              <a:gdLst/>
              <a:ahLst/>
              <a:cxnLst/>
              <a:rect l="l" t="t" r="r" b="b"/>
              <a:pathLst>
                <a:path w="16406" h="9622" extrusionOk="0">
                  <a:moveTo>
                    <a:pt x="6846" y="0"/>
                  </a:moveTo>
                  <a:cubicBezTo>
                    <a:pt x="6612" y="0"/>
                    <a:pt x="6377" y="103"/>
                    <a:pt x="6227" y="307"/>
                  </a:cubicBezTo>
                  <a:lnTo>
                    <a:pt x="2980" y="4848"/>
                  </a:lnTo>
                  <a:cubicBezTo>
                    <a:pt x="2857" y="5028"/>
                    <a:pt x="3023" y="5222"/>
                    <a:pt x="3192" y="5222"/>
                  </a:cubicBezTo>
                  <a:cubicBezTo>
                    <a:pt x="3257" y="5222"/>
                    <a:pt x="3323" y="5194"/>
                    <a:pt x="3372" y="5124"/>
                  </a:cubicBezTo>
                  <a:lnTo>
                    <a:pt x="6611" y="583"/>
                  </a:lnTo>
                  <a:cubicBezTo>
                    <a:pt x="6665" y="506"/>
                    <a:pt x="6756" y="468"/>
                    <a:pt x="6847" y="468"/>
                  </a:cubicBezTo>
                  <a:cubicBezTo>
                    <a:pt x="6934" y="468"/>
                    <a:pt x="7022" y="504"/>
                    <a:pt x="7074" y="574"/>
                  </a:cubicBezTo>
                  <a:lnTo>
                    <a:pt x="12552" y="7658"/>
                  </a:lnTo>
                  <a:cubicBezTo>
                    <a:pt x="12612" y="7718"/>
                    <a:pt x="12675" y="7749"/>
                    <a:pt x="12739" y="7749"/>
                  </a:cubicBezTo>
                  <a:cubicBezTo>
                    <a:pt x="12798" y="7749"/>
                    <a:pt x="12858" y="7722"/>
                    <a:pt x="12918" y="7667"/>
                  </a:cubicBezTo>
                  <a:lnTo>
                    <a:pt x="14506" y="5740"/>
                  </a:lnTo>
                  <a:cubicBezTo>
                    <a:pt x="14639" y="5581"/>
                    <a:pt x="14515" y="5353"/>
                    <a:pt x="14324" y="5353"/>
                  </a:cubicBezTo>
                  <a:cubicBezTo>
                    <a:pt x="14310" y="5353"/>
                    <a:pt x="14297" y="5354"/>
                    <a:pt x="14283" y="5356"/>
                  </a:cubicBezTo>
                  <a:lnTo>
                    <a:pt x="14069" y="5392"/>
                  </a:lnTo>
                  <a:cubicBezTo>
                    <a:pt x="14047" y="5396"/>
                    <a:pt x="14026" y="5398"/>
                    <a:pt x="14006" y="5398"/>
                  </a:cubicBezTo>
                  <a:cubicBezTo>
                    <a:pt x="13692" y="5398"/>
                    <a:pt x="13617" y="4897"/>
                    <a:pt x="13962" y="4830"/>
                  </a:cubicBezTo>
                  <a:lnTo>
                    <a:pt x="15594" y="4526"/>
                  </a:lnTo>
                  <a:cubicBezTo>
                    <a:pt x="15608" y="4524"/>
                    <a:pt x="15622" y="4523"/>
                    <a:pt x="15636" y="4523"/>
                  </a:cubicBezTo>
                  <a:cubicBezTo>
                    <a:pt x="15790" y="4523"/>
                    <a:pt x="15933" y="4656"/>
                    <a:pt x="15933" y="4812"/>
                  </a:cubicBezTo>
                  <a:lnTo>
                    <a:pt x="15933" y="6480"/>
                  </a:lnTo>
                  <a:cubicBezTo>
                    <a:pt x="15933" y="6661"/>
                    <a:pt x="15798" y="6748"/>
                    <a:pt x="15660" y="6748"/>
                  </a:cubicBezTo>
                  <a:cubicBezTo>
                    <a:pt x="15517" y="6748"/>
                    <a:pt x="15371" y="6656"/>
                    <a:pt x="15362" y="6480"/>
                  </a:cubicBezTo>
                  <a:lnTo>
                    <a:pt x="15362" y="6284"/>
                  </a:lnTo>
                  <a:cubicBezTo>
                    <a:pt x="15362" y="6284"/>
                    <a:pt x="15178" y="6083"/>
                    <a:pt x="15035" y="6083"/>
                  </a:cubicBezTo>
                  <a:cubicBezTo>
                    <a:pt x="14997" y="6083"/>
                    <a:pt x="14962" y="6097"/>
                    <a:pt x="14934" y="6132"/>
                  </a:cubicBezTo>
                  <a:lnTo>
                    <a:pt x="12936" y="8532"/>
                  </a:lnTo>
                  <a:cubicBezTo>
                    <a:pt x="12879" y="8598"/>
                    <a:pt x="12793" y="8631"/>
                    <a:pt x="12709" y="8631"/>
                  </a:cubicBezTo>
                  <a:cubicBezTo>
                    <a:pt x="12622" y="8631"/>
                    <a:pt x="12535" y="8596"/>
                    <a:pt x="12481" y="8523"/>
                  </a:cubicBezTo>
                  <a:lnTo>
                    <a:pt x="7039" y="1475"/>
                  </a:lnTo>
                  <a:cubicBezTo>
                    <a:pt x="6974" y="1415"/>
                    <a:pt x="6912" y="1386"/>
                    <a:pt x="6850" y="1386"/>
                  </a:cubicBezTo>
                  <a:cubicBezTo>
                    <a:pt x="6785" y="1386"/>
                    <a:pt x="6720" y="1420"/>
                    <a:pt x="6655" y="1484"/>
                  </a:cubicBezTo>
                  <a:lnTo>
                    <a:pt x="1258" y="9040"/>
                  </a:lnTo>
                  <a:cubicBezTo>
                    <a:pt x="1202" y="9119"/>
                    <a:pt x="1125" y="9151"/>
                    <a:pt x="1048" y="9151"/>
                  </a:cubicBezTo>
                  <a:cubicBezTo>
                    <a:pt x="844" y="9151"/>
                    <a:pt x="636" y="8924"/>
                    <a:pt x="785" y="8710"/>
                  </a:cubicBezTo>
                  <a:lnTo>
                    <a:pt x="2623" y="6141"/>
                  </a:lnTo>
                  <a:cubicBezTo>
                    <a:pt x="2752" y="5960"/>
                    <a:pt x="2587" y="5770"/>
                    <a:pt x="2418" y="5770"/>
                  </a:cubicBezTo>
                  <a:cubicBezTo>
                    <a:pt x="2354" y="5770"/>
                    <a:pt x="2289" y="5798"/>
                    <a:pt x="2239" y="5865"/>
                  </a:cubicBezTo>
                  <a:lnTo>
                    <a:pt x="402" y="8434"/>
                  </a:lnTo>
                  <a:cubicBezTo>
                    <a:pt x="0" y="8997"/>
                    <a:pt x="538" y="9621"/>
                    <a:pt x="1079" y="9621"/>
                  </a:cubicBezTo>
                  <a:cubicBezTo>
                    <a:pt x="1283" y="9621"/>
                    <a:pt x="1487" y="9532"/>
                    <a:pt x="1642" y="9317"/>
                  </a:cubicBezTo>
                  <a:lnTo>
                    <a:pt x="6860" y="2020"/>
                  </a:lnTo>
                  <a:lnTo>
                    <a:pt x="12115" y="8817"/>
                  </a:lnTo>
                  <a:cubicBezTo>
                    <a:pt x="12261" y="9005"/>
                    <a:pt x="12489" y="9101"/>
                    <a:pt x="12718" y="9101"/>
                  </a:cubicBezTo>
                  <a:cubicBezTo>
                    <a:pt x="12935" y="9101"/>
                    <a:pt x="13153" y="9014"/>
                    <a:pt x="13301" y="8835"/>
                  </a:cubicBezTo>
                  <a:lnTo>
                    <a:pt x="14961" y="6828"/>
                  </a:lnTo>
                  <a:cubicBezTo>
                    <a:pt x="15049" y="6996"/>
                    <a:pt x="15183" y="7060"/>
                    <a:pt x="15334" y="7060"/>
                  </a:cubicBezTo>
                  <a:cubicBezTo>
                    <a:pt x="15791" y="7060"/>
                    <a:pt x="16406" y="6480"/>
                    <a:pt x="16406" y="6480"/>
                  </a:cubicBezTo>
                  <a:lnTo>
                    <a:pt x="16406" y="4821"/>
                  </a:lnTo>
                  <a:cubicBezTo>
                    <a:pt x="16406" y="4399"/>
                    <a:pt x="16038" y="4052"/>
                    <a:pt x="15629" y="4052"/>
                  </a:cubicBezTo>
                  <a:cubicBezTo>
                    <a:pt x="15588" y="4052"/>
                    <a:pt x="15547" y="4055"/>
                    <a:pt x="15505" y="4063"/>
                  </a:cubicBezTo>
                  <a:lnTo>
                    <a:pt x="13872" y="4366"/>
                  </a:lnTo>
                  <a:cubicBezTo>
                    <a:pt x="13105" y="4509"/>
                    <a:pt x="13052" y="5633"/>
                    <a:pt x="13810" y="5847"/>
                  </a:cubicBezTo>
                  <a:lnTo>
                    <a:pt x="12739" y="7131"/>
                  </a:lnTo>
                  <a:lnTo>
                    <a:pt x="7449" y="289"/>
                  </a:lnTo>
                  <a:cubicBezTo>
                    <a:pt x="7300" y="96"/>
                    <a:pt x="7073" y="0"/>
                    <a:pt x="6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04;p70">
              <a:extLst>
                <a:ext uri="{FF2B5EF4-FFF2-40B4-BE49-F238E27FC236}">
                  <a16:creationId xmlns:a16="http://schemas.microsoft.com/office/drawing/2014/main" xmlns="" id="{80A13035-0079-4133-B45E-166F8BA7DA9A}"/>
                </a:ext>
              </a:extLst>
            </p:cNvPr>
            <p:cNvSpPr/>
            <p:nvPr/>
          </p:nvSpPr>
          <p:spPr>
            <a:xfrm>
              <a:off x="523375" y="4138075"/>
              <a:ext cx="352175" cy="290300"/>
            </a:xfrm>
            <a:custGeom>
              <a:avLst/>
              <a:gdLst/>
              <a:ahLst/>
              <a:cxnLst/>
              <a:rect l="l" t="t" r="r" b="b"/>
              <a:pathLst>
                <a:path w="14087" h="11612" extrusionOk="0">
                  <a:moveTo>
                    <a:pt x="1367" y="6456"/>
                  </a:moveTo>
                  <a:cubicBezTo>
                    <a:pt x="1816" y="6456"/>
                    <a:pt x="2266" y="6748"/>
                    <a:pt x="2266" y="7329"/>
                  </a:cubicBezTo>
                  <a:lnTo>
                    <a:pt x="2266" y="11139"/>
                  </a:lnTo>
                  <a:lnTo>
                    <a:pt x="473" y="11139"/>
                  </a:lnTo>
                  <a:lnTo>
                    <a:pt x="473" y="7329"/>
                  </a:lnTo>
                  <a:cubicBezTo>
                    <a:pt x="473" y="6746"/>
                    <a:pt x="919" y="6456"/>
                    <a:pt x="1367" y="6456"/>
                  </a:cubicBezTo>
                  <a:close/>
                  <a:moveTo>
                    <a:pt x="3640" y="3286"/>
                  </a:moveTo>
                  <a:cubicBezTo>
                    <a:pt x="4090" y="3286"/>
                    <a:pt x="4541" y="3578"/>
                    <a:pt x="4541" y="4163"/>
                  </a:cubicBezTo>
                  <a:lnTo>
                    <a:pt x="4541" y="11139"/>
                  </a:lnTo>
                  <a:lnTo>
                    <a:pt x="2739" y="11139"/>
                  </a:lnTo>
                  <a:lnTo>
                    <a:pt x="2739" y="4163"/>
                  </a:lnTo>
                  <a:cubicBezTo>
                    <a:pt x="2739" y="3578"/>
                    <a:pt x="3189" y="3286"/>
                    <a:pt x="3640" y="3286"/>
                  </a:cubicBezTo>
                  <a:close/>
                  <a:moveTo>
                    <a:pt x="5910" y="467"/>
                  </a:moveTo>
                  <a:cubicBezTo>
                    <a:pt x="6358" y="467"/>
                    <a:pt x="6807" y="759"/>
                    <a:pt x="6807" y="1343"/>
                  </a:cubicBezTo>
                  <a:lnTo>
                    <a:pt x="6807" y="4644"/>
                  </a:lnTo>
                  <a:lnTo>
                    <a:pt x="6807" y="11139"/>
                  </a:lnTo>
                  <a:lnTo>
                    <a:pt x="5014" y="11139"/>
                  </a:lnTo>
                  <a:lnTo>
                    <a:pt x="5014" y="1343"/>
                  </a:lnTo>
                  <a:cubicBezTo>
                    <a:pt x="5014" y="759"/>
                    <a:pt x="5462" y="467"/>
                    <a:pt x="5910" y="467"/>
                  </a:cubicBezTo>
                  <a:close/>
                  <a:moveTo>
                    <a:pt x="8169" y="3749"/>
                  </a:moveTo>
                  <a:cubicBezTo>
                    <a:pt x="8643" y="3749"/>
                    <a:pt x="9073" y="4138"/>
                    <a:pt x="9073" y="4644"/>
                  </a:cubicBezTo>
                  <a:lnTo>
                    <a:pt x="9073" y="11139"/>
                  </a:lnTo>
                  <a:lnTo>
                    <a:pt x="7280" y="11139"/>
                  </a:lnTo>
                  <a:lnTo>
                    <a:pt x="7280" y="4644"/>
                  </a:lnTo>
                  <a:cubicBezTo>
                    <a:pt x="7280" y="4171"/>
                    <a:pt x="7592" y="3895"/>
                    <a:pt x="7886" y="3797"/>
                  </a:cubicBezTo>
                  <a:cubicBezTo>
                    <a:pt x="7980" y="3764"/>
                    <a:pt x="8076" y="3749"/>
                    <a:pt x="8169" y="3749"/>
                  </a:cubicBezTo>
                  <a:close/>
                  <a:moveTo>
                    <a:pt x="12707" y="5778"/>
                  </a:moveTo>
                  <a:cubicBezTo>
                    <a:pt x="12808" y="5778"/>
                    <a:pt x="12904" y="5794"/>
                    <a:pt x="12989" y="5822"/>
                  </a:cubicBezTo>
                  <a:cubicBezTo>
                    <a:pt x="13292" y="5920"/>
                    <a:pt x="13614" y="6196"/>
                    <a:pt x="13614" y="6678"/>
                  </a:cubicBezTo>
                  <a:lnTo>
                    <a:pt x="13614" y="11139"/>
                  </a:lnTo>
                  <a:lnTo>
                    <a:pt x="11811" y="11139"/>
                  </a:lnTo>
                  <a:lnTo>
                    <a:pt x="11811" y="10256"/>
                  </a:lnTo>
                  <a:cubicBezTo>
                    <a:pt x="11811" y="10104"/>
                    <a:pt x="11696" y="10028"/>
                    <a:pt x="11580" y="10028"/>
                  </a:cubicBezTo>
                  <a:cubicBezTo>
                    <a:pt x="11464" y="10028"/>
                    <a:pt x="11348" y="10104"/>
                    <a:pt x="11348" y="10256"/>
                  </a:cubicBezTo>
                  <a:lnTo>
                    <a:pt x="11348" y="11139"/>
                  </a:lnTo>
                  <a:lnTo>
                    <a:pt x="9546" y="11139"/>
                  </a:lnTo>
                  <a:lnTo>
                    <a:pt x="9546" y="7329"/>
                  </a:lnTo>
                  <a:cubicBezTo>
                    <a:pt x="9546" y="6752"/>
                    <a:pt x="9997" y="6460"/>
                    <a:pt x="10448" y="6460"/>
                  </a:cubicBezTo>
                  <a:cubicBezTo>
                    <a:pt x="10896" y="6460"/>
                    <a:pt x="11343" y="6747"/>
                    <a:pt x="11348" y="7329"/>
                  </a:cubicBezTo>
                  <a:lnTo>
                    <a:pt x="11348" y="8989"/>
                  </a:lnTo>
                  <a:cubicBezTo>
                    <a:pt x="11348" y="9140"/>
                    <a:pt x="11464" y="9216"/>
                    <a:pt x="11580" y="9216"/>
                  </a:cubicBezTo>
                  <a:cubicBezTo>
                    <a:pt x="11696" y="9216"/>
                    <a:pt x="11811" y="9140"/>
                    <a:pt x="11811" y="8989"/>
                  </a:cubicBezTo>
                  <a:lnTo>
                    <a:pt x="11811" y="7329"/>
                  </a:lnTo>
                  <a:lnTo>
                    <a:pt x="11811" y="6696"/>
                  </a:lnTo>
                  <a:cubicBezTo>
                    <a:pt x="11811" y="6509"/>
                    <a:pt x="11865" y="6330"/>
                    <a:pt x="11972" y="6179"/>
                  </a:cubicBezTo>
                  <a:cubicBezTo>
                    <a:pt x="12171" y="5884"/>
                    <a:pt x="12452" y="5778"/>
                    <a:pt x="12707" y="5778"/>
                  </a:cubicBezTo>
                  <a:close/>
                  <a:moveTo>
                    <a:pt x="5905" y="1"/>
                  </a:moveTo>
                  <a:cubicBezTo>
                    <a:pt x="5222" y="1"/>
                    <a:pt x="4541" y="440"/>
                    <a:pt x="4541" y="1326"/>
                  </a:cubicBezTo>
                  <a:lnTo>
                    <a:pt x="4541" y="3101"/>
                  </a:lnTo>
                  <a:cubicBezTo>
                    <a:pt x="4277" y="2880"/>
                    <a:pt x="3969" y="2781"/>
                    <a:pt x="3665" y="2781"/>
                  </a:cubicBezTo>
                  <a:cubicBezTo>
                    <a:pt x="2951" y="2781"/>
                    <a:pt x="2266" y="3331"/>
                    <a:pt x="2266" y="4145"/>
                  </a:cubicBezTo>
                  <a:lnTo>
                    <a:pt x="2266" y="6295"/>
                  </a:lnTo>
                  <a:cubicBezTo>
                    <a:pt x="2003" y="6070"/>
                    <a:pt x="1694" y="5968"/>
                    <a:pt x="1390" y="5968"/>
                  </a:cubicBezTo>
                  <a:cubicBezTo>
                    <a:pt x="681" y="5968"/>
                    <a:pt x="0" y="6518"/>
                    <a:pt x="0" y="7329"/>
                  </a:cubicBezTo>
                  <a:lnTo>
                    <a:pt x="0" y="11380"/>
                  </a:lnTo>
                  <a:cubicBezTo>
                    <a:pt x="0" y="11513"/>
                    <a:pt x="107" y="11612"/>
                    <a:pt x="232" y="11612"/>
                  </a:cubicBezTo>
                  <a:lnTo>
                    <a:pt x="13845" y="11612"/>
                  </a:lnTo>
                  <a:cubicBezTo>
                    <a:pt x="13979" y="11612"/>
                    <a:pt x="14086" y="11513"/>
                    <a:pt x="14086" y="11380"/>
                  </a:cubicBezTo>
                  <a:lnTo>
                    <a:pt x="14086" y="6678"/>
                  </a:lnTo>
                  <a:cubicBezTo>
                    <a:pt x="14086" y="6072"/>
                    <a:pt x="13712" y="5563"/>
                    <a:pt x="13132" y="5376"/>
                  </a:cubicBezTo>
                  <a:cubicBezTo>
                    <a:pt x="12989" y="5330"/>
                    <a:pt x="12844" y="5307"/>
                    <a:pt x="12703" y="5307"/>
                  </a:cubicBezTo>
                  <a:cubicBezTo>
                    <a:pt x="12271" y="5307"/>
                    <a:pt x="11866" y="5515"/>
                    <a:pt x="11597" y="5884"/>
                  </a:cubicBezTo>
                  <a:cubicBezTo>
                    <a:pt x="11499" y="6018"/>
                    <a:pt x="11428" y="6170"/>
                    <a:pt x="11392" y="6330"/>
                  </a:cubicBezTo>
                  <a:cubicBezTo>
                    <a:pt x="11129" y="6090"/>
                    <a:pt x="10783" y="5967"/>
                    <a:pt x="10438" y="5967"/>
                  </a:cubicBezTo>
                  <a:cubicBezTo>
                    <a:pt x="10116" y="5967"/>
                    <a:pt x="9795" y="6075"/>
                    <a:pt x="9546" y="6295"/>
                  </a:cubicBezTo>
                  <a:lnTo>
                    <a:pt x="9546" y="4626"/>
                  </a:lnTo>
                  <a:cubicBezTo>
                    <a:pt x="9546" y="3815"/>
                    <a:pt x="8864" y="3265"/>
                    <a:pt x="8155" y="3265"/>
                  </a:cubicBezTo>
                  <a:cubicBezTo>
                    <a:pt x="7851" y="3265"/>
                    <a:pt x="7542" y="3367"/>
                    <a:pt x="7280" y="3592"/>
                  </a:cubicBezTo>
                  <a:lnTo>
                    <a:pt x="7280" y="1326"/>
                  </a:lnTo>
                  <a:cubicBezTo>
                    <a:pt x="7280" y="445"/>
                    <a:pt x="6591" y="1"/>
                    <a:pt x="5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5"/>
        <p:cNvGrpSpPr/>
        <p:nvPr/>
      </p:nvGrpSpPr>
      <p:grpSpPr>
        <a:xfrm>
          <a:off x="0" y="0"/>
          <a:ext cx="0" cy="0"/>
          <a:chOff x="0" y="0"/>
          <a:chExt cx="0" cy="0"/>
        </a:xfrm>
      </p:grpSpPr>
      <p:sp>
        <p:nvSpPr>
          <p:cNvPr id="3846" name="Google Shape;3846;p63"/>
          <p:cNvSpPr/>
          <p:nvPr/>
        </p:nvSpPr>
        <p:spPr>
          <a:xfrm>
            <a:off x="2202180" y="1950720"/>
            <a:ext cx="4503420" cy="176022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200" dirty="0"/>
              <a:t>PROBLEMS ENCOUNTERED</a:t>
            </a:r>
          </a:p>
        </p:txBody>
      </p:sp>
      <p:sp>
        <p:nvSpPr>
          <p:cNvPr id="3" name="Subtitle 2">
            <a:extLst>
              <a:ext uri="{FF2B5EF4-FFF2-40B4-BE49-F238E27FC236}">
                <a16:creationId xmlns:a16="http://schemas.microsoft.com/office/drawing/2014/main" xmlns="" id="{628DACA3-B870-4D05-818A-28799D55BE54}"/>
              </a:ext>
            </a:extLst>
          </p:cNvPr>
          <p:cNvSpPr>
            <a:spLocks noGrp="1"/>
          </p:cNvSpPr>
          <p:nvPr>
            <p:ph type="subTitle" idx="1"/>
          </p:nvPr>
        </p:nvSpPr>
        <p:spPr>
          <a:xfrm>
            <a:off x="2301540" y="1789900"/>
            <a:ext cx="5028600" cy="2554200"/>
          </a:xfrm>
        </p:spPr>
        <p:txBody>
          <a:bodyPr/>
          <a:lstStyle/>
          <a:p>
            <a:pPr algn="l" fontAlgn="base"/>
            <a:r>
              <a:rPr lang="en-US" b="0" i="0" dirty="0">
                <a:solidFill>
                  <a:srgbClr val="000000"/>
                </a:solidFill>
                <a:effectLst/>
                <a:latin typeface="inherit"/>
              </a:rPr>
              <a:t>Null pointer exception error.</a:t>
            </a:r>
          </a:p>
          <a:p>
            <a:pPr algn="l" fontAlgn="base"/>
            <a:r>
              <a:rPr lang="en-US" dirty="0">
                <a:solidFill>
                  <a:srgbClr val="000000"/>
                </a:solidFill>
                <a:latin typeface="inherit"/>
              </a:rPr>
              <a:t>Wrong character deletion error.</a:t>
            </a:r>
          </a:p>
          <a:p>
            <a:pPr algn="l" fontAlgn="base"/>
            <a:r>
              <a:rPr lang="en-US" b="0" i="0" dirty="0">
                <a:solidFill>
                  <a:srgbClr val="000000"/>
                </a:solidFill>
                <a:effectLst/>
                <a:latin typeface="inherit"/>
              </a:rPr>
              <a:t>Adding to wrong location is in add function.</a:t>
            </a:r>
          </a:p>
          <a:p>
            <a:pPr algn="l" fontAlgn="base"/>
            <a:r>
              <a:rPr lang="en-US" b="0" i="0" dirty="0">
                <a:solidFill>
                  <a:srgbClr val="000000"/>
                </a:solidFill>
                <a:effectLst/>
                <a:latin typeface="inherit"/>
              </a:rPr>
              <a:t>pa</a:t>
            </a:r>
            <a:r>
              <a:rPr lang="en-US" dirty="0">
                <a:solidFill>
                  <a:srgbClr val="000000"/>
                </a:solidFill>
                <a:latin typeface="inherit"/>
              </a:rPr>
              <a:t>sting in wrong place. </a:t>
            </a:r>
          </a:p>
          <a:p>
            <a:pPr algn="l" fontAlgn="base"/>
            <a:r>
              <a:rPr lang="en-US" b="0" i="0" dirty="0" err="1">
                <a:solidFill>
                  <a:srgbClr val="000000"/>
                </a:solidFill>
                <a:effectLst/>
                <a:latin typeface="inherit"/>
              </a:rPr>
              <a:t>Mll</a:t>
            </a:r>
            <a:r>
              <a:rPr lang="en-US" b="0" i="0" dirty="0">
                <a:solidFill>
                  <a:srgbClr val="000000"/>
                </a:solidFill>
                <a:effectLst/>
                <a:latin typeface="inherit"/>
              </a:rPr>
              <a:t> methods errors. </a:t>
            </a:r>
          </a:p>
          <a:p>
            <a:pPr marL="127000" indent="0" algn="l" fontAlgn="base">
              <a:buNone/>
            </a:pPr>
            <a:endParaRPr lang="en-US" b="0" i="0" dirty="0">
              <a:solidFill>
                <a:srgbClr val="000000"/>
              </a:solidFill>
              <a:effectLst/>
              <a:latin typeface="inherit"/>
            </a:endParaRPr>
          </a:p>
          <a:p>
            <a:endParaRPr lang="en-US" dirty="0"/>
          </a:p>
        </p:txBody>
      </p:sp>
    </p:spTree>
    <p:extLst>
      <p:ext uri="{BB962C8B-B14F-4D97-AF65-F5344CB8AC3E}">
        <p14:creationId xmlns:p14="http://schemas.microsoft.com/office/powerpoint/2010/main" val="309596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6"/>
        <p:cNvGrpSpPr/>
        <p:nvPr/>
      </p:nvGrpSpPr>
      <p:grpSpPr>
        <a:xfrm>
          <a:off x="0" y="0"/>
          <a:ext cx="0" cy="0"/>
          <a:chOff x="0" y="0"/>
          <a:chExt cx="0" cy="0"/>
        </a:xfrm>
      </p:grpSpPr>
      <p:sp>
        <p:nvSpPr>
          <p:cNvPr id="3497" name="Google Shape;3497;p56"/>
          <p:cNvSpPr/>
          <p:nvPr/>
        </p:nvSpPr>
        <p:spPr>
          <a:xfrm flipH="1">
            <a:off x="3661536" y="1923933"/>
            <a:ext cx="1820815" cy="193815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5"/>
          </a:solidFill>
          <a:ln>
            <a:noFill/>
          </a:ln>
        </p:spPr>
      </p:sp>
      <p:sp>
        <p:nvSpPr>
          <p:cNvPr id="3498" name="Google Shape;3498;p56"/>
          <p:cNvSpPr/>
          <p:nvPr/>
        </p:nvSpPr>
        <p:spPr>
          <a:xfrm>
            <a:off x="851450" y="1486163"/>
            <a:ext cx="1699200" cy="11730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6"/>
          <p:cNvSpPr txBox="1">
            <a:spLocks noGrp="1"/>
          </p:cNvSpPr>
          <p:nvPr>
            <p:ph type="title"/>
          </p:nvPr>
        </p:nvSpPr>
        <p:spPr>
          <a:xfrm>
            <a:off x="720000" y="426807"/>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SOLUTION STRATEGIES</a:t>
            </a:r>
            <a:endParaRPr sz="3600" dirty="0"/>
          </a:p>
        </p:txBody>
      </p:sp>
      <p:grpSp>
        <p:nvGrpSpPr>
          <p:cNvPr id="3500" name="Google Shape;3500;p56"/>
          <p:cNvGrpSpPr/>
          <p:nvPr/>
        </p:nvGrpSpPr>
        <p:grpSpPr>
          <a:xfrm>
            <a:off x="3574242" y="2182331"/>
            <a:ext cx="1994845" cy="1421383"/>
            <a:chOff x="4012428" y="2122726"/>
            <a:chExt cx="1119128" cy="797410"/>
          </a:xfrm>
        </p:grpSpPr>
        <p:sp>
          <p:nvSpPr>
            <p:cNvPr id="3501" name="Google Shape;3501;p56"/>
            <p:cNvSpPr/>
            <p:nvPr/>
          </p:nvSpPr>
          <p:spPr>
            <a:xfrm>
              <a:off x="4159450" y="2127475"/>
              <a:ext cx="803450" cy="573625"/>
            </a:xfrm>
            <a:custGeom>
              <a:avLst/>
              <a:gdLst/>
              <a:ahLst/>
              <a:cxnLst/>
              <a:rect l="l" t="t" r="r" b="b"/>
              <a:pathLst>
                <a:path w="32138" h="22945" extrusionOk="0">
                  <a:moveTo>
                    <a:pt x="356" y="22945"/>
                  </a:moveTo>
                  <a:lnTo>
                    <a:pt x="0" y="0"/>
                  </a:lnTo>
                  <a:lnTo>
                    <a:pt x="31639" y="0"/>
                  </a:lnTo>
                  <a:lnTo>
                    <a:pt x="31781" y="1068"/>
                  </a:lnTo>
                  <a:lnTo>
                    <a:pt x="32138" y="7411"/>
                  </a:lnTo>
                  <a:lnTo>
                    <a:pt x="31568" y="22731"/>
                  </a:lnTo>
                  <a:close/>
                </a:path>
              </a:pathLst>
            </a:custGeom>
            <a:solidFill>
              <a:schemeClr val="dk1"/>
            </a:solidFill>
            <a:ln>
              <a:noFill/>
            </a:ln>
          </p:spPr>
        </p:sp>
        <p:sp>
          <p:nvSpPr>
            <p:cNvPr id="3502" name="Google Shape;3502;p56"/>
            <p:cNvSpPr/>
            <p:nvPr/>
          </p:nvSpPr>
          <p:spPr>
            <a:xfrm>
              <a:off x="4207550" y="2175925"/>
              <a:ext cx="694775" cy="482775"/>
            </a:xfrm>
            <a:custGeom>
              <a:avLst/>
              <a:gdLst/>
              <a:ahLst/>
              <a:cxnLst/>
              <a:rect l="l" t="t" r="r" b="b"/>
              <a:pathLst>
                <a:path w="27791" h="19311" extrusionOk="0">
                  <a:moveTo>
                    <a:pt x="0" y="285"/>
                  </a:moveTo>
                  <a:lnTo>
                    <a:pt x="285" y="19311"/>
                  </a:lnTo>
                  <a:lnTo>
                    <a:pt x="27648" y="19026"/>
                  </a:lnTo>
                  <a:lnTo>
                    <a:pt x="27791" y="285"/>
                  </a:lnTo>
                  <a:lnTo>
                    <a:pt x="18313" y="0"/>
                  </a:lnTo>
                  <a:lnTo>
                    <a:pt x="3990" y="214"/>
                  </a:lnTo>
                  <a:close/>
                </a:path>
              </a:pathLst>
            </a:custGeom>
            <a:solidFill>
              <a:schemeClr val="lt2"/>
            </a:solidFill>
            <a:ln>
              <a:noFill/>
            </a:ln>
          </p:spPr>
        </p:sp>
        <p:sp>
          <p:nvSpPr>
            <p:cNvPr id="3503" name="Google Shape;3503;p56"/>
            <p:cNvSpPr/>
            <p:nvPr/>
          </p:nvSpPr>
          <p:spPr>
            <a:xfrm>
              <a:off x="4260975" y="2229375"/>
              <a:ext cx="586125" cy="105100"/>
            </a:xfrm>
            <a:custGeom>
              <a:avLst/>
              <a:gdLst/>
              <a:ahLst/>
              <a:cxnLst/>
              <a:rect l="l" t="t" r="r" b="b"/>
              <a:pathLst>
                <a:path w="23445" h="4204" extrusionOk="0">
                  <a:moveTo>
                    <a:pt x="0" y="4204"/>
                  </a:moveTo>
                  <a:lnTo>
                    <a:pt x="0" y="285"/>
                  </a:lnTo>
                  <a:lnTo>
                    <a:pt x="10191" y="0"/>
                  </a:lnTo>
                  <a:lnTo>
                    <a:pt x="15749" y="71"/>
                  </a:lnTo>
                  <a:lnTo>
                    <a:pt x="23445" y="285"/>
                  </a:lnTo>
                  <a:lnTo>
                    <a:pt x="23374" y="3848"/>
                  </a:lnTo>
                  <a:lnTo>
                    <a:pt x="8480" y="3705"/>
                  </a:lnTo>
                  <a:close/>
                </a:path>
              </a:pathLst>
            </a:custGeom>
            <a:solidFill>
              <a:schemeClr val="accent1"/>
            </a:solidFill>
            <a:ln>
              <a:noFill/>
            </a:ln>
          </p:spPr>
        </p:sp>
        <p:sp>
          <p:nvSpPr>
            <p:cNvPr id="3504" name="Google Shape;3504;p56"/>
            <p:cNvSpPr/>
            <p:nvPr/>
          </p:nvSpPr>
          <p:spPr>
            <a:xfrm>
              <a:off x="4273450" y="2364750"/>
              <a:ext cx="176375" cy="258325"/>
            </a:xfrm>
            <a:custGeom>
              <a:avLst/>
              <a:gdLst/>
              <a:ahLst/>
              <a:cxnLst/>
              <a:rect l="l" t="t" r="r" b="b"/>
              <a:pathLst>
                <a:path w="7055" h="10333" extrusionOk="0">
                  <a:moveTo>
                    <a:pt x="143" y="10333"/>
                  </a:moveTo>
                  <a:lnTo>
                    <a:pt x="3207" y="9905"/>
                  </a:lnTo>
                  <a:lnTo>
                    <a:pt x="6841" y="10119"/>
                  </a:lnTo>
                  <a:lnTo>
                    <a:pt x="7055" y="9335"/>
                  </a:lnTo>
                  <a:lnTo>
                    <a:pt x="6556" y="72"/>
                  </a:lnTo>
                  <a:lnTo>
                    <a:pt x="4775" y="0"/>
                  </a:lnTo>
                  <a:lnTo>
                    <a:pt x="0" y="143"/>
                  </a:lnTo>
                  <a:lnTo>
                    <a:pt x="0" y="5274"/>
                  </a:lnTo>
                  <a:close/>
                </a:path>
              </a:pathLst>
            </a:custGeom>
            <a:solidFill>
              <a:schemeClr val="accent6"/>
            </a:solidFill>
            <a:ln>
              <a:noFill/>
            </a:ln>
          </p:spPr>
          <p:txBody>
            <a:bodyPr/>
            <a:lstStyle/>
            <a:p>
              <a:endParaRPr lang="en-US" dirty="0"/>
            </a:p>
          </p:txBody>
        </p:sp>
        <p:sp>
          <p:nvSpPr>
            <p:cNvPr id="3505" name="Google Shape;3505;p56"/>
            <p:cNvSpPr/>
            <p:nvPr/>
          </p:nvSpPr>
          <p:spPr>
            <a:xfrm>
              <a:off x="4473000" y="2364750"/>
              <a:ext cx="176375" cy="258325"/>
            </a:xfrm>
            <a:custGeom>
              <a:avLst/>
              <a:gdLst/>
              <a:ahLst/>
              <a:cxnLst/>
              <a:rect l="l" t="t" r="r" b="b"/>
              <a:pathLst>
                <a:path w="7055" h="10333" extrusionOk="0">
                  <a:moveTo>
                    <a:pt x="143" y="10333"/>
                  </a:moveTo>
                  <a:lnTo>
                    <a:pt x="3420" y="10262"/>
                  </a:lnTo>
                  <a:lnTo>
                    <a:pt x="6841" y="10119"/>
                  </a:lnTo>
                  <a:lnTo>
                    <a:pt x="7055" y="9335"/>
                  </a:lnTo>
                  <a:lnTo>
                    <a:pt x="6556" y="72"/>
                  </a:lnTo>
                  <a:lnTo>
                    <a:pt x="4775" y="0"/>
                  </a:lnTo>
                  <a:lnTo>
                    <a:pt x="0" y="143"/>
                  </a:lnTo>
                  <a:lnTo>
                    <a:pt x="0" y="5274"/>
                  </a:lnTo>
                  <a:close/>
                </a:path>
              </a:pathLst>
            </a:custGeom>
            <a:solidFill>
              <a:schemeClr val="accent6"/>
            </a:solidFill>
            <a:ln>
              <a:noFill/>
            </a:ln>
          </p:spPr>
          <p:txBody>
            <a:bodyPr/>
            <a:lstStyle/>
            <a:p>
              <a:endParaRPr lang="en-US" dirty="0"/>
            </a:p>
          </p:txBody>
        </p:sp>
        <p:sp>
          <p:nvSpPr>
            <p:cNvPr id="3506" name="Google Shape;3506;p56"/>
            <p:cNvSpPr/>
            <p:nvPr/>
          </p:nvSpPr>
          <p:spPr>
            <a:xfrm>
              <a:off x="4672550" y="2364750"/>
              <a:ext cx="176375" cy="252975"/>
            </a:xfrm>
            <a:custGeom>
              <a:avLst/>
              <a:gdLst/>
              <a:ahLst/>
              <a:cxnLst/>
              <a:rect l="l" t="t" r="r" b="b"/>
              <a:pathLst>
                <a:path w="7055" h="10119" extrusionOk="0">
                  <a:moveTo>
                    <a:pt x="212" y="10048"/>
                  </a:moveTo>
                  <a:lnTo>
                    <a:pt x="3490" y="9977"/>
                  </a:lnTo>
                  <a:lnTo>
                    <a:pt x="6841" y="10119"/>
                  </a:lnTo>
                  <a:lnTo>
                    <a:pt x="7055" y="9335"/>
                  </a:lnTo>
                  <a:lnTo>
                    <a:pt x="6556" y="72"/>
                  </a:lnTo>
                  <a:lnTo>
                    <a:pt x="4775" y="0"/>
                  </a:lnTo>
                  <a:lnTo>
                    <a:pt x="0" y="143"/>
                  </a:lnTo>
                  <a:lnTo>
                    <a:pt x="0" y="5274"/>
                  </a:lnTo>
                  <a:close/>
                </a:path>
              </a:pathLst>
            </a:custGeom>
            <a:solidFill>
              <a:schemeClr val="accent6"/>
            </a:solidFill>
            <a:ln>
              <a:noFill/>
            </a:ln>
          </p:spPr>
        </p:sp>
        <p:sp>
          <p:nvSpPr>
            <p:cNvPr id="3507" name="Google Shape;3507;p56"/>
            <p:cNvSpPr/>
            <p:nvPr/>
          </p:nvSpPr>
          <p:spPr>
            <a:xfrm>
              <a:off x="4022275" y="2692550"/>
              <a:ext cx="1102725" cy="167475"/>
            </a:xfrm>
            <a:custGeom>
              <a:avLst/>
              <a:gdLst/>
              <a:ahLst/>
              <a:cxnLst/>
              <a:rect l="l" t="t" r="r" b="b"/>
              <a:pathLst>
                <a:path w="44109" h="6699" extrusionOk="0">
                  <a:moveTo>
                    <a:pt x="0" y="6627"/>
                  </a:moveTo>
                  <a:lnTo>
                    <a:pt x="1924" y="3848"/>
                  </a:lnTo>
                  <a:lnTo>
                    <a:pt x="4845" y="1212"/>
                  </a:lnTo>
                  <a:lnTo>
                    <a:pt x="5772" y="356"/>
                  </a:lnTo>
                  <a:lnTo>
                    <a:pt x="18741" y="428"/>
                  </a:lnTo>
                  <a:lnTo>
                    <a:pt x="27933" y="285"/>
                  </a:lnTo>
                  <a:lnTo>
                    <a:pt x="37055" y="0"/>
                  </a:lnTo>
                  <a:lnTo>
                    <a:pt x="44109" y="6200"/>
                  </a:lnTo>
                  <a:lnTo>
                    <a:pt x="37482" y="6129"/>
                  </a:lnTo>
                  <a:lnTo>
                    <a:pt x="32138" y="6556"/>
                  </a:lnTo>
                  <a:lnTo>
                    <a:pt x="27150" y="6699"/>
                  </a:lnTo>
                  <a:lnTo>
                    <a:pt x="20594" y="6556"/>
                  </a:lnTo>
                  <a:lnTo>
                    <a:pt x="14465" y="6414"/>
                  </a:lnTo>
                  <a:lnTo>
                    <a:pt x="9762" y="6200"/>
                  </a:lnTo>
                  <a:lnTo>
                    <a:pt x="2992" y="6200"/>
                  </a:lnTo>
                  <a:close/>
                </a:path>
              </a:pathLst>
            </a:custGeom>
            <a:solidFill>
              <a:schemeClr val="lt1"/>
            </a:solidFill>
            <a:ln>
              <a:noFill/>
            </a:ln>
          </p:spPr>
        </p:sp>
        <p:sp>
          <p:nvSpPr>
            <p:cNvPr id="3508" name="Google Shape;3508;p56"/>
            <p:cNvSpPr/>
            <p:nvPr/>
          </p:nvSpPr>
          <p:spPr>
            <a:xfrm>
              <a:off x="4016925" y="2845775"/>
              <a:ext cx="1109875" cy="71250"/>
            </a:xfrm>
            <a:custGeom>
              <a:avLst/>
              <a:gdLst/>
              <a:ahLst/>
              <a:cxnLst/>
              <a:rect l="l" t="t" r="r" b="b"/>
              <a:pathLst>
                <a:path w="44395" h="2850" extrusionOk="0">
                  <a:moveTo>
                    <a:pt x="0" y="2565"/>
                  </a:moveTo>
                  <a:lnTo>
                    <a:pt x="214" y="356"/>
                  </a:lnTo>
                  <a:lnTo>
                    <a:pt x="2850" y="142"/>
                  </a:lnTo>
                  <a:lnTo>
                    <a:pt x="9762" y="0"/>
                  </a:lnTo>
                  <a:lnTo>
                    <a:pt x="17316" y="285"/>
                  </a:lnTo>
                  <a:lnTo>
                    <a:pt x="24086" y="498"/>
                  </a:lnTo>
                  <a:lnTo>
                    <a:pt x="30499" y="498"/>
                  </a:lnTo>
                  <a:lnTo>
                    <a:pt x="35558" y="213"/>
                  </a:lnTo>
                  <a:lnTo>
                    <a:pt x="40048" y="0"/>
                  </a:lnTo>
                  <a:lnTo>
                    <a:pt x="44323" y="142"/>
                  </a:lnTo>
                  <a:lnTo>
                    <a:pt x="44395" y="1852"/>
                  </a:lnTo>
                  <a:lnTo>
                    <a:pt x="37910" y="2565"/>
                  </a:lnTo>
                  <a:lnTo>
                    <a:pt x="33848" y="2850"/>
                  </a:lnTo>
                  <a:lnTo>
                    <a:pt x="27292" y="2636"/>
                  </a:lnTo>
                  <a:lnTo>
                    <a:pt x="20238" y="2565"/>
                  </a:lnTo>
                  <a:lnTo>
                    <a:pt x="8765" y="2422"/>
                  </a:lnTo>
                  <a:lnTo>
                    <a:pt x="1354" y="2494"/>
                  </a:lnTo>
                  <a:close/>
                </a:path>
              </a:pathLst>
            </a:custGeom>
            <a:solidFill>
              <a:schemeClr val="accent2"/>
            </a:solidFill>
            <a:ln>
              <a:noFill/>
            </a:ln>
          </p:spPr>
        </p:sp>
        <p:grpSp>
          <p:nvGrpSpPr>
            <p:cNvPr id="3509" name="Google Shape;3509;p56"/>
            <p:cNvGrpSpPr/>
            <p:nvPr/>
          </p:nvGrpSpPr>
          <p:grpSpPr>
            <a:xfrm>
              <a:off x="4012428" y="2122726"/>
              <a:ext cx="1119128" cy="797410"/>
              <a:chOff x="2903025" y="2176625"/>
              <a:chExt cx="1869575" cy="1332125"/>
            </a:xfrm>
          </p:grpSpPr>
          <p:sp>
            <p:nvSpPr>
              <p:cNvPr id="3510" name="Google Shape;3510;p56"/>
              <p:cNvSpPr/>
              <p:nvPr/>
            </p:nvSpPr>
            <p:spPr>
              <a:xfrm>
                <a:off x="3221225" y="2258600"/>
                <a:ext cx="1173250" cy="814150"/>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6"/>
              <p:cNvSpPr/>
              <p:nvPr/>
            </p:nvSpPr>
            <p:spPr>
              <a:xfrm>
                <a:off x="2903025" y="2176625"/>
                <a:ext cx="1869575" cy="1332125"/>
              </a:xfrm>
              <a:custGeom>
                <a:avLst/>
                <a:gdLst/>
                <a:ahLst/>
                <a:cxnLst/>
                <a:rect l="l" t="t" r="r" b="b"/>
                <a:pathLst>
                  <a:path w="74783" h="53285" extrusionOk="0">
                    <a:moveTo>
                      <a:pt x="62447" y="659"/>
                    </a:moveTo>
                    <a:cubicBezTo>
                      <a:pt x="62902" y="6600"/>
                      <a:pt x="63090" y="12540"/>
                      <a:pt x="62965" y="18497"/>
                    </a:cubicBezTo>
                    <a:cubicBezTo>
                      <a:pt x="62839" y="24923"/>
                      <a:pt x="62447" y="31334"/>
                      <a:pt x="62244" y="37760"/>
                    </a:cubicBezTo>
                    <a:cubicBezTo>
                      <a:pt x="50184" y="38267"/>
                      <a:pt x="38116" y="38526"/>
                      <a:pt x="26046" y="38526"/>
                    </a:cubicBezTo>
                    <a:cubicBezTo>
                      <a:pt x="20954" y="38526"/>
                      <a:pt x="15862" y="38480"/>
                      <a:pt x="10769" y="38387"/>
                    </a:cubicBezTo>
                    <a:cubicBezTo>
                      <a:pt x="10377" y="25911"/>
                      <a:pt x="10126" y="13449"/>
                      <a:pt x="10158" y="957"/>
                    </a:cubicBezTo>
                    <a:cubicBezTo>
                      <a:pt x="10158" y="863"/>
                      <a:pt x="10126" y="800"/>
                      <a:pt x="10079" y="738"/>
                    </a:cubicBezTo>
                    <a:cubicBezTo>
                      <a:pt x="27541" y="706"/>
                      <a:pt x="44986" y="691"/>
                      <a:pt x="62447" y="659"/>
                    </a:cubicBezTo>
                    <a:close/>
                    <a:moveTo>
                      <a:pt x="30522" y="46104"/>
                    </a:moveTo>
                    <a:cubicBezTo>
                      <a:pt x="31087" y="46104"/>
                      <a:pt x="31726" y="46234"/>
                      <a:pt x="32243" y="46271"/>
                    </a:cubicBezTo>
                    <a:cubicBezTo>
                      <a:pt x="33873" y="46350"/>
                      <a:pt x="35519" y="46428"/>
                      <a:pt x="37149" y="46475"/>
                    </a:cubicBezTo>
                    <a:cubicBezTo>
                      <a:pt x="38701" y="46522"/>
                      <a:pt x="40252" y="46538"/>
                      <a:pt x="41789" y="46554"/>
                    </a:cubicBezTo>
                    <a:cubicBezTo>
                      <a:pt x="42205" y="46554"/>
                      <a:pt x="42651" y="46519"/>
                      <a:pt x="43093" y="46519"/>
                    </a:cubicBezTo>
                    <a:cubicBezTo>
                      <a:pt x="43801" y="46519"/>
                      <a:pt x="44499" y="46608"/>
                      <a:pt x="45049" y="47071"/>
                    </a:cubicBezTo>
                    <a:cubicBezTo>
                      <a:pt x="45613" y="47557"/>
                      <a:pt x="46068" y="48278"/>
                      <a:pt x="46554" y="48826"/>
                    </a:cubicBezTo>
                    <a:cubicBezTo>
                      <a:pt x="46569" y="48842"/>
                      <a:pt x="46585" y="48858"/>
                      <a:pt x="46601" y="48873"/>
                    </a:cubicBezTo>
                    <a:lnTo>
                      <a:pt x="45644" y="48873"/>
                    </a:lnTo>
                    <a:cubicBezTo>
                      <a:pt x="39751" y="48858"/>
                      <a:pt x="33873" y="48623"/>
                      <a:pt x="27979" y="48419"/>
                    </a:cubicBezTo>
                    <a:cubicBezTo>
                      <a:pt x="28481" y="47651"/>
                      <a:pt x="29155" y="46287"/>
                      <a:pt x="30127" y="46130"/>
                    </a:cubicBezTo>
                    <a:cubicBezTo>
                      <a:pt x="30252" y="46112"/>
                      <a:pt x="30385" y="46104"/>
                      <a:pt x="30522" y="46104"/>
                    </a:cubicBezTo>
                    <a:close/>
                    <a:moveTo>
                      <a:pt x="62447" y="38403"/>
                    </a:moveTo>
                    <a:cubicBezTo>
                      <a:pt x="62463" y="38403"/>
                      <a:pt x="62479" y="38403"/>
                      <a:pt x="62494" y="38419"/>
                    </a:cubicBezTo>
                    <a:lnTo>
                      <a:pt x="62510" y="38419"/>
                    </a:lnTo>
                    <a:cubicBezTo>
                      <a:pt x="64516" y="40503"/>
                      <a:pt x="66773" y="42384"/>
                      <a:pt x="68952" y="44281"/>
                    </a:cubicBezTo>
                    <a:cubicBezTo>
                      <a:pt x="70065" y="45253"/>
                      <a:pt x="71178" y="46209"/>
                      <a:pt x="72259" y="47181"/>
                    </a:cubicBezTo>
                    <a:cubicBezTo>
                      <a:pt x="72604" y="47478"/>
                      <a:pt x="72965" y="47776"/>
                      <a:pt x="73294" y="48090"/>
                    </a:cubicBezTo>
                    <a:cubicBezTo>
                      <a:pt x="71931" y="48026"/>
                      <a:pt x="70567" y="47999"/>
                      <a:pt x="69202" y="47999"/>
                    </a:cubicBezTo>
                    <a:cubicBezTo>
                      <a:pt x="61796" y="47999"/>
                      <a:pt x="54373" y="48794"/>
                      <a:pt x="46961" y="48873"/>
                    </a:cubicBezTo>
                    <a:cubicBezTo>
                      <a:pt x="47102" y="48764"/>
                      <a:pt x="47165" y="48544"/>
                      <a:pt x="47008" y="48372"/>
                    </a:cubicBezTo>
                    <a:cubicBezTo>
                      <a:pt x="46459" y="47729"/>
                      <a:pt x="45864" y="46773"/>
                      <a:pt x="45174" y="46271"/>
                    </a:cubicBezTo>
                    <a:cubicBezTo>
                      <a:pt x="44672" y="45918"/>
                      <a:pt x="44192" y="45895"/>
                      <a:pt x="43615" y="45895"/>
                    </a:cubicBezTo>
                    <a:cubicBezTo>
                      <a:pt x="43526" y="45895"/>
                      <a:pt x="43434" y="45895"/>
                      <a:pt x="43340" y="45895"/>
                    </a:cubicBezTo>
                    <a:cubicBezTo>
                      <a:pt x="41099" y="45895"/>
                      <a:pt x="38873" y="45880"/>
                      <a:pt x="36632" y="45801"/>
                    </a:cubicBezTo>
                    <a:cubicBezTo>
                      <a:pt x="34821" y="45748"/>
                      <a:pt x="32920" y="45457"/>
                      <a:pt x="31092" y="45457"/>
                    </a:cubicBezTo>
                    <a:cubicBezTo>
                      <a:pt x="30768" y="45457"/>
                      <a:pt x="30446" y="45466"/>
                      <a:pt x="30127" y="45488"/>
                    </a:cubicBezTo>
                    <a:cubicBezTo>
                      <a:pt x="28685" y="45582"/>
                      <a:pt x="28089" y="47102"/>
                      <a:pt x="27368" y="48168"/>
                    </a:cubicBezTo>
                    <a:cubicBezTo>
                      <a:pt x="27305" y="48246"/>
                      <a:pt x="27305" y="48325"/>
                      <a:pt x="27321" y="48388"/>
                    </a:cubicBezTo>
                    <a:cubicBezTo>
                      <a:pt x="23794" y="48278"/>
                      <a:pt x="20283" y="48152"/>
                      <a:pt x="16757" y="48105"/>
                    </a:cubicBezTo>
                    <a:cubicBezTo>
                      <a:pt x="15722" y="48093"/>
                      <a:pt x="14687" y="48086"/>
                      <a:pt x="13651" y="48086"/>
                    </a:cubicBezTo>
                    <a:cubicBezTo>
                      <a:pt x="9556" y="48086"/>
                      <a:pt x="5455" y="48194"/>
                      <a:pt x="1364" y="48482"/>
                    </a:cubicBezTo>
                    <a:cubicBezTo>
                      <a:pt x="3794" y="44782"/>
                      <a:pt x="7070" y="41883"/>
                      <a:pt x="10409" y="39014"/>
                    </a:cubicBezTo>
                    <a:cubicBezTo>
                      <a:pt x="10440" y="39030"/>
                      <a:pt x="10487" y="39030"/>
                      <a:pt x="10534" y="39046"/>
                    </a:cubicBezTo>
                    <a:cubicBezTo>
                      <a:pt x="15641" y="39138"/>
                      <a:pt x="20748" y="39184"/>
                      <a:pt x="25855" y="39184"/>
                    </a:cubicBezTo>
                    <a:cubicBezTo>
                      <a:pt x="38036" y="39184"/>
                      <a:pt x="50214" y="38922"/>
                      <a:pt x="62385" y="38403"/>
                    </a:cubicBezTo>
                    <a:close/>
                    <a:moveTo>
                      <a:pt x="69855" y="48671"/>
                    </a:moveTo>
                    <a:cubicBezTo>
                      <a:pt x="71221" y="48671"/>
                      <a:pt x="72586" y="48703"/>
                      <a:pt x="73952" y="48779"/>
                    </a:cubicBezTo>
                    <a:cubicBezTo>
                      <a:pt x="73984" y="48795"/>
                      <a:pt x="73999" y="48826"/>
                      <a:pt x="74015" y="48842"/>
                    </a:cubicBezTo>
                    <a:lnTo>
                      <a:pt x="74015" y="51036"/>
                    </a:lnTo>
                    <a:cubicBezTo>
                      <a:pt x="67719" y="51866"/>
                      <a:pt x="61506" y="52577"/>
                      <a:pt x="55181" y="52577"/>
                    </a:cubicBezTo>
                    <a:cubicBezTo>
                      <a:pt x="54215" y="52577"/>
                      <a:pt x="53247" y="52561"/>
                      <a:pt x="52275" y="52526"/>
                    </a:cubicBezTo>
                    <a:cubicBezTo>
                      <a:pt x="49375" y="52431"/>
                      <a:pt x="46475" y="52416"/>
                      <a:pt x="43575" y="52384"/>
                    </a:cubicBezTo>
                    <a:cubicBezTo>
                      <a:pt x="33371" y="52259"/>
                      <a:pt x="23183" y="52165"/>
                      <a:pt x="12979" y="52102"/>
                    </a:cubicBezTo>
                    <a:cubicBezTo>
                      <a:pt x="9872" y="52090"/>
                      <a:pt x="6774" y="52060"/>
                      <a:pt x="3671" y="52060"/>
                    </a:cubicBezTo>
                    <a:cubicBezTo>
                      <a:pt x="2689" y="52060"/>
                      <a:pt x="1706" y="52063"/>
                      <a:pt x="722" y="52071"/>
                    </a:cubicBezTo>
                    <a:cubicBezTo>
                      <a:pt x="659" y="51131"/>
                      <a:pt x="675" y="50206"/>
                      <a:pt x="800" y="49281"/>
                    </a:cubicBezTo>
                    <a:cubicBezTo>
                      <a:pt x="816" y="49234"/>
                      <a:pt x="800" y="49203"/>
                      <a:pt x="800" y="49171"/>
                    </a:cubicBezTo>
                    <a:cubicBezTo>
                      <a:pt x="5170" y="48848"/>
                      <a:pt x="9541" y="48732"/>
                      <a:pt x="13913" y="48732"/>
                    </a:cubicBezTo>
                    <a:cubicBezTo>
                      <a:pt x="24946" y="48732"/>
                      <a:pt x="35985" y="49470"/>
                      <a:pt x="47018" y="49470"/>
                    </a:cubicBezTo>
                    <a:cubicBezTo>
                      <a:pt x="50683" y="49470"/>
                      <a:pt x="54348" y="49388"/>
                      <a:pt x="58011" y="49171"/>
                    </a:cubicBezTo>
                    <a:cubicBezTo>
                      <a:pt x="61959" y="48938"/>
                      <a:pt x="65907" y="48671"/>
                      <a:pt x="69855" y="48671"/>
                    </a:cubicBezTo>
                    <a:close/>
                    <a:moveTo>
                      <a:pt x="62729" y="1"/>
                    </a:moveTo>
                    <a:cubicBezTo>
                      <a:pt x="44970" y="32"/>
                      <a:pt x="27211" y="64"/>
                      <a:pt x="9437" y="95"/>
                    </a:cubicBezTo>
                    <a:cubicBezTo>
                      <a:pt x="9014" y="95"/>
                      <a:pt x="9014" y="738"/>
                      <a:pt x="9437" y="738"/>
                    </a:cubicBezTo>
                    <a:lnTo>
                      <a:pt x="9593" y="738"/>
                    </a:lnTo>
                    <a:cubicBezTo>
                      <a:pt x="9546" y="800"/>
                      <a:pt x="9515" y="863"/>
                      <a:pt x="9515" y="957"/>
                    </a:cubicBezTo>
                    <a:cubicBezTo>
                      <a:pt x="9468" y="13449"/>
                      <a:pt x="9735" y="25926"/>
                      <a:pt x="10126" y="38403"/>
                    </a:cubicBezTo>
                    <a:cubicBezTo>
                      <a:pt x="10111" y="38403"/>
                      <a:pt x="10111" y="38403"/>
                      <a:pt x="10095" y="38419"/>
                    </a:cubicBezTo>
                    <a:cubicBezTo>
                      <a:pt x="6553" y="41475"/>
                      <a:pt x="3073" y="44563"/>
                      <a:pt x="549" y="48544"/>
                    </a:cubicBezTo>
                    <a:cubicBezTo>
                      <a:pt x="314" y="48560"/>
                      <a:pt x="205" y="48779"/>
                      <a:pt x="236" y="48952"/>
                    </a:cubicBezTo>
                    <a:cubicBezTo>
                      <a:pt x="205" y="48999"/>
                      <a:pt x="189" y="49046"/>
                      <a:pt x="173" y="49109"/>
                    </a:cubicBezTo>
                    <a:cubicBezTo>
                      <a:pt x="32" y="50127"/>
                      <a:pt x="1" y="51131"/>
                      <a:pt x="79" y="52165"/>
                    </a:cubicBezTo>
                    <a:cubicBezTo>
                      <a:pt x="95" y="52337"/>
                      <a:pt x="205" y="52431"/>
                      <a:pt x="330" y="52463"/>
                    </a:cubicBezTo>
                    <a:cubicBezTo>
                      <a:pt x="360" y="52596"/>
                      <a:pt x="459" y="52715"/>
                      <a:pt x="615" y="52715"/>
                    </a:cubicBezTo>
                    <a:cubicBezTo>
                      <a:pt x="624" y="52715"/>
                      <a:pt x="634" y="52715"/>
                      <a:pt x="643" y="52714"/>
                    </a:cubicBezTo>
                    <a:cubicBezTo>
                      <a:pt x="1685" y="52710"/>
                      <a:pt x="2726" y="52708"/>
                      <a:pt x="3767" y="52708"/>
                    </a:cubicBezTo>
                    <a:cubicBezTo>
                      <a:pt x="11413" y="52708"/>
                      <a:pt x="19067" y="52801"/>
                      <a:pt x="26710" y="52870"/>
                    </a:cubicBezTo>
                    <a:cubicBezTo>
                      <a:pt x="35033" y="52933"/>
                      <a:pt x="43372" y="52964"/>
                      <a:pt x="51695" y="53168"/>
                    </a:cubicBezTo>
                    <a:cubicBezTo>
                      <a:pt x="53533" y="53211"/>
                      <a:pt x="55356" y="53285"/>
                      <a:pt x="57186" y="53285"/>
                    </a:cubicBezTo>
                    <a:cubicBezTo>
                      <a:pt x="58008" y="53285"/>
                      <a:pt x="58831" y="53270"/>
                      <a:pt x="59657" y="53231"/>
                    </a:cubicBezTo>
                    <a:cubicBezTo>
                      <a:pt x="64469" y="52996"/>
                      <a:pt x="69250" y="52322"/>
                      <a:pt x="74015" y="51679"/>
                    </a:cubicBezTo>
                    <a:cubicBezTo>
                      <a:pt x="74038" y="51860"/>
                      <a:pt x="74186" y="51950"/>
                      <a:pt x="74335" y="51950"/>
                    </a:cubicBezTo>
                    <a:cubicBezTo>
                      <a:pt x="74497" y="51950"/>
                      <a:pt x="74658" y="51844"/>
                      <a:pt x="74658" y="51632"/>
                    </a:cubicBezTo>
                    <a:lnTo>
                      <a:pt x="74658" y="48999"/>
                    </a:lnTo>
                    <a:cubicBezTo>
                      <a:pt x="74752" y="48905"/>
                      <a:pt x="74783" y="48779"/>
                      <a:pt x="74689" y="48638"/>
                    </a:cubicBezTo>
                    <a:cubicBezTo>
                      <a:pt x="74673" y="48638"/>
                      <a:pt x="74673" y="48623"/>
                      <a:pt x="74658" y="48623"/>
                    </a:cubicBezTo>
                    <a:lnTo>
                      <a:pt x="74658" y="48497"/>
                    </a:lnTo>
                    <a:cubicBezTo>
                      <a:pt x="74658" y="48309"/>
                      <a:pt x="74532" y="48215"/>
                      <a:pt x="74391" y="48199"/>
                    </a:cubicBezTo>
                    <a:cubicBezTo>
                      <a:pt x="74360" y="48168"/>
                      <a:pt x="74328" y="48152"/>
                      <a:pt x="74281" y="48152"/>
                    </a:cubicBezTo>
                    <a:cubicBezTo>
                      <a:pt x="72980" y="46601"/>
                      <a:pt x="71147" y="45331"/>
                      <a:pt x="69657" y="44030"/>
                    </a:cubicBezTo>
                    <a:cubicBezTo>
                      <a:pt x="67385" y="42055"/>
                      <a:pt x="65049" y="40127"/>
                      <a:pt x="62965" y="37964"/>
                    </a:cubicBezTo>
                    <a:cubicBezTo>
                      <a:pt x="62933" y="37933"/>
                      <a:pt x="62918" y="37917"/>
                      <a:pt x="62886" y="37901"/>
                    </a:cubicBezTo>
                    <a:cubicBezTo>
                      <a:pt x="63090" y="31428"/>
                      <a:pt x="63497" y="24970"/>
                      <a:pt x="63623" y="18497"/>
                    </a:cubicBezTo>
                    <a:cubicBezTo>
                      <a:pt x="63748" y="12478"/>
                      <a:pt x="63560" y="6474"/>
                      <a:pt x="63090" y="471"/>
                    </a:cubicBezTo>
                    <a:cubicBezTo>
                      <a:pt x="63074" y="408"/>
                      <a:pt x="63074" y="377"/>
                      <a:pt x="63043" y="330"/>
                    </a:cubicBezTo>
                    <a:cubicBezTo>
                      <a:pt x="63059" y="173"/>
                      <a:pt x="62949" y="1"/>
                      <a:pt x="62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6"/>
              <p:cNvSpPr/>
              <p:nvPr/>
            </p:nvSpPr>
            <p:spPr>
              <a:xfrm>
                <a:off x="3306650" y="2345450"/>
                <a:ext cx="997700" cy="189800"/>
              </a:xfrm>
              <a:custGeom>
                <a:avLst/>
                <a:gdLst/>
                <a:ahLst/>
                <a:cxnLst/>
                <a:rect l="l" t="t" r="r" b="b"/>
                <a:pathLst>
                  <a:path w="39908" h="7592" extrusionOk="0">
                    <a:moveTo>
                      <a:pt x="18781" y="657"/>
                    </a:moveTo>
                    <a:cubicBezTo>
                      <a:pt x="19114" y="657"/>
                      <a:pt x="19448" y="659"/>
                      <a:pt x="19781" y="662"/>
                    </a:cubicBezTo>
                    <a:cubicBezTo>
                      <a:pt x="26208" y="725"/>
                      <a:pt x="32619" y="975"/>
                      <a:pt x="39029" y="1163"/>
                    </a:cubicBezTo>
                    <a:cubicBezTo>
                      <a:pt x="38967" y="2872"/>
                      <a:pt x="38982" y="4565"/>
                      <a:pt x="39108" y="6273"/>
                    </a:cubicBezTo>
                    <a:cubicBezTo>
                      <a:pt x="37440" y="6171"/>
                      <a:pt x="35763" y="6136"/>
                      <a:pt x="34083" y="6136"/>
                    </a:cubicBezTo>
                    <a:cubicBezTo>
                      <a:pt x="30601" y="6136"/>
                      <a:pt x="27105" y="6289"/>
                      <a:pt x="23637" y="6320"/>
                    </a:cubicBezTo>
                    <a:cubicBezTo>
                      <a:pt x="15988" y="6383"/>
                      <a:pt x="8402" y="6195"/>
                      <a:pt x="768" y="6900"/>
                    </a:cubicBezTo>
                    <a:cubicBezTo>
                      <a:pt x="784" y="6869"/>
                      <a:pt x="784" y="6853"/>
                      <a:pt x="784" y="6822"/>
                    </a:cubicBezTo>
                    <a:cubicBezTo>
                      <a:pt x="674" y="4941"/>
                      <a:pt x="659" y="3076"/>
                      <a:pt x="753" y="1195"/>
                    </a:cubicBezTo>
                    <a:cubicBezTo>
                      <a:pt x="6767" y="1165"/>
                      <a:pt x="12768" y="657"/>
                      <a:pt x="18781" y="657"/>
                    </a:cubicBezTo>
                    <a:close/>
                    <a:moveTo>
                      <a:pt x="19000" y="1"/>
                    </a:moveTo>
                    <a:cubicBezTo>
                      <a:pt x="12915" y="1"/>
                      <a:pt x="6856" y="506"/>
                      <a:pt x="768" y="536"/>
                    </a:cubicBezTo>
                    <a:cubicBezTo>
                      <a:pt x="754" y="365"/>
                      <a:pt x="612" y="279"/>
                      <a:pt x="465" y="279"/>
                    </a:cubicBezTo>
                    <a:cubicBezTo>
                      <a:pt x="302" y="279"/>
                      <a:pt x="134" y="385"/>
                      <a:pt x="126" y="599"/>
                    </a:cubicBezTo>
                    <a:cubicBezTo>
                      <a:pt x="0" y="2668"/>
                      <a:pt x="0" y="4737"/>
                      <a:pt x="126" y="6822"/>
                    </a:cubicBezTo>
                    <a:cubicBezTo>
                      <a:pt x="126" y="6916"/>
                      <a:pt x="173" y="6994"/>
                      <a:pt x="235" y="7041"/>
                    </a:cubicBezTo>
                    <a:cubicBezTo>
                      <a:pt x="85" y="7237"/>
                      <a:pt x="137" y="7592"/>
                      <a:pt x="433" y="7592"/>
                    </a:cubicBezTo>
                    <a:cubicBezTo>
                      <a:pt x="445" y="7592"/>
                      <a:pt x="458" y="7591"/>
                      <a:pt x="471" y="7590"/>
                    </a:cubicBezTo>
                    <a:cubicBezTo>
                      <a:pt x="8198" y="6853"/>
                      <a:pt x="15878" y="7041"/>
                      <a:pt x="23637" y="6963"/>
                    </a:cubicBezTo>
                    <a:cubicBezTo>
                      <a:pt x="27061" y="6932"/>
                      <a:pt x="30519" y="6787"/>
                      <a:pt x="33961" y="6787"/>
                    </a:cubicBezTo>
                    <a:cubicBezTo>
                      <a:pt x="35783" y="6787"/>
                      <a:pt x="37600" y="6828"/>
                      <a:pt x="39406" y="6947"/>
                    </a:cubicBezTo>
                    <a:cubicBezTo>
                      <a:pt x="39531" y="6947"/>
                      <a:pt x="39609" y="6900"/>
                      <a:pt x="39656" y="6838"/>
                    </a:cubicBezTo>
                    <a:cubicBezTo>
                      <a:pt x="39735" y="6790"/>
                      <a:pt x="39797" y="6696"/>
                      <a:pt x="39782" y="6571"/>
                    </a:cubicBezTo>
                    <a:cubicBezTo>
                      <a:pt x="39641" y="4753"/>
                      <a:pt x="39609" y="2935"/>
                      <a:pt x="39688" y="1116"/>
                    </a:cubicBezTo>
                    <a:cubicBezTo>
                      <a:pt x="39907" y="960"/>
                      <a:pt x="39829" y="521"/>
                      <a:pt x="39500" y="521"/>
                    </a:cubicBezTo>
                    <a:cubicBezTo>
                      <a:pt x="32932" y="333"/>
                      <a:pt x="26365" y="66"/>
                      <a:pt x="19781" y="4"/>
                    </a:cubicBezTo>
                    <a:cubicBezTo>
                      <a:pt x="19521" y="2"/>
                      <a:pt x="19260" y="1"/>
                      <a:pt x="19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6"/>
              <p:cNvSpPr/>
              <p:nvPr/>
            </p:nvSpPr>
            <p:spPr>
              <a:xfrm>
                <a:off x="3322700" y="2570675"/>
                <a:ext cx="315875" cy="447000"/>
              </a:xfrm>
              <a:custGeom>
                <a:avLst/>
                <a:gdLst/>
                <a:ahLst/>
                <a:cxnLst/>
                <a:rect l="l" t="t" r="r" b="b"/>
                <a:pathLst>
                  <a:path w="12635" h="17880" extrusionOk="0">
                    <a:moveTo>
                      <a:pt x="9900" y="659"/>
                    </a:moveTo>
                    <a:cubicBezTo>
                      <a:pt x="10404" y="659"/>
                      <a:pt x="10908" y="661"/>
                      <a:pt x="11412" y="666"/>
                    </a:cubicBezTo>
                    <a:cubicBezTo>
                      <a:pt x="11804" y="6136"/>
                      <a:pt x="11992" y="11622"/>
                      <a:pt x="11960" y="17124"/>
                    </a:cubicBezTo>
                    <a:cubicBezTo>
                      <a:pt x="11913" y="17045"/>
                      <a:pt x="11819" y="16983"/>
                      <a:pt x="11710" y="16967"/>
                    </a:cubicBezTo>
                    <a:cubicBezTo>
                      <a:pt x="10240" y="16810"/>
                      <a:pt x="8773" y="16732"/>
                      <a:pt x="7307" y="16732"/>
                    </a:cubicBezTo>
                    <a:cubicBezTo>
                      <a:pt x="5256" y="16732"/>
                      <a:pt x="3209" y="16885"/>
                      <a:pt x="1161" y="17186"/>
                    </a:cubicBezTo>
                    <a:cubicBezTo>
                      <a:pt x="879" y="11747"/>
                      <a:pt x="769" y="6324"/>
                      <a:pt x="832" y="901"/>
                    </a:cubicBezTo>
                    <a:cubicBezTo>
                      <a:pt x="3855" y="739"/>
                      <a:pt x="6878" y="659"/>
                      <a:pt x="9900" y="659"/>
                    </a:cubicBezTo>
                    <a:close/>
                    <a:moveTo>
                      <a:pt x="9877" y="1"/>
                    </a:moveTo>
                    <a:cubicBezTo>
                      <a:pt x="6771" y="1"/>
                      <a:pt x="3674" y="83"/>
                      <a:pt x="565" y="258"/>
                    </a:cubicBezTo>
                    <a:cubicBezTo>
                      <a:pt x="542" y="250"/>
                      <a:pt x="518" y="246"/>
                      <a:pt x="495" y="246"/>
                    </a:cubicBezTo>
                    <a:cubicBezTo>
                      <a:pt x="471" y="246"/>
                      <a:pt x="448" y="250"/>
                      <a:pt x="424" y="258"/>
                    </a:cubicBezTo>
                    <a:lnTo>
                      <a:pt x="393" y="258"/>
                    </a:lnTo>
                    <a:cubicBezTo>
                      <a:pt x="79" y="274"/>
                      <a:pt x="1" y="681"/>
                      <a:pt x="189" y="838"/>
                    </a:cubicBezTo>
                    <a:cubicBezTo>
                      <a:pt x="111" y="6340"/>
                      <a:pt x="220" y="11841"/>
                      <a:pt x="518" y="17327"/>
                    </a:cubicBezTo>
                    <a:cubicBezTo>
                      <a:pt x="355" y="17505"/>
                      <a:pt x="501" y="17880"/>
                      <a:pt x="809" y="17880"/>
                    </a:cubicBezTo>
                    <a:cubicBezTo>
                      <a:pt x="826" y="17880"/>
                      <a:pt x="844" y="17878"/>
                      <a:pt x="863" y="17876"/>
                    </a:cubicBezTo>
                    <a:cubicBezTo>
                      <a:pt x="2967" y="17545"/>
                      <a:pt x="5087" y="17381"/>
                      <a:pt x="7211" y="17381"/>
                    </a:cubicBezTo>
                    <a:cubicBezTo>
                      <a:pt x="8710" y="17381"/>
                      <a:pt x="10211" y="17463"/>
                      <a:pt x="11710" y="17625"/>
                    </a:cubicBezTo>
                    <a:cubicBezTo>
                      <a:pt x="11719" y="17626"/>
                      <a:pt x="11728" y="17626"/>
                      <a:pt x="11737" y="17626"/>
                    </a:cubicBezTo>
                    <a:cubicBezTo>
                      <a:pt x="11923" y="17626"/>
                      <a:pt x="12023" y="17476"/>
                      <a:pt x="12023" y="17312"/>
                    </a:cubicBezTo>
                    <a:cubicBezTo>
                      <a:pt x="12084" y="17397"/>
                      <a:pt x="12185" y="17440"/>
                      <a:pt x="12286" y="17440"/>
                    </a:cubicBezTo>
                    <a:cubicBezTo>
                      <a:pt x="12445" y="17440"/>
                      <a:pt x="12603" y="17334"/>
                      <a:pt x="12603" y="17124"/>
                    </a:cubicBezTo>
                    <a:cubicBezTo>
                      <a:pt x="12634" y="11591"/>
                      <a:pt x="12446" y="6073"/>
                      <a:pt x="12055" y="556"/>
                    </a:cubicBezTo>
                    <a:cubicBezTo>
                      <a:pt x="12039" y="352"/>
                      <a:pt x="11866" y="242"/>
                      <a:pt x="11710" y="242"/>
                    </a:cubicBezTo>
                    <a:cubicBezTo>
                      <a:pt x="11678" y="117"/>
                      <a:pt x="11569" y="23"/>
                      <a:pt x="11412" y="7"/>
                    </a:cubicBezTo>
                    <a:cubicBezTo>
                      <a:pt x="10900" y="3"/>
                      <a:pt x="10388" y="1"/>
                      <a:pt x="9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6"/>
              <p:cNvSpPr/>
              <p:nvPr/>
            </p:nvSpPr>
            <p:spPr>
              <a:xfrm>
                <a:off x="3660875" y="2570675"/>
                <a:ext cx="315875" cy="449650"/>
              </a:xfrm>
              <a:custGeom>
                <a:avLst/>
                <a:gdLst/>
                <a:ahLst/>
                <a:cxnLst/>
                <a:rect l="l" t="t" r="r" b="b"/>
                <a:pathLst>
                  <a:path w="12635" h="17986" extrusionOk="0">
                    <a:moveTo>
                      <a:pt x="9900" y="659"/>
                    </a:moveTo>
                    <a:cubicBezTo>
                      <a:pt x="10404" y="659"/>
                      <a:pt x="10908" y="661"/>
                      <a:pt x="11412" y="666"/>
                    </a:cubicBezTo>
                    <a:cubicBezTo>
                      <a:pt x="11804" y="6152"/>
                      <a:pt x="11992" y="11638"/>
                      <a:pt x="11960" y="17124"/>
                    </a:cubicBezTo>
                    <a:cubicBezTo>
                      <a:pt x="11960" y="17155"/>
                      <a:pt x="11960" y="17186"/>
                      <a:pt x="11976" y="17218"/>
                    </a:cubicBezTo>
                    <a:cubicBezTo>
                      <a:pt x="8371" y="17249"/>
                      <a:pt x="4766" y="17280"/>
                      <a:pt x="1177" y="17327"/>
                    </a:cubicBezTo>
                    <a:cubicBezTo>
                      <a:pt x="879" y="11857"/>
                      <a:pt x="769" y="6371"/>
                      <a:pt x="832" y="901"/>
                    </a:cubicBezTo>
                    <a:cubicBezTo>
                      <a:pt x="3855" y="739"/>
                      <a:pt x="6877" y="659"/>
                      <a:pt x="9900" y="659"/>
                    </a:cubicBezTo>
                    <a:close/>
                    <a:moveTo>
                      <a:pt x="9876" y="1"/>
                    </a:moveTo>
                    <a:cubicBezTo>
                      <a:pt x="6771" y="1"/>
                      <a:pt x="3674" y="83"/>
                      <a:pt x="565" y="258"/>
                    </a:cubicBezTo>
                    <a:cubicBezTo>
                      <a:pt x="542" y="250"/>
                      <a:pt x="518" y="246"/>
                      <a:pt x="495" y="246"/>
                    </a:cubicBezTo>
                    <a:cubicBezTo>
                      <a:pt x="471" y="246"/>
                      <a:pt x="448" y="250"/>
                      <a:pt x="424" y="258"/>
                    </a:cubicBezTo>
                    <a:lnTo>
                      <a:pt x="408" y="258"/>
                    </a:lnTo>
                    <a:cubicBezTo>
                      <a:pt x="79" y="274"/>
                      <a:pt x="1" y="681"/>
                      <a:pt x="189" y="838"/>
                    </a:cubicBezTo>
                    <a:cubicBezTo>
                      <a:pt x="111" y="6387"/>
                      <a:pt x="220" y="11920"/>
                      <a:pt x="518" y="17468"/>
                    </a:cubicBezTo>
                    <a:cubicBezTo>
                      <a:pt x="534" y="17468"/>
                      <a:pt x="534" y="17484"/>
                      <a:pt x="534" y="17500"/>
                    </a:cubicBezTo>
                    <a:cubicBezTo>
                      <a:pt x="440" y="17688"/>
                      <a:pt x="534" y="17986"/>
                      <a:pt x="816" y="17986"/>
                    </a:cubicBezTo>
                    <a:lnTo>
                      <a:pt x="12133" y="17876"/>
                    </a:lnTo>
                    <a:cubicBezTo>
                      <a:pt x="12399" y="17876"/>
                      <a:pt x="12493" y="17610"/>
                      <a:pt x="12415" y="17406"/>
                    </a:cubicBezTo>
                    <a:cubicBezTo>
                      <a:pt x="12525" y="17374"/>
                      <a:pt x="12603" y="17280"/>
                      <a:pt x="12603" y="17124"/>
                    </a:cubicBezTo>
                    <a:cubicBezTo>
                      <a:pt x="12634" y="11591"/>
                      <a:pt x="12446" y="6073"/>
                      <a:pt x="12054" y="556"/>
                    </a:cubicBezTo>
                    <a:cubicBezTo>
                      <a:pt x="12039" y="352"/>
                      <a:pt x="11866" y="242"/>
                      <a:pt x="11710" y="242"/>
                    </a:cubicBezTo>
                    <a:cubicBezTo>
                      <a:pt x="11678" y="117"/>
                      <a:pt x="11569" y="23"/>
                      <a:pt x="11412" y="7"/>
                    </a:cubicBezTo>
                    <a:cubicBezTo>
                      <a:pt x="10900" y="3"/>
                      <a:pt x="10388" y="1"/>
                      <a:pt x="9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6"/>
              <p:cNvSpPr/>
              <p:nvPr/>
            </p:nvSpPr>
            <p:spPr>
              <a:xfrm>
                <a:off x="3993575" y="2570675"/>
                <a:ext cx="315850" cy="447000"/>
              </a:xfrm>
              <a:custGeom>
                <a:avLst/>
                <a:gdLst/>
                <a:ahLst/>
                <a:cxnLst/>
                <a:rect l="l" t="t" r="r" b="b"/>
                <a:pathLst>
                  <a:path w="12634" h="17880" extrusionOk="0">
                    <a:moveTo>
                      <a:pt x="9884" y="659"/>
                    </a:moveTo>
                    <a:cubicBezTo>
                      <a:pt x="10388" y="659"/>
                      <a:pt x="10892" y="661"/>
                      <a:pt x="11396" y="666"/>
                    </a:cubicBezTo>
                    <a:cubicBezTo>
                      <a:pt x="11788" y="6136"/>
                      <a:pt x="11976" y="11622"/>
                      <a:pt x="11944" y="17124"/>
                    </a:cubicBezTo>
                    <a:cubicBezTo>
                      <a:pt x="11897" y="17045"/>
                      <a:pt x="11819" y="16983"/>
                      <a:pt x="11693" y="16967"/>
                    </a:cubicBezTo>
                    <a:cubicBezTo>
                      <a:pt x="10224" y="16810"/>
                      <a:pt x="8756" y="16732"/>
                      <a:pt x="7292" y="16732"/>
                    </a:cubicBezTo>
                    <a:cubicBezTo>
                      <a:pt x="5243" y="16732"/>
                      <a:pt x="3199" y="16885"/>
                      <a:pt x="1160" y="17186"/>
                    </a:cubicBezTo>
                    <a:cubicBezTo>
                      <a:pt x="863" y="11747"/>
                      <a:pt x="753" y="6324"/>
                      <a:pt x="831" y="901"/>
                    </a:cubicBezTo>
                    <a:cubicBezTo>
                      <a:pt x="3841" y="739"/>
                      <a:pt x="6862" y="659"/>
                      <a:pt x="9884" y="659"/>
                    </a:cubicBezTo>
                    <a:close/>
                    <a:moveTo>
                      <a:pt x="9865" y="1"/>
                    </a:moveTo>
                    <a:cubicBezTo>
                      <a:pt x="6767" y="1"/>
                      <a:pt x="3660" y="83"/>
                      <a:pt x="565" y="258"/>
                    </a:cubicBezTo>
                    <a:cubicBezTo>
                      <a:pt x="541" y="250"/>
                      <a:pt x="518" y="246"/>
                      <a:pt x="494" y="246"/>
                    </a:cubicBezTo>
                    <a:cubicBezTo>
                      <a:pt x="471" y="246"/>
                      <a:pt x="447" y="250"/>
                      <a:pt x="424" y="258"/>
                    </a:cubicBezTo>
                    <a:lnTo>
                      <a:pt x="392" y="258"/>
                    </a:lnTo>
                    <a:cubicBezTo>
                      <a:pt x="63" y="274"/>
                      <a:pt x="0" y="681"/>
                      <a:pt x="173" y="838"/>
                    </a:cubicBezTo>
                    <a:cubicBezTo>
                      <a:pt x="110" y="6340"/>
                      <a:pt x="220" y="11841"/>
                      <a:pt x="502" y="17327"/>
                    </a:cubicBezTo>
                    <a:cubicBezTo>
                      <a:pt x="354" y="17505"/>
                      <a:pt x="500" y="17880"/>
                      <a:pt x="795" y="17880"/>
                    </a:cubicBezTo>
                    <a:cubicBezTo>
                      <a:pt x="812" y="17880"/>
                      <a:pt x="829" y="17878"/>
                      <a:pt x="847" y="17876"/>
                    </a:cubicBezTo>
                    <a:cubicBezTo>
                      <a:pt x="2960" y="17545"/>
                      <a:pt x="5079" y="17381"/>
                      <a:pt x="7200" y="17381"/>
                    </a:cubicBezTo>
                    <a:cubicBezTo>
                      <a:pt x="8697" y="17381"/>
                      <a:pt x="10195" y="17463"/>
                      <a:pt x="11693" y="17625"/>
                    </a:cubicBezTo>
                    <a:cubicBezTo>
                      <a:pt x="11704" y="17626"/>
                      <a:pt x="11714" y="17626"/>
                      <a:pt x="11723" y="17626"/>
                    </a:cubicBezTo>
                    <a:cubicBezTo>
                      <a:pt x="11921" y="17626"/>
                      <a:pt x="12007" y="17476"/>
                      <a:pt x="12007" y="17312"/>
                    </a:cubicBezTo>
                    <a:cubicBezTo>
                      <a:pt x="12068" y="17397"/>
                      <a:pt x="12172" y="17440"/>
                      <a:pt x="12275" y="17440"/>
                    </a:cubicBezTo>
                    <a:cubicBezTo>
                      <a:pt x="12439" y="17440"/>
                      <a:pt x="12603" y="17334"/>
                      <a:pt x="12603" y="17124"/>
                    </a:cubicBezTo>
                    <a:cubicBezTo>
                      <a:pt x="12634" y="11591"/>
                      <a:pt x="12446" y="6073"/>
                      <a:pt x="12038" y="556"/>
                    </a:cubicBezTo>
                    <a:cubicBezTo>
                      <a:pt x="12023" y="352"/>
                      <a:pt x="11866" y="242"/>
                      <a:pt x="11693" y="242"/>
                    </a:cubicBezTo>
                    <a:cubicBezTo>
                      <a:pt x="11662" y="117"/>
                      <a:pt x="11568" y="23"/>
                      <a:pt x="11396" y="7"/>
                    </a:cubicBezTo>
                    <a:cubicBezTo>
                      <a:pt x="10886" y="3"/>
                      <a:pt x="10376" y="1"/>
                      <a:pt x="9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6"/>
              <p:cNvSpPr/>
              <p:nvPr/>
            </p:nvSpPr>
            <p:spPr>
              <a:xfrm>
                <a:off x="3350525" y="2646475"/>
                <a:ext cx="245325" cy="23925"/>
              </a:xfrm>
              <a:custGeom>
                <a:avLst/>
                <a:gdLst/>
                <a:ahLst/>
                <a:cxnLst/>
                <a:rect l="l" t="t" r="r" b="b"/>
                <a:pathLst>
                  <a:path w="9813" h="957" extrusionOk="0">
                    <a:moveTo>
                      <a:pt x="9405" y="0"/>
                    </a:moveTo>
                    <a:cubicBezTo>
                      <a:pt x="9400" y="0"/>
                      <a:pt x="9395" y="0"/>
                      <a:pt x="9390" y="0"/>
                    </a:cubicBezTo>
                    <a:cubicBezTo>
                      <a:pt x="6396" y="94"/>
                      <a:pt x="3418" y="204"/>
                      <a:pt x="424" y="298"/>
                    </a:cubicBezTo>
                    <a:cubicBezTo>
                      <a:pt x="1" y="314"/>
                      <a:pt x="1" y="957"/>
                      <a:pt x="424" y="957"/>
                    </a:cubicBezTo>
                    <a:cubicBezTo>
                      <a:pt x="3418" y="847"/>
                      <a:pt x="6396" y="753"/>
                      <a:pt x="9390" y="659"/>
                    </a:cubicBezTo>
                    <a:cubicBezTo>
                      <a:pt x="9808" y="643"/>
                      <a:pt x="9813" y="0"/>
                      <a:pt x="9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6"/>
              <p:cNvSpPr/>
              <p:nvPr/>
            </p:nvSpPr>
            <p:spPr>
              <a:xfrm>
                <a:off x="3357200" y="2709550"/>
                <a:ext cx="242975" cy="16500"/>
              </a:xfrm>
              <a:custGeom>
                <a:avLst/>
                <a:gdLst/>
                <a:ahLst/>
                <a:cxnLst/>
                <a:rect l="l" t="t" r="r" b="b"/>
                <a:pathLst>
                  <a:path w="9719" h="660" extrusionOk="0">
                    <a:moveTo>
                      <a:pt x="424" y="1"/>
                    </a:moveTo>
                    <a:cubicBezTo>
                      <a:pt x="0" y="1"/>
                      <a:pt x="0" y="659"/>
                      <a:pt x="424" y="659"/>
                    </a:cubicBezTo>
                    <a:lnTo>
                      <a:pt x="9295" y="659"/>
                    </a:lnTo>
                    <a:cubicBezTo>
                      <a:pt x="9718" y="659"/>
                      <a:pt x="9718" y="1"/>
                      <a:pt x="9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6"/>
              <p:cNvSpPr/>
              <p:nvPr/>
            </p:nvSpPr>
            <p:spPr>
              <a:xfrm>
                <a:off x="3354850" y="2766000"/>
                <a:ext cx="127775" cy="16475"/>
              </a:xfrm>
              <a:custGeom>
                <a:avLst/>
                <a:gdLst/>
                <a:ahLst/>
                <a:cxnLst/>
                <a:rect l="l" t="t" r="r" b="b"/>
                <a:pathLst>
                  <a:path w="5111" h="659" extrusionOk="0">
                    <a:moveTo>
                      <a:pt x="423" y="0"/>
                    </a:moveTo>
                    <a:cubicBezTo>
                      <a:pt x="0" y="0"/>
                      <a:pt x="0" y="658"/>
                      <a:pt x="423" y="658"/>
                    </a:cubicBezTo>
                    <a:lnTo>
                      <a:pt x="4687" y="658"/>
                    </a:lnTo>
                    <a:cubicBezTo>
                      <a:pt x="5110" y="658"/>
                      <a:pt x="5110" y="0"/>
                      <a:pt x="4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6"/>
              <p:cNvSpPr/>
              <p:nvPr/>
            </p:nvSpPr>
            <p:spPr>
              <a:xfrm>
                <a:off x="3363475" y="2870625"/>
                <a:ext cx="228075" cy="16475"/>
              </a:xfrm>
              <a:custGeom>
                <a:avLst/>
                <a:gdLst/>
                <a:ahLst/>
                <a:cxnLst/>
                <a:rect l="l" t="t" r="r" b="b"/>
                <a:pathLst>
                  <a:path w="9123" h="659" extrusionOk="0">
                    <a:moveTo>
                      <a:pt x="423" y="0"/>
                    </a:moveTo>
                    <a:cubicBezTo>
                      <a:pt x="0" y="0"/>
                      <a:pt x="0" y="658"/>
                      <a:pt x="423" y="658"/>
                    </a:cubicBezTo>
                    <a:lnTo>
                      <a:pt x="8699" y="658"/>
                    </a:lnTo>
                    <a:cubicBezTo>
                      <a:pt x="9123" y="658"/>
                      <a:pt x="9123" y="0"/>
                      <a:pt x="8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6"/>
              <p:cNvSpPr/>
              <p:nvPr/>
            </p:nvSpPr>
            <p:spPr>
              <a:xfrm>
                <a:off x="3365825" y="2929400"/>
                <a:ext cx="223375" cy="16475"/>
              </a:xfrm>
              <a:custGeom>
                <a:avLst/>
                <a:gdLst/>
                <a:ahLst/>
                <a:cxnLst/>
                <a:rect l="l" t="t" r="r" b="b"/>
                <a:pathLst>
                  <a:path w="8935" h="659" extrusionOk="0">
                    <a:moveTo>
                      <a:pt x="423" y="0"/>
                    </a:moveTo>
                    <a:cubicBezTo>
                      <a:pt x="0" y="0"/>
                      <a:pt x="0" y="659"/>
                      <a:pt x="423" y="659"/>
                    </a:cubicBezTo>
                    <a:lnTo>
                      <a:pt x="8511" y="659"/>
                    </a:lnTo>
                    <a:cubicBezTo>
                      <a:pt x="8935" y="659"/>
                      <a:pt x="8935" y="0"/>
                      <a:pt x="8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6"/>
              <p:cNvSpPr/>
              <p:nvPr/>
            </p:nvSpPr>
            <p:spPr>
              <a:xfrm>
                <a:off x="3687925" y="2631200"/>
                <a:ext cx="230050" cy="16475"/>
              </a:xfrm>
              <a:custGeom>
                <a:avLst/>
                <a:gdLst/>
                <a:ahLst/>
                <a:cxnLst/>
                <a:rect l="l" t="t" r="r" b="b"/>
                <a:pathLst>
                  <a:path w="9202" h="659" extrusionOk="0">
                    <a:moveTo>
                      <a:pt x="424" y="0"/>
                    </a:moveTo>
                    <a:cubicBezTo>
                      <a:pt x="0" y="0"/>
                      <a:pt x="0" y="658"/>
                      <a:pt x="424" y="658"/>
                    </a:cubicBezTo>
                    <a:lnTo>
                      <a:pt x="8778" y="658"/>
                    </a:lnTo>
                    <a:cubicBezTo>
                      <a:pt x="9201" y="658"/>
                      <a:pt x="9201" y="0"/>
                      <a:pt x="8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6"/>
              <p:cNvSpPr/>
              <p:nvPr/>
            </p:nvSpPr>
            <p:spPr>
              <a:xfrm>
                <a:off x="3690275" y="2698600"/>
                <a:ext cx="236325" cy="16475"/>
              </a:xfrm>
              <a:custGeom>
                <a:avLst/>
                <a:gdLst/>
                <a:ahLst/>
                <a:cxnLst/>
                <a:rect l="l" t="t" r="r" b="b"/>
                <a:pathLst>
                  <a:path w="9453" h="659" extrusionOk="0">
                    <a:moveTo>
                      <a:pt x="424" y="0"/>
                    </a:moveTo>
                    <a:cubicBezTo>
                      <a:pt x="1" y="0"/>
                      <a:pt x="1" y="658"/>
                      <a:pt x="424" y="658"/>
                    </a:cubicBezTo>
                    <a:lnTo>
                      <a:pt x="9045" y="658"/>
                    </a:lnTo>
                    <a:cubicBezTo>
                      <a:pt x="9452" y="658"/>
                      <a:pt x="9452" y="0"/>
                      <a:pt x="9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6"/>
              <p:cNvSpPr/>
              <p:nvPr/>
            </p:nvSpPr>
            <p:spPr>
              <a:xfrm>
                <a:off x="3692225" y="2766000"/>
                <a:ext cx="190875" cy="16475"/>
              </a:xfrm>
              <a:custGeom>
                <a:avLst/>
                <a:gdLst/>
                <a:ahLst/>
                <a:cxnLst/>
                <a:rect l="l" t="t" r="r" b="b"/>
                <a:pathLst>
                  <a:path w="7635" h="659" extrusionOk="0">
                    <a:moveTo>
                      <a:pt x="424" y="0"/>
                    </a:moveTo>
                    <a:cubicBezTo>
                      <a:pt x="1" y="0"/>
                      <a:pt x="1" y="658"/>
                      <a:pt x="424" y="658"/>
                    </a:cubicBezTo>
                    <a:lnTo>
                      <a:pt x="7211" y="658"/>
                    </a:lnTo>
                    <a:cubicBezTo>
                      <a:pt x="7634" y="658"/>
                      <a:pt x="7634" y="0"/>
                      <a:pt x="7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6"/>
              <p:cNvSpPr/>
              <p:nvPr/>
            </p:nvSpPr>
            <p:spPr>
              <a:xfrm>
                <a:off x="3711825" y="2862000"/>
                <a:ext cx="92900" cy="16475"/>
              </a:xfrm>
              <a:custGeom>
                <a:avLst/>
                <a:gdLst/>
                <a:ahLst/>
                <a:cxnLst/>
                <a:rect l="l" t="t" r="r" b="b"/>
                <a:pathLst>
                  <a:path w="3716" h="659" extrusionOk="0">
                    <a:moveTo>
                      <a:pt x="424" y="0"/>
                    </a:moveTo>
                    <a:cubicBezTo>
                      <a:pt x="1" y="0"/>
                      <a:pt x="1" y="659"/>
                      <a:pt x="424" y="659"/>
                    </a:cubicBezTo>
                    <a:lnTo>
                      <a:pt x="3292" y="659"/>
                    </a:lnTo>
                    <a:cubicBezTo>
                      <a:pt x="3715" y="659"/>
                      <a:pt x="3715" y="0"/>
                      <a:pt x="3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6"/>
              <p:cNvSpPr/>
              <p:nvPr/>
            </p:nvSpPr>
            <p:spPr>
              <a:xfrm>
                <a:off x="3714175" y="2920775"/>
                <a:ext cx="217125" cy="16475"/>
              </a:xfrm>
              <a:custGeom>
                <a:avLst/>
                <a:gdLst/>
                <a:ahLst/>
                <a:cxnLst/>
                <a:rect l="l" t="t" r="r" b="b"/>
                <a:pathLst>
                  <a:path w="8685" h="659" extrusionOk="0">
                    <a:moveTo>
                      <a:pt x="424" y="0"/>
                    </a:moveTo>
                    <a:cubicBezTo>
                      <a:pt x="1" y="0"/>
                      <a:pt x="1" y="659"/>
                      <a:pt x="424" y="659"/>
                    </a:cubicBezTo>
                    <a:lnTo>
                      <a:pt x="8261" y="659"/>
                    </a:lnTo>
                    <a:cubicBezTo>
                      <a:pt x="8669" y="659"/>
                      <a:pt x="8684" y="0"/>
                      <a:pt x="8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6"/>
              <p:cNvSpPr/>
              <p:nvPr/>
            </p:nvSpPr>
            <p:spPr>
              <a:xfrm>
                <a:off x="4040600" y="2707200"/>
                <a:ext cx="149700" cy="16500"/>
              </a:xfrm>
              <a:custGeom>
                <a:avLst/>
                <a:gdLst/>
                <a:ahLst/>
                <a:cxnLst/>
                <a:rect l="l" t="t" r="r" b="b"/>
                <a:pathLst>
                  <a:path w="5988" h="660" extrusionOk="0">
                    <a:moveTo>
                      <a:pt x="424" y="1"/>
                    </a:moveTo>
                    <a:cubicBezTo>
                      <a:pt x="0" y="1"/>
                      <a:pt x="0" y="659"/>
                      <a:pt x="424" y="659"/>
                    </a:cubicBezTo>
                    <a:lnTo>
                      <a:pt x="5565" y="659"/>
                    </a:lnTo>
                    <a:cubicBezTo>
                      <a:pt x="5988" y="659"/>
                      <a:pt x="5988" y="1"/>
                      <a:pt x="5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6"/>
              <p:cNvSpPr/>
              <p:nvPr/>
            </p:nvSpPr>
            <p:spPr>
              <a:xfrm>
                <a:off x="4036275" y="2646475"/>
                <a:ext cx="210475" cy="16475"/>
              </a:xfrm>
              <a:custGeom>
                <a:avLst/>
                <a:gdLst/>
                <a:ahLst/>
                <a:cxnLst/>
                <a:rect l="l" t="t" r="r" b="b"/>
                <a:pathLst>
                  <a:path w="8419" h="659" extrusionOk="0">
                    <a:moveTo>
                      <a:pt x="424" y="0"/>
                    </a:moveTo>
                    <a:cubicBezTo>
                      <a:pt x="1" y="0"/>
                      <a:pt x="1" y="659"/>
                      <a:pt x="424" y="659"/>
                    </a:cubicBezTo>
                    <a:lnTo>
                      <a:pt x="7995" y="659"/>
                    </a:lnTo>
                    <a:cubicBezTo>
                      <a:pt x="8418" y="659"/>
                      <a:pt x="8418" y="0"/>
                      <a:pt x="79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6"/>
              <p:cNvSpPr/>
              <p:nvPr/>
            </p:nvSpPr>
            <p:spPr>
              <a:xfrm>
                <a:off x="4044900" y="2800875"/>
                <a:ext cx="106225" cy="16475"/>
              </a:xfrm>
              <a:custGeom>
                <a:avLst/>
                <a:gdLst/>
                <a:ahLst/>
                <a:cxnLst/>
                <a:rect l="l" t="t" r="r" b="b"/>
                <a:pathLst>
                  <a:path w="4249" h="659" extrusionOk="0">
                    <a:moveTo>
                      <a:pt x="424" y="0"/>
                    </a:moveTo>
                    <a:cubicBezTo>
                      <a:pt x="1" y="0"/>
                      <a:pt x="1" y="658"/>
                      <a:pt x="424" y="658"/>
                    </a:cubicBezTo>
                    <a:lnTo>
                      <a:pt x="3825" y="658"/>
                    </a:lnTo>
                    <a:cubicBezTo>
                      <a:pt x="4249" y="658"/>
                      <a:pt x="4249"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6"/>
              <p:cNvSpPr/>
              <p:nvPr/>
            </p:nvSpPr>
            <p:spPr>
              <a:xfrm>
                <a:off x="4047250" y="2881575"/>
                <a:ext cx="212425" cy="16500"/>
              </a:xfrm>
              <a:custGeom>
                <a:avLst/>
                <a:gdLst/>
                <a:ahLst/>
                <a:cxnLst/>
                <a:rect l="l" t="t" r="r" b="b"/>
                <a:pathLst>
                  <a:path w="8497" h="660" extrusionOk="0">
                    <a:moveTo>
                      <a:pt x="424" y="1"/>
                    </a:moveTo>
                    <a:cubicBezTo>
                      <a:pt x="1" y="1"/>
                      <a:pt x="1" y="659"/>
                      <a:pt x="424" y="659"/>
                    </a:cubicBezTo>
                    <a:lnTo>
                      <a:pt x="8089" y="659"/>
                    </a:lnTo>
                    <a:cubicBezTo>
                      <a:pt x="8496" y="659"/>
                      <a:pt x="8496" y="1"/>
                      <a:pt x="8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6"/>
              <p:cNvSpPr/>
              <p:nvPr/>
            </p:nvSpPr>
            <p:spPr>
              <a:xfrm>
                <a:off x="4040600" y="2942325"/>
                <a:ext cx="217100" cy="16475"/>
              </a:xfrm>
              <a:custGeom>
                <a:avLst/>
                <a:gdLst/>
                <a:ahLst/>
                <a:cxnLst/>
                <a:rect l="l" t="t" r="r" b="b"/>
                <a:pathLst>
                  <a:path w="8684" h="659" extrusionOk="0">
                    <a:moveTo>
                      <a:pt x="424" y="0"/>
                    </a:moveTo>
                    <a:cubicBezTo>
                      <a:pt x="0" y="0"/>
                      <a:pt x="0" y="659"/>
                      <a:pt x="424" y="659"/>
                    </a:cubicBezTo>
                    <a:lnTo>
                      <a:pt x="8261" y="659"/>
                    </a:lnTo>
                    <a:cubicBezTo>
                      <a:pt x="8684" y="659"/>
                      <a:pt x="8684" y="0"/>
                      <a:pt x="8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1" name="Google Shape;3531;p56"/>
          <p:cNvSpPr txBox="1"/>
          <p:nvPr/>
        </p:nvSpPr>
        <p:spPr>
          <a:xfrm>
            <a:off x="980100" y="1428674"/>
            <a:ext cx="1438800" cy="123891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400" b="1" dirty="0">
                <a:solidFill>
                  <a:schemeClr val="accent3"/>
                </a:solidFill>
                <a:latin typeface="Gaegu"/>
                <a:ea typeface="Gaegu"/>
                <a:cs typeface="Gaegu"/>
                <a:sym typeface="Gaegu"/>
              </a:rPr>
              <a:t>Consulting with the professor </a:t>
            </a:r>
          </a:p>
        </p:txBody>
      </p:sp>
      <p:grpSp>
        <p:nvGrpSpPr>
          <p:cNvPr id="3533" name="Google Shape;3533;p56"/>
          <p:cNvGrpSpPr/>
          <p:nvPr/>
        </p:nvGrpSpPr>
        <p:grpSpPr>
          <a:xfrm>
            <a:off x="2550650" y="1812813"/>
            <a:ext cx="1228750" cy="619837"/>
            <a:chOff x="2550650" y="1812813"/>
            <a:chExt cx="1228750" cy="619837"/>
          </a:xfrm>
        </p:grpSpPr>
        <p:cxnSp>
          <p:nvCxnSpPr>
            <p:cNvPr id="3534" name="Google Shape;3534;p56"/>
            <p:cNvCxnSpPr>
              <a:stCxn id="3498" idx="3"/>
            </p:cNvCxnSpPr>
            <p:nvPr/>
          </p:nvCxnSpPr>
          <p:spPr>
            <a:xfrm>
              <a:off x="2550650" y="2072663"/>
              <a:ext cx="255600" cy="0"/>
            </a:xfrm>
            <a:prstGeom prst="straightConnector1">
              <a:avLst/>
            </a:prstGeom>
            <a:noFill/>
            <a:ln w="19050" cap="flat" cmpd="sng">
              <a:solidFill>
                <a:schemeClr val="accent1"/>
              </a:solidFill>
              <a:prstDash val="solid"/>
              <a:round/>
              <a:headEnd type="none" w="med" len="med"/>
              <a:tailEnd type="none" w="med" len="med"/>
            </a:ln>
          </p:spPr>
        </p:cxnSp>
        <p:grpSp>
          <p:nvGrpSpPr>
            <p:cNvPr id="3535" name="Google Shape;3535;p56"/>
            <p:cNvGrpSpPr/>
            <p:nvPr/>
          </p:nvGrpSpPr>
          <p:grpSpPr>
            <a:xfrm>
              <a:off x="2777561" y="1812813"/>
              <a:ext cx="1001839" cy="619837"/>
              <a:chOff x="2777561" y="1812813"/>
              <a:chExt cx="1001839" cy="619837"/>
            </a:xfrm>
          </p:grpSpPr>
          <p:sp>
            <p:nvSpPr>
              <p:cNvPr id="3536" name="Google Shape;3536;p56"/>
              <p:cNvSpPr/>
              <p:nvPr/>
            </p:nvSpPr>
            <p:spPr>
              <a:xfrm flipH="1">
                <a:off x="2777561" y="1812813"/>
                <a:ext cx="488252" cy="519717"/>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3537" name="Google Shape;3537;p56"/>
              <p:cNvCxnSpPr/>
              <p:nvPr/>
            </p:nvCxnSpPr>
            <p:spPr>
              <a:xfrm>
                <a:off x="3127800" y="2059150"/>
                <a:ext cx="651600" cy="373500"/>
              </a:xfrm>
              <a:prstGeom prst="curvedConnector3">
                <a:avLst>
                  <a:gd name="adj1" fmla="val 50000"/>
                </a:avLst>
              </a:prstGeom>
              <a:noFill/>
              <a:ln w="19050" cap="flat" cmpd="sng">
                <a:solidFill>
                  <a:schemeClr val="dk1"/>
                </a:solidFill>
                <a:prstDash val="solid"/>
                <a:round/>
                <a:headEnd type="none" w="med" len="med"/>
                <a:tailEnd type="oval" w="med" len="med"/>
              </a:ln>
            </p:spPr>
          </p:cxnSp>
        </p:grpSp>
      </p:grpSp>
      <p:sp>
        <p:nvSpPr>
          <p:cNvPr id="3538" name="Google Shape;3538;p56"/>
          <p:cNvSpPr/>
          <p:nvPr/>
        </p:nvSpPr>
        <p:spPr>
          <a:xfrm>
            <a:off x="851450" y="3127138"/>
            <a:ext cx="1699200" cy="11730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6"/>
          <p:cNvSpPr txBox="1"/>
          <p:nvPr/>
        </p:nvSpPr>
        <p:spPr>
          <a:xfrm>
            <a:off x="882995" y="3680470"/>
            <a:ext cx="1645709" cy="37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600" b="1" dirty="0">
                <a:solidFill>
                  <a:schemeClr val="accent3"/>
                </a:solidFill>
                <a:latin typeface="Gaegu"/>
                <a:ea typeface="Gaegu"/>
                <a:cs typeface="Gaegu"/>
                <a:sym typeface="Gaegu"/>
              </a:rPr>
              <a:t>Researching online</a:t>
            </a:r>
          </a:p>
          <a:p>
            <a:pPr marL="0" lvl="0" indent="0" algn="ctr" rtl="0">
              <a:spcBef>
                <a:spcPts val="0"/>
              </a:spcBef>
              <a:spcAft>
                <a:spcPts val="0"/>
              </a:spcAft>
              <a:buNone/>
            </a:pPr>
            <a:endParaRPr lang="en-US" sz="2600" b="1" dirty="0">
              <a:solidFill>
                <a:schemeClr val="accent3"/>
              </a:solidFill>
              <a:latin typeface="Gaegu"/>
              <a:ea typeface="Gaegu"/>
              <a:cs typeface="Gaegu"/>
              <a:sym typeface="Gaegu"/>
            </a:endParaRPr>
          </a:p>
        </p:txBody>
      </p:sp>
      <p:grpSp>
        <p:nvGrpSpPr>
          <p:cNvPr id="3541" name="Google Shape;3541;p56"/>
          <p:cNvGrpSpPr/>
          <p:nvPr/>
        </p:nvGrpSpPr>
        <p:grpSpPr>
          <a:xfrm>
            <a:off x="2550650" y="3240750"/>
            <a:ext cx="1150625" cy="732756"/>
            <a:chOff x="2550650" y="3240750"/>
            <a:chExt cx="1150625" cy="732756"/>
          </a:xfrm>
        </p:grpSpPr>
        <p:cxnSp>
          <p:nvCxnSpPr>
            <p:cNvPr id="3542" name="Google Shape;3542;p56"/>
            <p:cNvCxnSpPr>
              <a:stCxn id="3538" idx="3"/>
            </p:cNvCxnSpPr>
            <p:nvPr/>
          </p:nvCxnSpPr>
          <p:spPr>
            <a:xfrm>
              <a:off x="2550650" y="3713638"/>
              <a:ext cx="255600" cy="0"/>
            </a:xfrm>
            <a:prstGeom prst="straightConnector1">
              <a:avLst/>
            </a:prstGeom>
            <a:noFill/>
            <a:ln w="19050" cap="flat" cmpd="sng">
              <a:solidFill>
                <a:schemeClr val="accent1"/>
              </a:solidFill>
              <a:prstDash val="solid"/>
              <a:round/>
              <a:headEnd type="none" w="med" len="med"/>
              <a:tailEnd type="none" w="med" len="med"/>
            </a:ln>
          </p:spPr>
        </p:cxnSp>
        <p:grpSp>
          <p:nvGrpSpPr>
            <p:cNvPr id="3543" name="Google Shape;3543;p56"/>
            <p:cNvGrpSpPr/>
            <p:nvPr/>
          </p:nvGrpSpPr>
          <p:grpSpPr>
            <a:xfrm>
              <a:off x="2777561" y="3240750"/>
              <a:ext cx="923714" cy="732756"/>
              <a:chOff x="2777561" y="3240750"/>
              <a:chExt cx="923714" cy="732756"/>
            </a:xfrm>
          </p:grpSpPr>
          <p:sp>
            <p:nvSpPr>
              <p:cNvPr id="3544" name="Google Shape;3544;p56"/>
              <p:cNvSpPr/>
              <p:nvPr/>
            </p:nvSpPr>
            <p:spPr>
              <a:xfrm flipH="1">
                <a:off x="2777561" y="3453788"/>
                <a:ext cx="488252" cy="519717"/>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3545" name="Google Shape;3545;p56"/>
              <p:cNvCxnSpPr/>
              <p:nvPr/>
            </p:nvCxnSpPr>
            <p:spPr>
              <a:xfrm rot="10800000" flipH="1">
                <a:off x="3232075" y="3240750"/>
                <a:ext cx="469200" cy="451800"/>
              </a:xfrm>
              <a:prstGeom prst="curvedConnector3">
                <a:avLst>
                  <a:gd name="adj1" fmla="val 50000"/>
                </a:avLst>
              </a:prstGeom>
              <a:solidFill>
                <a:schemeClr val="lt2"/>
              </a:solidFill>
              <a:ln w="19050" cap="flat" cmpd="sng">
                <a:solidFill>
                  <a:schemeClr val="dk1"/>
                </a:solidFill>
                <a:prstDash val="solid"/>
                <a:round/>
                <a:headEnd type="none" w="med" len="med"/>
                <a:tailEnd type="oval" w="med" len="med"/>
              </a:ln>
            </p:spPr>
          </p:cxnSp>
        </p:grpSp>
      </p:grpSp>
      <p:sp>
        <p:nvSpPr>
          <p:cNvPr id="3546" name="Google Shape;3546;p56"/>
          <p:cNvSpPr/>
          <p:nvPr/>
        </p:nvSpPr>
        <p:spPr>
          <a:xfrm flipH="1">
            <a:off x="6593188" y="1486163"/>
            <a:ext cx="1699200" cy="11730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6"/>
          <p:cNvSpPr txBox="1"/>
          <p:nvPr/>
        </p:nvSpPr>
        <p:spPr>
          <a:xfrm flipH="1">
            <a:off x="6725100" y="1807931"/>
            <a:ext cx="1438800" cy="37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400" b="1" dirty="0">
                <a:solidFill>
                  <a:schemeClr val="accent3"/>
                </a:solidFill>
                <a:latin typeface="Gaegu"/>
                <a:ea typeface="Gaegu"/>
                <a:cs typeface="Gaegu"/>
                <a:sym typeface="Gaegu"/>
              </a:rPr>
              <a:t>Using breakpoints</a:t>
            </a:r>
            <a:endParaRPr sz="2400" b="1" dirty="0">
              <a:solidFill>
                <a:schemeClr val="accent3"/>
              </a:solidFill>
              <a:latin typeface="Gaegu"/>
              <a:ea typeface="Gaegu"/>
              <a:cs typeface="Gaegu"/>
              <a:sym typeface="Gaegu"/>
            </a:endParaRPr>
          </a:p>
        </p:txBody>
      </p:sp>
      <p:sp>
        <p:nvSpPr>
          <p:cNvPr id="3549" name="Google Shape;3549;p56"/>
          <p:cNvSpPr/>
          <p:nvPr/>
        </p:nvSpPr>
        <p:spPr>
          <a:xfrm flipH="1">
            <a:off x="6593188" y="3127138"/>
            <a:ext cx="1699200" cy="11730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2" name="Google Shape;3552;p56"/>
          <p:cNvGrpSpPr/>
          <p:nvPr/>
        </p:nvGrpSpPr>
        <p:grpSpPr>
          <a:xfrm>
            <a:off x="5360800" y="1812813"/>
            <a:ext cx="1232388" cy="871787"/>
            <a:chOff x="5360800" y="1812813"/>
            <a:chExt cx="1232388" cy="871787"/>
          </a:xfrm>
        </p:grpSpPr>
        <p:cxnSp>
          <p:nvCxnSpPr>
            <p:cNvPr id="3553" name="Google Shape;3553;p56"/>
            <p:cNvCxnSpPr>
              <a:endCxn id="3546" idx="3"/>
            </p:cNvCxnSpPr>
            <p:nvPr/>
          </p:nvCxnSpPr>
          <p:spPr>
            <a:xfrm>
              <a:off x="6337588" y="2072663"/>
              <a:ext cx="255600" cy="0"/>
            </a:xfrm>
            <a:prstGeom prst="straightConnector1">
              <a:avLst/>
            </a:prstGeom>
            <a:noFill/>
            <a:ln w="19050" cap="flat" cmpd="sng">
              <a:solidFill>
                <a:schemeClr val="accent1"/>
              </a:solidFill>
              <a:prstDash val="solid"/>
              <a:round/>
              <a:headEnd type="none" w="med" len="med"/>
              <a:tailEnd type="none" w="med" len="med"/>
            </a:ln>
          </p:spPr>
        </p:cxnSp>
        <p:grpSp>
          <p:nvGrpSpPr>
            <p:cNvPr id="3554" name="Google Shape;3554;p56"/>
            <p:cNvGrpSpPr/>
            <p:nvPr/>
          </p:nvGrpSpPr>
          <p:grpSpPr>
            <a:xfrm>
              <a:off x="5360800" y="1812813"/>
              <a:ext cx="1005477" cy="871787"/>
              <a:chOff x="5360800" y="1812813"/>
              <a:chExt cx="1005477" cy="871787"/>
            </a:xfrm>
          </p:grpSpPr>
          <p:sp>
            <p:nvSpPr>
              <p:cNvPr id="3555" name="Google Shape;3555;p56"/>
              <p:cNvSpPr/>
              <p:nvPr/>
            </p:nvSpPr>
            <p:spPr>
              <a:xfrm>
                <a:off x="5878025" y="1812813"/>
                <a:ext cx="488252" cy="519717"/>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3556" name="Google Shape;3556;p56"/>
              <p:cNvCxnSpPr/>
              <p:nvPr/>
            </p:nvCxnSpPr>
            <p:spPr>
              <a:xfrm flipH="1">
                <a:off x="5360800" y="2085200"/>
                <a:ext cx="599400" cy="599400"/>
              </a:xfrm>
              <a:prstGeom prst="curvedConnector3">
                <a:avLst>
                  <a:gd name="adj1" fmla="val 50000"/>
                </a:avLst>
              </a:prstGeom>
              <a:noFill/>
              <a:ln w="19050" cap="flat" cmpd="sng">
                <a:solidFill>
                  <a:schemeClr val="dk1"/>
                </a:solidFill>
                <a:prstDash val="solid"/>
                <a:round/>
                <a:headEnd type="none" w="med" len="med"/>
                <a:tailEnd type="oval" w="med" len="med"/>
              </a:ln>
            </p:spPr>
          </p:cxnSp>
        </p:grpSp>
      </p:grpSp>
      <p:grpSp>
        <p:nvGrpSpPr>
          <p:cNvPr id="3557" name="Google Shape;3557;p56"/>
          <p:cNvGrpSpPr/>
          <p:nvPr/>
        </p:nvGrpSpPr>
        <p:grpSpPr>
          <a:xfrm>
            <a:off x="5395325" y="3171150"/>
            <a:ext cx="1197863" cy="802356"/>
            <a:chOff x="5395325" y="3171150"/>
            <a:chExt cx="1197863" cy="802356"/>
          </a:xfrm>
        </p:grpSpPr>
        <p:cxnSp>
          <p:nvCxnSpPr>
            <p:cNvPr id="3558" name="Google Shape;3558;p56"/>
            <p:cNvCxnSpPr>
              <a:endCxn id="3549" idx="3"/>
            </p:cNvCxnSpPr>
            <p:nvPr/>
          </p:nvCxnSpPr>
          <p:spPr>
            <a:xfrm>
              <a:off x="6337588" y="3713638"/>
              <a:ext cx="255600" cy="0"/>
            </a:xfrm>
            <a:prstGeom prst="straightConnector1">
              <a:avLst/>
            </a:prstGeom>
            <a:noFill/>
            <a:ln w="19050" cap="flat" cmpd="sng">
              <a:solidFill>
                <a:schemeClr val="accent1"/>
              </a:solidFill>
              <a:prstDash val="solid"/>
              <a:round/>
              <a:headEnd type="none" w="med" len="med"/>
              <a:tailEnd type="none" w="med" len="med"/>
            </a:ln>
          </p:spPr>
        </p:cxnSp>
        <p:grpSp>
          <p:nvGrpSpPr>
            <p:cNvPr id="3559" name="Google Shape;3559;p56"/>
            <p:cNvGrpSpPr/>
            <p:nvPr/>
          </p:nvGrpSpPr>
          <p:grpSpPr>
            <a:xfrm>
              <a:off x="5395325" y="3171150"/>
              <a:ext cx="970952" cy="802356"/>
              <a:chOff x="5395325" y="3171150"/>
              <a:chExt cx="970952" cy="802356"/>
            </a:xfrm>
          </p:grpSpPr>
          <p:sp>
            <p:nvSpPr>
              <p:cNvPr id="3560" name="Google Shape;3560;p56"/>
              <p:cNvSpPr/>
              <p:nvPr/>
            </p:nvSpPr>
            <p:spPr>
              <a:xfrm>
                <a:off x="5878025" y="3453788"/>
                <a:ext cx="488252" cy="519717"/>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3561" name="Google Shape;3561;p56"/>
              <p:cNvCxnSpPr/>
              <p:nvPr/>
            </p:nvCxnSpPr>
            <p:spPr>
              <a:xfrm rot="10800000">
                <a:off x="5395325" y="3171150"/>
                <a:ext cx="556200" cy="521400"/>
              </a:xfrm>
              <a:prstGeom prst="curvedConnector3">
                <a:avLst>
                  <a:gd name="adj1" fmla="val 50000"/>
                </a:avLst>
              </a:prstGeom>
              <a:noFill/>
              <a:ln w="19050" cap="flat" cmpd="sng">
                <a:solidFill>
                  <a:schemeClr val="dk1"/>
                </a:solidFill>
                <a:prstDash val="solid"/>
                <a:round/>
                <a:headEnd type="none" w="med" len="med"/>
                <a:tailEnd type="oval" w="med" len="med"/>
              </a:ln>
            </p:spPr>
          </p:cxnSp>
        </p:grpSp>
      </p:grpSp>
      <p:grpSp>
        <p:nvGrpSpPr>
          <p:cNvPr id="3562" name="Google Shape;3562;p56"/>
          <p:cNvGrpSpPr/>
          <p:nvPr/>
        </p:nvGrpSpPr>
        <p:grpSpPr>
          <a:xfrm>
            <a:off x="2889474" y="3550937"/>
            <a:ext cx="313523" cy="311155"/>
            <a:chOff x="3212175" y="2928950"/>
            <a:chExt cx="407225" cy="404150"/>
          </a:xfrm>
        </p:grpSpPr>
        <p:sp>
          <p:nvSpPr>
            <p:cNvPr id="3563" name="Google Shape;3563;p56"/>
            <p:cNvSpPr/>
            <p:nvPr/>
          </p:nvSpPr>
          <p:spPr>
            <a:xfrm>
              <a:off x="3246300" y="2935200"/>
              <a:ext cx="331650" cy="331650"/>
            </a:xfrm>
            <a:custGeom>
              <a:avLst/>
              <a:gdLst/>
              <a:ahLst/>
              <a:cxnLst/>
              <a:rect l="l" t="t" r="r" b="b"/>
              <a:pathLst>
                <a:path w="13266" h="13266" extrusionOk="0">
                  <a:moveTo>
                    <a:pt x="6637" y="0"/>
                  </a:moveTo>
                  <a:cubicBezTo>
                    <a:pt x="2971" y="0"/>
                    <a:pt x="0" y="2971"/>
                    <a:pt x="0" y="6629"/>
                  </a:cubicBezTo>
                  <a:cubicBezTo>
                    <a:pt x="0" y="10295"/>
                    <a:pt x="2971" y="13266"/>
                    <a:pt x="6637" y="13266"/>
                  </a:cubicBezTo>
                  <a:cubicBezTo>
                    <a:pt x="10295" y="13266"/>
                    <a:pt x="13266" y="10295"/>
                    <a:pt x="13266" y="6629"/>
                  </a:cubicBezTo>
                  <a:cubicBezTo>
                    <a:pt x="13266" y="2971"/>
                    <a:pt x="10295" y="0"/>
                    <a:pt x="6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6"/>
            <p:cNvSpPr/>
            <p:nvPr/>
          </p:nvSpPr>
          <p:spPr>
            <a:xfrm>
              <a:off x="3257875" y="3044700"/>
              <a:ext cx="308700" cy="25"/>
            </a:xfrm>
            <a:custGeom>
              <a:avLst/>
              <a:gdLst/>
              <a:ahLst/>
              <a:cxnLst/>
              <a:rect l="l" t="t" r="r" b="b"/>
              <a:pathLst>
                <a:path w="12348" h="1" extrusionOk="0">
                  <a:moveTo>
                    <a:pt x="1" y="1"/>
                  </a:moveTo>
                  <a:lnTo>
                    <a:pt x="12348" y="1"/>
                  </a:lnTo>
                </a:path>
              </a:pathLst>
            </a:custGeom>
            <a:solidFill>
              <a:srgbClr val="FFD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6"/>
            <p:cNvSpPr/>
            <p:nvPr/>
          </p:nvSpPr>
          <p:spPr>
            <a:xfrm>
              <a:off x="3522400" y="3181425"/>
              <a:ext cx="88975" cy="118675"/>
            </a:xfrm>
            <a:custGeom>
              <a:avLst/>
              <a:gdLst/>
              <a:ahLst/>
              <a:cxnLst/>
              <a:rect l="l" t="t" r="r" b="b"/>
              <a:pathLst>
                <a:path w="3559" h="4747" extrusionOk="0">
                  <a:moveTo>
                    <a:pt x="273" y="0"/>
                  </a:moveTo>
                  <a:cubicBezTo>
                    <a:pt x="134" y="0"/>
                    <a:pt x="0" y="106"/>
                    <a:pt x="0" y="268"/>
                  </a:cubicBezTo>
                  <a:lnTo>
                    <a:pt x="9" y="4479"/>
                  </a:lnTo>
                  <a:cubicBezTo>
                    <a:pt x="9" y="4644"/>
                    <a:pt x="143" y="4747"/>
                    <a:pt x="280" y="4747"/>
                  </a:cubicBezTo>
                  <a:cubicBezTo>
                    <a:pt x="358" y="4747"/>
                    <a:pt x="436" y="4714"/>
                    <a:pt x="491" y="4639"/>
                  </a:cubicBezTo>
                  <a:lnTo>
                    <a:pt x="1410" y="3435"/>
                  </a:lnTo>
                  <a:cubicBezTo>
                    <a:pt x="1454" y="3368"/>
                    <a:pt x="1530" y="3332"/>
                    <a:pt x="1610" y="3332"/>
                  </a:cubicBezTo>
                  <a:cubicBezTo>
                    <a:pt x="1626" y="3332"/>
                    <a:pt x="1643" y="3334"/>
                    <a:pt x="1660" y="3337"/>
                  </a:cubicBezTo>
                  <a:lnTo>
                    <a:pt x="3158" y="3569"/>
                  </a:lnTo>
                  <a:cubicBezTo>
                    <a:pt x="3172" y="3571"/>
                    <a:pt x="3185" y="3572"/>
                    <a:pt x="3198" y="3572"/>
                  </a:cubicBezTo>
                  <a:cubicBezTo>
                    <a:pt x="3425" y="3572"/>
                    <a:pt x="3559" y="3291"/>
                    <a:pt x="3390" y="3114"/>
                  </a:cubicBezTo>
                  <a:lnTo>
                    <a:pt x="464" y="81"/>
                  </a:lnTo>
                  <a:cubicBezTo>
                    <a:pt x="409" y="25"/>
                    <a:pt x="340"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3217525" y="3242300"/>
              <a:ext cx="249150" cy="84325"/>
            </a:xfrm>
            <a:custGeom>
              <a:avLst/>
              <a:gdLst/>
              <a:ahLst/>
              <a:cxnLst/>
              <a:rect l="l" t="t" r="r" b="b"/>
              <a:pathLst>
                <a:path w="9966" h="3373" extrusionOk="0">
                  <a:moveTo>
                    <a:pt x="580" y="1"/>
                  </a:moveTo>
                  <a:cubicBezTo>
                    <a:pt x="259" y="1"/>
                    <a:pt x="0" y="259"/>
                    <a:pt x="0" y="581"/>
                  </a:cubicBezTo>
                  <a:lnTo>
                    <a:pt x="0" y="2793"/>
                  </a:lnTo>
                  <a:cubicBezTo>
                    <a:pt x="0" y="3114"/>
                    <a:pt x="259" y="3373"/>
                    <a:pt x="580" y="3373"/>
                  </a:cubicBezTo>
                  <a:lnTo>
                    <a:pt x="9385" y="3373"/>
                  </a:lnTo>
                  <a:cubicBezTo>
                    <a:pt x="9706" y="3373"/>
                    <a:pt x="9965" y="3114"/>
                    <a:pt x="9965" y="2793"/>
                  </a:cubicBezTo>
                  <a:lnTo>
                    <a:pt x="9965" y="581"/>
                  </a:lnTo>
                  <a:cubicBezTo>
                    <a:pt x="9965" y="259"/>
                    <a:pt x="9706" y="1"/>
                    <a:pt x="9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3212175" y="2928950"/>
              <a:ext cx="407225" cy="404150"/>
            </a:xfrm>
            <a:custGeom>
              <a:avLst/>
              <a:gdLst/>
              <a:ahLst/>
              <a:cxnLst/>
              <a:rect l="l" t="t" r="r" b="b"/>
              <a:pathLst>
                <a:path w="16289" h="16166" extrusionOk="0">
                  <a:moveTo>
                    <a:pt x="6727" y="598"/>
                  </a:moveTo>
                  <a:lnTo>
                    <a:pt x="6727" y="598"/>
                  </a:lnTo>
                  <a:cubicBezTo>
                    <a:pt x="6004" y="1330"/>
                    <a:pt x="5433" y="2686"/>
                    <a:pt x="5148" y="4372"/>
                  </a:cubicBezTo>
                  <a:lnTo>
                    <a:pt x="2106" y="4372"/>
                  </a:lnTo>
                  <a:cubicBezTo>
                    <a:pt x="2917" y="2463"/>
                    <a:pt x="4639" y="1018"/>
                    <a:pt x="6727" y="598"/>
                  </a:cubicBezTo>
                  <a:close/>
                  <a:moveTo>
                    <a:pt x="8002" y="473"/>
                  </a:moveTo>
                  <a:cubicBezTo>
                    <a:pt x="8645" y="473"/>
                    <a:pt x="9287" y="1125"/>
                    <a:pt x="9778" y="2276"/>
                  </a:cubicBezTo>
                  <a:cubicBezTo>
                    <a:pt x="10036" y="2882"/>
                    <a:pt x="10233" y="3596"/>
                    <a:pt x="10375" y="4372"/>
                  </a:cubicBezTo>
                  <a:lnTo>
                    <a:pt x="5629" y="4372"/>
                  </a:lnTo>
                  <a:cubicBezTo>
                    <a:pt x="5763" y="3596"/>
                    <a:pt x="5968" y="2882"/>
                    <a:pt x="6227" y="2276"/>
                  </a:cubicBezTo>
                  <a:cubicBezTo>
                    <a:pt x="6709" y="1125"/>
                    <a:pt x="7360" y="473"/>
                    <a:pt x="8002" y="473"/>
                  </a:cubicBezTo>
                  <a:close/>
                  <a:moveTo>
                    <a:pt x="5076" y="4845"/>
                  </a:moveTo>
                  <a:cubicBezTo>
                    <a:pt x="4987" y="5487"/>
                    <a:pt x="4942" y="6165"/>
                    <a:pt x="4942" y="6870"/>
                  </a:cubicBezTo>
                  <a:cubicBezTo>
                    <a:pt x="4942" y="7557"/>
                    <a:pt x="4987" y="8235"/>
                    <a:pt x="5076" y="8886"/>
                  </a:cubicBezTo>
                  <a:lnTo>
                    <a:pt x="1927" y="8886"/>
                  </a:lnTo>
                  <a:cubicBezTo>
                    <a:pt x="1713" y="8244"/>
                    <a:pt x="1606" y="7566"/>
                    <a:pt x="1606" y="6870"/>
                  </a:cubicBezTo>
                  <a:cubicBezTo>
                    <a:pt x="1606" y="6165"/>
                    <a:pt x="1722" y="5487"/>
                    <a:pt x="1927" y="4845"/>
                  </a:cubicBezTo>
                  <a:close/>
                  <a:moveTo>
                    <a:pt x="10447" y="4845"/>
                  </a:moveTo>
                  <a:cubicBezTo>
                    <a:pt x="10536" y="5487"/>
                    <a:pt x="10581" y="6174"/>
                    <a:pt x="10581" y="6870"/>
                  </a:cubicBezTo>
                  <a:cubicBezTo>
                    <a:pt x="10581" y="7566"/>
                    <a:pt x="10536" y="8244"/>
                    <a:pt x="10447" y="8886"/>
                  </a:cubicBezTo>
                  <a:lnTo>
                    <a:pt x="5558" y="8886"/>
                  </a:lnTo>
                  <a:cubicBezTo>
                    <a:pt x="5469" y="8244"/>
                    <a:pt x="5424" y="7566"/>
                    <a:pt x="5424" y="6870"/>
                  </a:cubicBezTo>
                  <a:cubicBezTo>
                    <a:pt x="5424" y="6174"/>
                    <a:pt x="5469" y="5487"/>
                    <a:pt x="5558" y="4845"/>
                  </a:cubicBezTo>
                  <a:close/>
                  <a:moveTo>
                    <a:pt x="14069" y="4845"/>
                  </a:moveTo>
                  <a:cubicBezTo>
                    <a:pt x="14283" y="5496"/>
                    <a:pt x="14399" y="6174"/>
                    <a:pt x="14399" y="6870"/>
                  </a:cubicBezTo>
                  <a:cubicBezTo>
                    <a:pt x="14399" y="7557"/>
                    <a:pt x="14283" y="8235"/>
                    <a:pt x="14069" y="8886"/>
                  </a:cubicBezTo>
                  <a:lnTo>
                    <a:pt x="10928" y="8886"/>
                  </a:lnTo>
                  <a:cubicBezTo>
                    <a:pt x="11009" y="8235"/>
                    <a:pt x="11053" y="7557"/>
                    <a:pt x="11053" y="6870"/>
                  </a:cubicBezTo>
                  <a:cubicBezTo>
                    <a:pt x="11053" y="6165"/>
                    <a:pt x="11009" y="5487"/>
                    <a:pt x="10928" y="4845"/>
                  </a:cubicBezTo>
                  <a:close/>
                  <a:moveTo>
                    <a:pt x="5148" y="9359"/>
                  </a:moveTo>
                  <a:cubicBezTo>
                    <a:pt x="5344" y="10501"/>
                    <a:pt x="5674" y="11518"/>
                    <a:pt x="6102" y="12285"/>
                  </a:cubicBezTo>
                  <a:lnTo>
                    <a:pt x="4594" y="12285"/>
                  </a:lnTo>
                  <a:cubicBezTo>
                    <a:pt x="4586" y="12276"/>
                    <a:pt x="4568" y="12267"/>
                    <a:pt x="4559" y="12258"/>
                  </a:cubicBezTo>
                  <a:cubicBezTo>
                    <a:pt x="3444" y="11544"/>
                    <a:pt x="2596" y="10527"/>
                    <a:pt x="2097" y="9359"/>
                  </a:cubicBezTo>
                  <a:close/>
                  <a:moveTo>
                    <a:pt x="10375" y="9359"/>
                  </a:moveTo>
                  <a:cubicBezTo>
                    <a:pt x="10170" y="10536"/>
                    <a:pt x="9822" y="11562"/>
                    <a:pt x="9349" y="12285"/>
                  </a:cubicBezTo>
                  <a:lnTo>
                    <a:pt x="6646" y="12285"/>
                  </a:lnTo>
                  <a:cubicBezTo>
                    <a:pt x="6182" y="11562"/>
                    <a:pt x="5826" y="10536"/>
                    <a:pt x="5620" y="9359"/>
                  </a:cubicBezTo>
                  <a:close/>
                  <a:moveTo>
                    <a:pt x="13899" y="9386"/>
                  </a:moveTo>
                  <a:cubicBezTo>
                    <a:pt x="13756" y="9725"/>
                    <a:pt x="13587" y="10055"/>
                    <a:pt x="13382" y="10367"/>
                  </a:cubicBezTo>
                  <a:lnTo>
                    <a:pt x="13061" y="10028"/>
                  </a:lnTo>
                  <a:cubicBezTo>
                    <a:pt x="12963" y="9927"/>
                    <a:pt x="12838" y="9882"/>
                    <a:pt x="12713" y="9882"/>
                  </a:cubicBezTo>
                  <a:cubicBezTo>
                    <a:pt x="12453" y="9882"/>
                    <a:pt x="12195" y="10080"/>
                    <a:pt x="12195" y="10376"/>
                  </a:cubicBezTo>
                  <a:lnTo>
                    <a:pt x="12195" y="11723"/>
                  </a:lnTo>
                  <a:cubicBezTo>
                    <a:pt x="11651" y="12205"/>
                    <a:pt x="11035" y="12570"/>
                    <a:pt x="10366" y="12838"/>
                  </a:cubicBezTo>
                  <a:cubicBezTo>
                    <a:pt x="10286" y="12615"/>
                    <a:pt x="10108" y="12437"/>
                    <a:pt x="9876" y="12356"/>
                  </a:cubicBezTo>
                  <a:cubicBezTo>
                    <a:pt x="10322" y="11589"/>
                    <a:pt x="10661" y="10554"/>
                    <a:pt x="10857" y="9386"/>
                  </a:cubicBezTo>
                  <a:close/>
                  <a:moveTo>
                    <a:pt x="12683" y="10331"/>
                  </a:moveTo>
                  <a:cubicBezTo>
                    <a:pt x="12691" y="10331"/>
                    <a:pt x="12701" y="10334"/>
                    <a:pt x="12713" y="10340"/>
                  </a:cubicBezTo>
                  <a:lnTo>
                    <a:pt x="15630" y="13382"/>
                  </a:lnTo>
                  <a:cubicBezTo>
                    <a:pt x="15639" y="13382"/>
                    <a:pt x="15648" y="13391"/>
                    <a:pt x="15639" y="13418"/>
                  </a:cubicBezTo>
                  <a:cubicBezTo>
                    <a:pt x="15630" y="13436"/>
                    <a:pt x="15612" y="13436"/>
                    <a:pt x="15603" y="13436"/>
                  </a:cubicBezTo>
                  <a:lnTo>
                    <a:pt x="14113" y="13195"/>
                  </a:lnTo>
                  <a:cubicBezTo>
                    <a:pt x="14087" y="13191"/>
                    <a:pt x="14062" y="13189"/>
                    <a:pt x="14036" y="13189"/>
                  </a:cubicBezTo>
                  <a:cubicBezTo>
                    <a:pt x="13878" y="13189"/>
                    <a:pt x="13731" y="13260"/>
                    <a:pt x="13632" y="13391"/>
                  </a:cubicBezTo>
                  <a:lnTo>
                    <a:pt x="12722" y="14595"/>
                  </a:lnTo>
                  <a:cubicBezTo>
                    <a:pt x="12711" y="14606"/>
                    <a:pt x="12702" y="14611"/>
                    <a:pt x="12694" y="14611"/>
                  </a:cubicBezTo>
                  <a:cubicBezTo>
                    <a:pt x="12682" y="14611"/>
                    <a:pt x="12673" y="14599"/>
                    <a:pt x="12668" y="14578"/>
                  </a:cubicBezTo>
                  <a:lnTo>
                    <a:pt x="12659" y="10367"/>
                  </a:lnTo>
                  <a:cubicBezTo>
                    <a:pt x="12659" y="10343"/>
                    <a:pt x="12667" y="10331"/>
                    <a:pt x="12683" y="10331"/>
                  </a:cubicBezTo>
                  <a:close/>
                  <a:moveTo>
                    <a:pt x="8002" y="1"/>
                  </a:moveTo>
                  <a:cubicBezTo>
                    <a:pt x="6174" y="1"/>
                    <a:pt x="4443" y="714"/>
                    <a:pt x="3149" y="2008"/>
                  </a:cubicBezTo>
                  <a:cubicBezTo>
                    <a:pt x="1856" y="3310"/>
                    <a:pt x="1142" y="5032"/>
                    <a:pt x="1142" y="6870"/>
                  </a:cubicBezTo>
                  <a:cubicBezTo>
                    <a:pt x="1142" y="9011"/>
                    <a:pt x="2114" y="10991"/>
                    <a:pt x="3783" y="12285"/>
                  </a:cubicBezTo>
                  <a:lnTo>
                    <a:pt x="812" y="12285"/>
                  </a:lnTo>
                  <a:cubicBezTo>
                    <a:pt x="366" y="12285"/>
                    <a:pt x="0" y="12651"/>
                    <a:pt x="0" y="13097"/>
                  </a:cubicBezTo>
                  <a:lnTo>
                    <a:pt x="0" y="15345"/>
                  </a:lnTo>
                  <a:cubicBezTo>
                    <a:pt x="0" y="15800"/>
                    <a:pt x="366" y="16166"/>
                    <a:pt x="812" y="16166"/>
                  </a:cubicBezTo>
                  <a:lnTo>
                    <a:pt x="1758" y="16166"/>
                  </a:lnTo>
                  <a:cubicBezTo>
                    <a:pt x="2070" y="16166"/>
                    <a:pt x="2070" y="15657"/>
                    <a:pt x="1758" y="15657"/>
                  </a:cubicBezTo>
                  <a:lnTo>
                    <a:pt x="812" y="15657"/>
                  </a:lnTo>
                  <a:cubicBezTo>
                    <a:pt x="625" y="15657"/>
                    <a:pt x="473" y="15505"/>
                    <a:pt x="473" y="15318"/>
                  </a:cubicBezTo>
                  <a:lnTo>
                    <a:pt x="473" y="13097"/>
                  </a:lnTo>
                  <a:cubicBezTo>
                    <a:pt x="473" y="12909"/>
                    <a:pt x="625" y="12758"/>
                    <a:pt x="812" y="12758"/>
                  </a:cubicBezTo>
                  <a:lnTo>
                    <a:pt x="9617" y="12758"/>
                  </a:lnTo>
                  <a:cubicBezTo>
                    <a:pt x="9804" y="12758"/>
                    <a:pt x="9956" y="12909"/>
                    <a:pt x="9956" y="13097"/>
                  </a:cubicBezTo>
                  <a:lnTo>
                    <a:pt x="9956" y="15318"/>
                  </a:lnTo>
                  <a:cubicBezTo>
                    <a:pt x="9956" y="15505"/>
                    <a:pt x="9804" y="15657"/>
                    <a:pt x="9617" y="15657"/>
                  </a:cubicBezTo>
                  <a:lnTo>
                    <a:pt x="3007" y="15657"/>
                  </a:lnTo>
                  <a:cubicBezTo>
                    <a:pt x="3007" y="15657"/>
                    <a:pt x="2703" y="16148"/>
                    <a:pt x="3007" y="16166"/>
                  </a:cubicBezTo>
                  <a:lnTo>
                    <a:pt x="9599" y="16166"/>
                  </a:lnTo>
                  <a:cubicBezTo>
                    <a:pt x="10045" y="16148"/>
                    <a:pt x="10411" y="15782"/>
                    <a:pt x="10429" y="15336"/>
                  </a:cubicBezTo>
                  <a:lnTo>
                    <a:pt x="10429" y="13311"/>
                  </a:lnTo>
                  <a:cubicBezTo>
                    <a:pt x="11053" y="13070"/>
                    <a:pt x="12195" y="12321"/>
                    <a:pt x="12195" y="12321"/>
                  </a:cubicBezTo>
                  <a:lnTo>
                    <a:pt x="12195" y="14569"/>
                  </a:lnTo>
                  <a:cubicBezTo>
                    <a:pt x="12195" y="14872"/>
                    <a:pt x="12453" y="15066"/>
                    <a:pt x="12713" y="15066"/>
                  </a:cubicBezTo>
                  <a:cubicBezTo>
                    <a:pt x="12858" y="15066"/>
                    <a:pt x="13003" y="15006"/>
                    <a:pt x="13105" y="14872"/>
                  </a:cubicBezTo>
                  <a:lnTo>
                    <a:pt x="14015" y="13668"/>
                  </a:lnTo>
                  <a:cubicBezTo>
                    <a:pt x="14021" y="13661"/>
                    <a:pt x="14028" y="13655"/>
                    <a:pt x="14034" y="13655"/>
                  </a:cubicBezTo>
                  <a:cubicBezTo>
                    <a:pt x="14037" y="13655"/>
                    <a:pt x="14039" y="13656"/>
                    <a:pt x="14042" y="13659"/>
                  </a:cubicBezTo>
                  <a:lnTo>
                    <a:pt x="15532" y="13891"/>
                  </a:lnTo>
                  <a:cubicBezTo>
                    <a:pt x="15558" y="13895"/>
                    <a:pt x="15584" y="13897"/>
                    <a:pt x="15609" y="13897"/>
                  </a:cubicBezTo>
                  <a:cubicBezTo>
                    <a:pt x="16029" y="13897"/>
                    <a:pt x="16289" y="13363"/>
                    <a:pt x="15978" y="13043"/>
                  </a:cubicBezTo>
                  <a:lnTo>
                    <a:pt x="13712" y="10688"/>
                  </a:lnTo>
                  <a:cubicBezTo>
                    <a:pt x="14470" y="9555"/>
                    <a:pt x="14872" y="8244"/>
                    <a:pt x="14872" y="6870"/>
                  </a:cubicBezTo>
                  <a:cubicBezTo>
                    <a:pt x="14872" y="4934"/>
                    <a:pt x="14042" y="3078"/>
                    <a:pt x="12606" y="1776"/>
                  </a:cubicBezTo>
                  <a:cubicBezTo>
                    <a:pt x="12558" y="1732"/>
                    <a:pt x="12505" y="1713"/>
                    <a:pt x="12455" y="1713"/>
                  </a:cubicBezTo>
                  <a:cubicBezTo>
                    <a:pt x="12270" y="1713"/>
                    <a:pt x="12111" y="1963"/>
                    <a:pt x="12293" y="2124"/>
                  </a:cubicBezTo>
                  <a:cubicBezTo>
                    <a:pt x="12989" y="2757"/>
                    <a:pt x="13533" y="3524"/>
                    <a:pt x="13890" y="4372"/>
                  </a:cubicBezTo>
                  <a:lnTo>
                    <a:pt x="10857" y="4372"/>
                  </a:lnTo>
                  <a:cubicBezTo>
                    <a:pt x="10572" y="2686"/>
                    <a:pt x="10001" y="1330"/>
                    <a:pt x="9278" y="598"/>
                  </a:cubicBezTo>
                  <a:lnTo>
                    <a:pt x="9278" y="598"/>
                  </a:lnTo>
                  <a:cubicBezTo>
                    <a:pt x="9938" y="732"/>
                    <a:pt x="10581" y="973"/>
                    <a:pt x="11169" y="1312"/>
                  </a:cubicBezTo>
                  <a:cubicBezTo>
                    <a:pt x="11210" y="1335"/>
                    <a:pt x="11250" y="1345"/>
                    <a:pt x="11287" y="1345"/>
                  </a:cubicBezTo>
                  <a:cubicBezTo>
                    <a:pt x="11496" y="1345"/>
                    <a:pt x="11630" y="1030"/>
                    <a:pt x="11410" y="902"/>
                  </a:cubicBezTo>
                  <a:cubicBezTo>
                    <a:pt x="10375" y="313"/>
                    <a:pt x="9198" y="1"/>
                    <a:pt x="8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3238225" y="3259625"/>
              <a:ext cx="66475" cy="49800"/>
            </a:xfrm>
            <a:custGeom>
              <a:avLst/>
              <a:gdLst/>
              <a:ahLst/>
              <a:cxnLst/>
              <a:rect l="l" t="t" r="r" b="b"/>
              <a:pathLst>
                <a:path w="2659" h="1992" extrusionOk="0">
                  <a:moveTo>
                    <a:pt x="294" y="0"/>
                  </a:moveTo>
                  <a:cubicBezTo>
                    <a:pt x="151" y="0"/>
                    <a:pt x="0" y="124"/>
                    <a:pt x="55" y="307"/>
                  </a:cubicBezTo>
                  <a:lnTo>
                    <a:pt x="555" y="1832"/>
                  </a:lnTo>
                  <a:cubicBezTo>
                    <a:pt x="587" y="1938"/>
                    <a:pt x="681" y="1992"/>
                    <a:pt x="776" y="1992"/>
                  </a:cubicBezTo>
                  <a:cubicBezTo>
                    <a:pt x="865" y="1992"/>
                    <a:pt x="953" y="1945"/>
                    <a:pt x="992" y="1850"/>
                  </a:cubicBezTo>
                  <a:lnTo>
                    <a:pt x="1331" y="1038"/>
                  </a:lnTo>
                  <a:lnTo>
                    <a:pt x="1661" y="1850"/>
                  </a:lnTo>
                  <a:cubicBezTo>
                    <a:pt x="1700" y="1945"/>
                    <a:pt x="1789" y="1992"/>
                    <a:pt x="1878" y="1992"/>
                  </a:cubicBezTo>
                  <a:cubicBezTo>
                    <a:pt x="1974" y="1992"/>
                    <a:pt x="2070" y="1938"/>
                    <a:pt x="2107" y="1832"/>
                  </a:cubicBezTo>
                  <a:lnTo>
                    <a:pt x="2598" y="307"/>
                  </a:lnTo>
                  <a:cubicBezTo>
                    <a:pt x="2659" y="124"/>
                    <a:pt x="2507" y="0"/>
                    <a:pt x="2362" y="0"/>
                  </a:cubicBezTo>
                  <a:cubicBezTo>
                    <a:pt x="2272" y="0"/>
                    <a:pt x="2186" y="47"/>
                    <a:pt x="2152" y="155"/>
                  </a:cubicBezTo>
                  <a:lnTo>
                    <a:pt x="1849" y="1074"/>
                  </a:lnTo>
                  <a:lnTo>
                    <a:pt x="1545" y="325"/>
                  </a:lnTo>
                  <a:cubicBezTo>
                    <a:pt x="1505" y="231"/>
                    <a:pt x="1416" y="184"/>
                    <a:pt x="1327" y="184"/>
                  </a:cubicBezTo>
                  <a:cubicBezTo>
                    <a:pt x="1237" y="184"/>
                    <a:pt x="1148" y="231"/>
                    <a:pt x="1108" y="325"/>
                  </a:cubicBezTo>
                  <a:lnTo>
                    <a:pt x="805" y="1074"/>
                  </a:lnTo>
                  <a:lnTo>
                    <a:pt x="501" y="155"/>
                  </a:lnTo>
                  <a:cubicBezTo>
                    <a:pt x="468" y="47"/>
                    <a:pt x="382"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3308925" y="3259625"/>
              <a:ext cx="66475" cy="49850"/>
            </a:xfrm>
            <a:custGeom>
              <a:avLst/>
              <a:gdLst/>
              <a:ahLst/>
              <a:cxnLst/>
              <a:rect l="l" t="t" r="r" b="b"/>
              <a:pathLst>
                <a:path w="2659" h="1994" extrusionOk="0">
                  <a:moveTo>
                    <a:pt x="296" y="0"/>
                  </a:moveTo>
                  <a:cubicBezTo>
                    <a:pt x="151" y="0"/>
                    <a:pt x="0" y="124"/>
                    <a:pt x="55" y="307"/>
                  </a:cubicBezTo>
                  <a:lnTo>
                    <a:pt x="555" y="1832"/>
                  </a:lnTo>
                  <a:cubicBezTo>
                    <a:pt x="582" y="1922"/>
                    <a:pt x="671" y="1993"/>
                    <a:pt x="769" y="1993"/>
                  </a:cubicBezTo>
                  <a:cubicBezTo>
                    <a:pt x="775" y="1993"/>
                    <a:pt x="782" y="1994"/>
                    <a:pt x="788" y="1994"/>
                  </a:cubicBezTo>
                  <a:cubicBezTo>
                    <a:pt x="878" y="1994"/>
                    <a:pt x="959" y="1934"/>
                    <a:pt x="1001" y="1850"/>
                  </a:cubicBezTo>
                  <a:lnTo>
                    <a:pt x="1331" y="1038"/>
                  </a:lnTo>
                  <a:lnTo>
                    <a:pt x="1661" y="1850"/>
                  </a:lnTo>
                  <a:cubicBezTo>
                    <a:pt x="1700" y="1945"/>
                    <a:pt x="1789" y="1992"/>
                    <a:pt x="1878" y="1992"/>
                  </a:cubicBezTo>
                  <a:cubicBezTo>
                    <a:pt x="1974" y="1992"/>
                    <a:pt x="2070" y="1938"/>
                    <a:pt x="2107" y="1832"/>
                  </a:cubicBezTo>
                  <a:lnTo>
                    <a:pt x="2598" y="307"/>
                  </a:lnTo>
                  <a:cubicBezTo>
                    <a:pt x="2659" y="124"/>
                    <a:pt x="2510" y="0"/>
                    <a:pt x="2365" y="0"/>
                  </a:cubicBezTo>
                  <a:cubicBezTo>
                    <a:pt x="2277" y="0"/>
                    <a:pt x="2189" y="47"/>
                    <a:pt x="2152" y="155"/>
                  </a:cubicBezTo>
                  <a:lnTo>
                    <a:pt x="1857" y="1074"/>
                  </a:lnTo>
                  <a:lnTo>
                    <a:pt x="1545" y="325"/>
                  </a:lnTo>
                  <a:cubicBezTo>
                    <a:pt x="1510" y="231"/>
                    <a:pt x="1420" y="184"/>
                    <a:pt x="1330" y="184"/>
                  </a:cubicBezTo>
                  <a:cubicBezTo>
                    <a:pt x="1240" y="184"/>
                    <a:pt x="1148" y="231"/>
                    <a:pt x="1108" y="325"/>
                  </a:cubicBezTo>
                  <a:lnTo>
                    <a:pt x="805" y="1074"/>
                  </a:lnTo>
                  <a:lnTo>
                    <a:pt x="510" y="155"/>
                  </a:lnTo>
                  <a:cubicBezTo>
                    <a:pt x="473" y="47"/>
                    <a:pt x="386"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3379625" y="3259625"/>
              <a:ext cx="66575" cy="49850"/>
            </a:xfrm>
            <a:custGeom>
              <a:avLst/>
              <a:gdLst/>
              <a:ahLst/>
              <a:cxnLst/>
              <a:rect l="l" t="t" r="r" b="b"/>
              <a:pathLst>
                <a:path w="2663" h="1994" extrusionOk="0">
                  <a:moveTo>
                    <a:pt x="296" y="0"/>
                  </a:moveTo>
                  <a:cubicBezTo>
                    <a:pt x="151" y="0"/>
                    <a:pt x="0" y="124"/>
                    <a:pt x="55" y="307"/>
                  </a:cubicBezTo>
                  <a:lnTo>
                    <a:pt x="555" y="1832"/>
                  </a:lnTo>
                  <a:cubicBezTo>
                    <a:pt x="582" y="1922"/>
                    <a:pt x="671" y="1993"/>
                    <a:pt x="769" y="1993"/>
                  </a:cubicBezTo>
                  <a:cubicBezTo>
                    <a:pt x="775" y="1993"/>
                    <a:pt x="782" y="1994"/>
                    <a:pt x="788" y="1994"/>
                  </a:cubicBezTo>
                  <a:cubicBezTo>
                    <a:pt x="879" y="1994"/>
                    <a:pt x="968" y="1934"/>
                    <a:pt x="1001" y="1850"/>
                  </a:cubicBezTo>
                  <a:lnTo>
                    <a:pt x="1331" y="1038"/>
                  </a:lnTo>
                  <a:lnTo>
                    <a:pt x="1661" y="1850"/>
                  </a:lnTo>
                  <a:cubicBezTo>
                    <a:pt x="1700" y="1945"/>
                    <a:pt x="1791" y="1992"/>
                    <a:pt x="1882" y="1992"/>
                  </a:cubicBezTo>
                  <a:cubicBezTo>
                    <a:pt x="1978" y="1992"/>
                    <a:pt x="2075" y="1938"/>
                    <a:pt x="2107" y="1832"/>
                  </a:cubicBezTo>
                  <a:lnTo>
                    <a:pt x="2607" y="307"/>
                  </a:lnTo>
                  <a:cubicBezTo>
                    <a:pt x="2662" y="124"/>
                    <a:pt x="2512" y="0"/>
                    <a:pt x="2366" y="0"/>
                  </a:cubicBezTo>
                  <a:cubicBezTo>
                    <a:pt x="2277" y="0"/>
                    <a:pt x="2189" y="47"/>
                    <a:pt x="2152" y="155"/>
                  </a:cubicBezTo>
                  <a:lnTo>
                    <a:pt x="1857" y="1074"/>
                  </a:lnTo>
                  <a:lnTo>
                    <a:pt x="1554" y="325"/>
                  </a:lnTo>
                  <a:cubicBezTo>
                    <a:pt x="1514" y="231"/>
                    <a:pt x="1423" y="184"/>
                    <a:pt x="1332" y="184"/>
                  </a:cubicBezTo>
                  <a:cubicBezTo>
                    <a:pt x="1242" y="184"/>
                    <a:pt x="1153" y="231"/>
                    <a:pt x="1117" y="325"/>
                  </a:cubicBezTo>
                  <a:lnTo>
                    <a:pt x="805" y="1074"/>
                  </a:lnTo>
                  <a:lnTo>
                    <a:pt x="510" y="155"/>
                  </a:lnTo>
                  <a:cubicBezTo>
                    <a:pt x="473" y="47"/>
                    <a:pt x="386"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3499;p56">
            <a:extLst>
              <a:ext uri="{FF2B5EF4-FFF2-40B4-BE49-F238E27FC236}">
                <a16:creationId xmlns:a16="http://schemas.microsoft.com/office/drawing/2014/main" xmlns="" id="{22CA3E54-1DDB-4DC4-9A42-4ACF6501352C}"/>
              </a:ext>
            </a:extLst>
          </p:cNvPr>
          <p:cNvSpPr txBox="1">
            <a:spLocks/>
          </p:cNvSpPr>
          <p:nvPr/>
        </p:nvSpPr>
        <p:spPr>
          <a:xfrm>
            <a:off x="2362677" y="1023017"/>
            <a:ext cx="4248240" cy="27791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dk1"/>
                </a:solidFill>
                <a:latin typeface="Gaegu"/>
                <a:ea typeface="Gaegu"/>
                <a:cs typeface="Gaegu"/>
                <a:sym typeface="Gaegu"/>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Whenever the team had </a:t>
            </a:r>
          </a:p>
        </p:txBody>
      </p:sp>
      <p:sp>
        <p:nvSpPr>
          <p:cNvPr id="107" name="Google Shape;3499;p56">
            <a:extLst>
              <a:ext uri="{FF2B5EF4-FFF2-40B4-BE49-F238E27FC236}">
                <a16:creationId xmlns:a16="http://schemas.microsoft.com/office/drawing/2014/main" xmlns="" id="{95BF4611-848E-45CA-B7DE-45132C08A844}"/>
              </a:ext>
            </a:extLst>
          </p:cNvPr>
          <p:cNvSpPr txBox="1">
            <a:spLocks/>
          </p:cNvSpPr>
          <p:nvPr/>
        </p:nvSpPr>
        <p:spPr>
          <a:xfrm>
            <a:off x="2394034" y="1322305"/>
            <a:ext cx="4248240" cy="27791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dk1"/>
                </a:solidFill>
                <a:latin typeface="Gaegu"/>
                <a:ea typeface="Gaegu"/>
                <a:cs typeface="Gaegu"/>
                <a:sym typeface="Gaegu"/>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problems, we solved it by</a:t>
            </a:r>
          </a:p>
        </p:txBody>
      </p:sp>
      <p:sp>
        <p:nvSpPr>
          <p:cNvPr id="108" name="Google Shape;3547;p56">
            <a:extLst>
              <a:ext uri="{FF2B5EF4-FFF2-40B4-BE49-F238E27FC236}">
                <a16:creationId xmlns:a16="http://schemas.microsoft.com/office/drawing/2014/main" xmlns="" id="{AC6378EA-94F4-4F31-B199-8D86E98AB76F}"/>
              </a:ext>
            </a:extLst>
          </p:cNvPr>
          <p:cNvSpPr txBox="1"/>
          <p:nvPr/>
        </p:nvSpPr>
        <p:spPr>
          <a:xfrm flipH="1">
            <a:off x="6734022" y="3500797"/>
            <a:ext cx="1438800" cy="37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400" b="1" dirty="0">
                <a:solidFill>
                  <a:schemeClr val="accent3"/>
                </a:solidFill>
                <a:latin typeface="Gaegu"/>
                <a:ea typeface="Gaegu"/>
                <a:cs typeface="Gaegu"/>
                <a:sym typeface="Gaegu"/>
              </a:rPr>
              <a:t>Using</a:t>
            </a:r>
          </a:p>
          <a:p>
            <a:pPr marL="0" lvl="0" indent="0" algn="ctr" rtl="0">
              <a:spcBef>
                <a:spcPts val="0"/>
              </a:spcBef>
              <a:spcAft>
                <a:spcPts val="0"/>
              </a:spcAft>
              <a:buNone/>
            </a:pPr>
            <a:r>
              <a:rPr lang="en-US" sz="2400" b="1" dirty="0">
                <a:solidFill>
                  <a:schemeClr val="accent3"/>
                </a:solidFill>
                <a:latin typeface="Gaegu"/>
                <a:ea typeface="Gaegu"/>
                <a:cs typeface="Gaegu"/>
                <a:sym typeface="Gaegu"/>
              </a:rPr>
              <a:t>debugging tool</a:t>
            </a:r>
            <a:endParaRPr sz="2400" b="1" dirty="0">
              <a:solidFill>
                <a:schemeClr val="accent3"/>
              </a:solidFill>
              <a:latin typeface="Gaegu"/>
              <a:ea typeface="Gaegu"/>
              <a:cs typeface="Gaegu"/>
              <a:sym typeface="Gaegu"/>
            </a:endParaRPr>
          </a:p>
        </p:txBody>
      </p:sp>
      <p:grpSp>
        <p:nvGrpSpPr>
          <p:cNvPr id="109" name="Google Shape;2840;p40">
            <a:extLst>
              <a:ext uri="{FF2B5EF4-FFF2-40B4-BE49-F238E27FC236}">
                <a16:creationId xmlns:a16="http://schemas.microsoft.com/office/drawing/2014/main" xmlns="" id="{B7A4F178-1BBC-4E72-9832-EAB13B805B49}"/>
              </a:ext>
            </a:extLst>
          </p:cNvPr>
          <p:cNvGrpSpPr/>
          <p:nvPr/>
        </p:nvGrpSpPr>
        <p:grpSpPr>
          <a:xfrm>
            <a:off x="5964675" y="1914162"/>
            <a:ext cx="316539" cy="316539"/>
            <a:chOff x="6207400" y="1084975"/>
            <a:chExt cx="403275" cy="403275"/>
          </a:xfrm>
        </p:grpSpPr>
        <p:sp>
          <p:nvSpPr>
            <p:cNvPr id="110" name="Google Shape;2841;p40">
              <a:extLst>
                <a:ext uri="{FF2B5EF4-FFF2-40B4-BE49-F238E27FC236}">
                  <a16:creationId xmlns:a16="http://schemas.microsoft.com/office/drawing/2014/main" xmlns="" id="{6DEF4D0C-6BB0-4282-90D2-A7B837D69DA0}"/>
                </a:ext>
              </a:extLst>
            </p:cNvPr>
            <p:cNvSpPr/>
            <p:nvPr/>
          </p:nvSpPr>
          <p:spPr>
            <a:xfrm>
              <a:off x="6262725" y="1090550"/>
              <a:ext cx="293075" cy="335475"/>
            </a:xfrm>
            <a:custGeom>
              <a:avLst/>
              <a:gdLst/>
              <a:ahLst/>
              <a:cxnLst/>
              <a:rect l="l" t="t" r="r" b="b"/>
              <a:pathLst>
                <a:path w="11723" h="13419" extrusionOk="0">
                  <a:moveTo>
                    <a:pt x="607" y="1"/>
                  </a:moveTo>
                  <a:cubicBezTo>
                    <a:pt x="268" y="1"/>
                    <a:pt x="0" y="269"/>
                    <a:pt x="0" y="599"/>
                  </a:cubicBezTo>
                  <a:lnTo>
                    <a:pt x="0" y="12820"/>
                  </a:lnTo>
                  <a:cubicBezTo>
                    <a:pt x="0" y="13150"/>
                    <a:pt x="268" y="13418"/>
                    <a:pt x="607" y="13418"/>
                  </a:cubicBezTo>
                  <a:lnTo>
                    <a:pt x="11116" y="13418"/>
                  </a:lnTo>
                  <a:cubicBezTo>
                    <a:pt x="11455" y="13418"/>
                    <a:pt x="11722" y="13150"/>
                    <a:pt x="11722" y="12820"/>
                  </a:cubicBezTo>
                  <a:lnTo>
                    <a:pt x="11722" y="599"/>
                  </a:lnTo>
                  <a:cubicBezTo>
                    <a:pt x="11722" y="269"/>
                    <a:pt x="11455" y="1"/>
                    <a:pt x="11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42;p40">
              <a:extLst>
                <a:ext uri="{FF2B5EF4-FFF2-40B4-BE49-F238E27FC236}">
                  <a16:creationId xmlns:a16="http://schemas.microsoft.com/office/drawing/2014/main" xmlns="" id="{FEF4048E-1297-40CB-9C92-C176DFAB5E2A}"/>
                </a:ext>
              </a:extLst>
            </p:cNvPr>
            <p:cNvSpPr/>
            <p:nvPr/>
          </p:nvSpPr>
          <p:spPr>
            <a:xfrm>
              <a:off x="6509150" y="1090550"/>
              <a:ext cx="46650" cy="335475"/>
            </a:xfrm>
            <a:custGeom>
              <a:avLst/>
              <a:gdLst/>
              <a:ahLst/>
              <a:cxnLst/>
              <a:rect l="l" t="t" r="r" b="b"/>
              <a:pathLst>
                <a:path w="1866" h="13419" extrusionOk="0">
                  <a:moveTo>
                    <a:pt x="1" y="1"/>
                  </a:moveTo>
                  <a:cubicBezTo>
                    <a:pt x="331" y="1"/>
                    <a:pt x="608" y="269"/>
                    <a:pt x="608" y="599"/>
                  </a:cubicBezTo>
                  <a:lnTo>
                    <a:pt x="608" y="12820"/>
                  </a:lnTo>
                  <a:cubicBezTo>
                    <a:pt x="608" y="13150"/>
                    <a:pt x="331" y="13418"/>
                    <a:pt x="1" y="13418"/>
                  </a:cubicBezTo>
                  <a:lnTo>
                    <a:pt x="1259" y="13418"/>
                  </a:lnTo>
                  <a:cubicBezTo>
                    <a:pt x="1598" y="13418"/>
                    <a:pt x="1865" y="13150"/>
                    <a:pt x="1865" y="12820"/>
                  </a:cubicBezTo>
                  <a:lnTo>
                    <a:pt x="1865" y="599"/>
                  </a:lnTo>
                  <a:cubicBezTo>
                    <a:pt x="1865" y="269"/>
                    <a:pt x="1598" y="1"/>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43;p40">
              <a:extLst>
                <a:ext uri="{FF2B5EF4-FFF2-40B4-BE49-F238E27FC236}">
                  <a16:creationId xmlns:a16="http://schemas.microsoft.com/office/drawing/2014/main" xmlns="" id="{9A4A7AEA-EA56-4085-B929-92E58754FFE2}"/>
                </a:ext>
              </a:extLst>
            </p:cNvPr>
            <p:cNvSpPr/>
            <p:nvPr/>
          </p:nvSpPr>
          <p:spPr>
            <a:xfrm>
              <a:off x="6262725" y="1090550"/>
              <a:ext cx="293075" cy="53550"/>
            </a:xfrm>
            <a:custGeom>
              <a:avLst/>
              <a:gdLst/>
              <a:ahLst/>
              <a:cxnLst/>
              <a:rect l="l" t="t" r="r" b="b"/>
              <a:pathLst>
                <a:path w="11723" h="2142" extrusionOk="0">
                  <a:moveTo>
                    <a:pt x="607" y="1"/>
                  </a:moveTo>
                  <a:cubicBezTo>
                    <a:pt x="268" y="1"/>
                    <a:pt x="0" y="269"/>
                    <a:pt x="0" y="599"/>
                  </a:cubicBezTo>
                  <a:lnTo>
                    <a:pt x="0" y="2142"/>
                  </a:lnTo>
                  <a:lnTo>
                    <a:pt x="11722" y="2142"/>
                  </a:lnTo>
                  <a:lnTo>
                    <a:pt x="11722" y="599"/>
                  </a:lnTo>
                  <a:cubicBezTo>
                    <a:pt x="11722" y="269"/>
                    <a:pt x="11455" y="1"/>
                    <a:pt x="1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44;p40">
              <a:extLst>
                <a:ext uri="{FF2B5EF4-FFF2-40B4-BE49-F238E27FC236}">
                  <a16:creationId xmlns:a16="http://schemas.microsoft.com/office/drawing/2014/main" xmlns="" id="{24488E5A-BF9B-4D61-98B6-36D4E33408CF}"/>
                </a:ext>
              </a:extLst>
            </p:cNvPr>
            <p:cNvSpPr/>
            <p:nvPr/>
          </p:nvSpPr>
          <p:spPr>
            <a:xfrm>
              <a:off x="6509150" y="1090550"/>
              <a:ext cx="46650" cy="53550"/>
            </a:xfrm>
            <a:custGeom>
              <a:avLst/>
              <a:gdLst/>
              <a:ahLst/>
              <a:cxnLst/>
              <a:rect l="l" t="t" r="r" b="b"/>
              <a:pathLst>
                <a:path w="1866" h="2142" extrusionOk="0">
                  <a:moveTo>
                    <a:pt x="1" y="1"/>
                  </a:moveTo>
                  <a:cubicBezTo>
                    <a:pt x="331" y="1"/>
                    <a:pt x="608" y="269"/>
                    <a:pt x="608" y="599"/>
                  </a:cubicBezTo>
                  <a:lnTo>
                    <a:pt x="608" y="2142"/>
                  </a:lnTo>
                  <a:lnTo>
                    <a:pt x="1865" y="2142"/>
                  </a:lnTo>
                  <a:lnTo>
                    <a:pt x="1865" y="599"/>
                  </a:lnTo>
                  <a:cubicBezTo>
                    <a:pt x="1865" y="269"/>
                    <a:pt x="1598" y="1"/>
                    <a:pt x="12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45;p40">
              <a:extLst>
                <a:ext uri="{FF2B5EF4-FFF2-40B4-BE49-F238E27FC236}">
                  <a16:creationId xmlns:a16="http://schemas.microsoft.com/office/drawing/2014/main" xmlns="" id="{198A79F1-08EE-4E40-9B6B-DE27D9DECCDC}"/>
                </a:ext>
              </a:extLst>
            </p:cNvPr>
            <p:cNvSpPr/>
            <p:nvPr/>
          </p:nvSpPr>
          <p:spPr>
            <a:xfrm>
              <a:off x="6212525" y="1394550"/>
              <a:ext cx="393000" cy="87450"/>
            </a:xfrm>
            <a:custGeom>
              <a:avLst/>
              <a:gdLst/>
              <a:ahLst/>
              <a:cxnLst/>
              <a:rect l="l" t="t" r="r" b="b"/>
              <a:pathLst>
                <a:path w="15720" h="3498" extrusionOk="0">
                  <a:moveTo>
                    <a:pt x="1803" y="0"/>
                  </a:moveTo>
                  <a:cubicBezTo>
                    <a:pt x="866" y="0"/>
                    <a:pt x="108" y="732"/>
                    <a:pt x="54" y="1651"/>
                  </a:cubicBezTo>
                  <a:cubicBezTo>
                    <a:pt x="1" y="2659"/>
                    <a:pt x="822" y="3497"/>
                    <a:pt x="1830" y="3497"/>
                  </a:cubicBezTo>
                  <a:lnTo>
                    <a:pt x="13918" y="3497"/>
                  </a:lnTo>
                  <a:cubicBezTo>
                    <a:pt x="14846" y="3497"/>
                    <a:pt x="15613" y="2766"/>
                    <a:pt x="15666" y="1847"/>
                  </a:cubicBezTo>
                  <a:cubicBezTo>
                    <a:pt x="15720" y="839"/>
                    <a:pt x="14890" y="0"/>
                    <a:pt x="13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46;p40">
              <a:extLst>
                <a:ext uri="{FF2B5EF4-FFF2-40B4-BE49-F238E27FC236}">
                  <a16:creationId xmlns:a16="http://schemas.microsoft.com/office/drawing/2014/main" xmlns="" id="{A1B73B12-6666-44F5-8EEC-01854DE72B15}"/>
                </a:ext>
              </a:extLst>
            </p:cNvPr>
            <p:cNvSpPr/>
            <p:nvPr/>
          </p:nvSpPr>
          <p:spPr>
            <a:xfrm>
              <a:off x="6529450" y="1394550"/>
              <a:ext cx="76525" cy="87450"/>
            </a:xfrm>
            <a:custGeom>
              <a:avLst/>
              <a:gdLst/>
              <a:ahLst/>
              <a:cxnLst/>
              <a:rect l="l" t="t" r="r" b="b"/>
              <a:pathLst>
                <a:path w="3061" h="3498" extrusionOk="0">
                  <a:moveTo>
                    <a:pt x="1" y="0"/>
                  </a:moveTo>
                  <a:cubicBezTo>
                    <a:pt x="964" y="0"/>
                    <a:pt x="1749" y="785"/>
                    <a:pt x="1749" y="1749"/>
                  </a:cubicBezTo>
                  <a:cubicBezTo>
                    <a:pt x="1749" y="2712"/>
                    <a:pt x="964" y="3497"/>
                    <a:pt x="1" y="3497"/>
                  </a:cubicBezTo>
                  <a:lnTo>
                    <a:pt x="1259" y="3497"/>
                  </a:lnTo>
                  <a:cubicBezTo>
                    <a:pt x="2195" y="3497"/>
                    <a:pt x="2954" y="2766"/>
                    <a:pt x="3007" y="1847"/>
                  </a:cubicBezTo>
                  <a:cubicBezTo>
                    <a:pt x="3061" y="839"/>
                    <a:pt x="2231" y="0"/>
                    <a:pt x="1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47;p40">
              <a:extLst>
                <a:ext uri="{FF2B5EF4-FFF2-40B4-BE49-F238E27FC236}">
                  <a16:creationId xmlns:a16="http://schemas.microsoft.com/office/drawing/2014/main" xmlns="" id="{8899B969-FE2F-42F2-B254-DD4932C161D4}"/>
                </a:ext>
              </a:extLst>
            </p:cNvPr>
            <p:cNvSpPr/>
            <p:nvPr/>
          </p:nvSpPr>
          <p:spPr>
            <a:xfrm>
              <a:off x="6286125" y="1111300"/>
              <a:ext cx="15425" cy="11850"/>
            </a:xfrm>
            <a:custGeom>
              <a:avLst/>
              <a:gdLst/>
              <a:ahLst/>
              <a:cxnLst/>
              <a:rect l="l" t="t" r="r" b="b"/>
              <a:pathLst>
                <a:path w="617" h="474" extrusionOk="0">
                  <a:moveTo>
                    <a:pt x="313" y="1"/>
                  </a:moveTo>
                  <a:cubicBezTo>
                    <a:pt x="1" y="1"/>
                    <a:pt x="1" y="473"/>
                    <a:pt x="313" y="473"/>
                  </a:cubicBezTo>
                  <a:cubicBezTo>
                    <a:pt x="616" y="473"/>
                    <a:pt x="61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48;p40">
              <a:extLst>
                <a:ext uri="{FF2B5EF4-FFF2-40B4-BE49-F238E27FC236}">
                  <a16:creationId xmlns:a16="http://schemas.microsoft.com/office/drawing/2014/main" xmlns="" id="{688127B3-935D-443A-9C23-BD0400752B98}"/>
                </a:ext>
              </a:extLst>
            </p:cNvPr>
            <p:cNvSpPr/>
            <p:nvPr/>
          </p:nvSpPr>
          <p:spPr>
            <a:xfrm>
              <a:off x="6311550" y="1111300"/>
              <a:ext cx="15200" cy="11850"/>
            </a:xfrm>
            <a:custGeom>
              <a:avLst/>
              <a:gdLst/>
              <a:ahLst/>
              <a:cxnLst/>
              <a:rect l="l" t="t" r="r" b="b"/>
              <a:pathLst>
                <a:path w="608" h="474" extrusionOk="0">
                  <a:moveTo>
                    <a:pt x="304" y="1"/>
                  </a:moveTo>
                  <a:cubicBezTo>
                    <a:pt x="1" y="1"/>
                    <a:pt x="1" y="473"/>
                    <a:pt x="304" y="473"/>
                  </a:cubicBezTo>
                  <a:cubicBezTo>
                    <a:pt x="608" y="473"/>
                    <a:pt x="608"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49;p40">
              <a:extLst>
                <a:ext uri="{FF2B5EF4-FFF2-40B4-BE49-F238E27FC236}">
                  <a16:creationId xmlns:a16="http://schemas.microsoft.com/office/drawing/2014/main" xmlns="" id="{96F64EA6-E731-4E8F-9368-EBD00CA97159}"/>
                </a:ext>
              </a:extLst>
            </p:cNvPr>
            <p:cNvSpPr/>
            <p:nvPr/>
          </p:nvSpPr>
          <p:spPr>
            <a:xfrm>
              <a:off x="6336750" y="1111300"/>
              <a:ext cx="15425" cy="11850"/>
            </a:xfrm>
            <a:custGeom>
              <a:avLst/>
              <a:gdLst/>
              <a:ahLst/>
              <a:cxnLst/>
              <a:rect l="l" t="t" r="r" b="b"/>
              <a:pathLst>
                <a:path w="617" h="474" extrusionOk="0">
                  <a:moveTo>
                    <a:pt x="313" y="1"/>
                  </a:moveTo>
                  <a:cubicBezTo>
                    <a:pt x="10" y="1"/>
                    <a:pt x="1" y="473"/>
                    <a:pt x="313" y="473"/>
                  </a:cubicBezTo>
                  <a:cubicBezTo>
                    <a:pt x="617" y="473"/>
                    <a:pt x="61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50;p40">
              <a:extLst>
                <a:ext uri="{FF2B5EF4-FFF2-40B4-BE49-F238E27FC236}">
                  <a16:creationId xmlns:a16="http://schemas.microsoft.com/office/drawing/2014/main" xmlns="" id="{DB156C98-8E94-4407-ADA7-B81D1B0994B4}"/>
                </a:ext>
              </a:extLst>
            </p:cNvPr>
            <p:cNvSpPr/>
            <p:nvPr/>
          </p:nvSpPr>
          <p:spPr>
            <a:xfrm>
              <a:off x="6207400" y="1084975"/>
              <a:ext cx="403275" cy="403275"/>
            </a:xfrm>
            <a:custGeom>
              <a:avLst/>
              <a:gdLst/>
              <a:ahLst/>
              <a:cxnLst/>
              <a:rect l="l" t="t" r="r" b="b"/>
              <a:pathLst>
                <a:path w="16131" h="16131" extrusionOk="0">
                  <a:moveTo>
                    <a:pt x="13320" y="474"/>
                  </a:moveTo>
                  <a:cubicBezTo>
                    <a:pt x="13516" y="474"/>
                    <a:pt x="13686" y="634"/>
                    <a:pt x="13686" y="839"/>
                  </a:cubicBezTo>
                  <a:lnTo>
                    <a:pt x="13686" y="2142"/>
                  </a:lnTo>
                  <a:lnTo>
                    <a:pt x="2436" y="2142"/>
                  </a:lnTo>
                  <a:lnTo>
                    <a:pt x="2436" y="839"/>
                  </a:lnTo>
                  <a:cubicBezTo>
                    <a:pt x="2436" y="634"/>
                    <a:pt x="2597" y="474"/>
                    <a:pt x="2802" y="474"/>
                  </a:cubicBezTo>
                  <a:close/>
                  <a:moveTo>
                    <a:pt x="2213" y="1"/>
                  </a:moveTo>
                  <a:cubicBezTo>
                    <a:pt x="2070" y="1"/>
                    <a:pt x="1963" y="108"/>
                    <a:pt x="1963" y="251"/>
                  </a:cubicBezTo>
                  <a:lnTo>
                    <a:pt x="1963" y="3676"/>
                  </a:lnTo>
                  <a:cubicBezTo>
                    <a:pt x="1963" y="3694"/>
                    <a:pt x="1963" y="3712"/>
                    <a:pt x="1981" y="3730"/>
                  </a:cubicBezTo>
                  <a:cubicBezTo>
                    <a:pt x="2052" y="3800"/>
                    <a:pt x="2127" y="3830"/>
                    <a:pt x="2196" y="3830"/>
                  </a:cubicBezTo>
                  <a:cubicBezTo>
                    <a:pt x="2328" y="3830"/>
                    <a:pt x="2436" y="3722"/>
                    <a:pt x="2436" y="3587"/>
                  </a:cubicBezTo>
                  <a:lnTo>
                    <a:pt x="2436" y="2615"/>
                  </a:lnTo>
                  <a:lnTo>
                    <a:pt x="13686" y="2615"/>
                  </a:lnTo>
                  <a:lnTo>
                    <a:pt x="13686" y="12133"/>
                  </a:lnTo>
                  <a:lnTo>
                    <a:pt x="2436" y="12133"/>
                  </a:lnTo>
                  <a:lnTo>
                    <a:pt x="2436" y="4925"/>
                  </a:lnTo>
                  <a:cubicBezTo>
                    <a:pt x="2436" y="4925"/>
                    <a:pt x="2338" y="4693"/>
                    <a:pt x="2204" y="4693"/>
                  </a:cubicBezTo>
                  <a:cubicBezTo>
                    <a:pt x="2070" y="4693"/>
                    <a:pt x="1972" y="4800"/>
                    <a:pt x="1963" y="4925"/>
                  </a:cubicBezTo>
                  <a:lnTo>
                    <a:pt x="1963" y="12133"/>
                  </a:lnTo>
                  <a:cubicBezTo>
                    <a:pt x="884" y="12151"/>
                    <a:pt x="1" y="13034"/>
                    <a:pt x="1" y="14132"/>
                  </a:cubicBezTo>
                  <a:cubicBezTo>
                    <a:pt x="1" y="15229"/>
                    <a:pt x="893" y="16121"/>
                    <a:pt x="1990" y="16130"/>
                  </a:cubicBezTo>
                  <a:lnTo>
                    <a:pt x="10617" y="16130"/>
                  </a:lnTo>
                  <a:cubicBezTo>
                    <a:pt x="10920" y="16121"/>
                    <a:pt x="10617" y="15630"/>
                    <a:pt x="10617" y="15630"/>
                  </a:cubicBezTo>
                  <a:lnTo>
                    <a:pt x="2035" y="15630"/>
                  </a:lnTo>
                  <a:cubicBezTo>
                    <a:pt x="1205" y="15630"/>
                    <a:pt x="509" y="14970"/>
                    <a:pt x="500" y="14141"/>
                  </a:cubicBezTo>
                  <a:cubicBezTo>
                    <a:pt x="483" y="13293"/>
                    <a:pt x="1169" y="12606"/>
                    <a:pt x="2008" y="12606"/>
                  </a:cubicBezTo>
                  <a:lnTo>
                    <a:pt x="14096" y="12606"/>
                  </a:lnTo>
                  <a:cubicBezTo>
                    <a:pt x="14917" y="12606"/>
                    <a:pt x="15613" y="13257"/>
                    <a:pt x="15630" y="14087"/>
                  </a:cubicBezTo>
                  <a:cubicBezTo>
                    <a:pt x="15648" y="14935"/>
                    <a:pt x="14961" y="15630"/>
                    <a:pt x="14123" y="15630"/>
                  </a:cubicBezTo>
                  <a:lnTo>
                    <a:pt x="11875" y="15630"/>
                  </a:lnTo>
                  <a:cubicBezTo>
                    <a:pt x="11875" y="15630"/>
                    <a:pt x="11571" y="16121"/>
                    <a:pt x="11875" y="16130"/>
                  </a:cubicBezTo>
                  <a:lnTo>
                    <a:pt x="14141" y="16130"/>
                  </a:lnTo>
                  <a:cubicBezTo>
                    <a:pt x="15238" y="16121"/>
                    <a:pt x="16130" y="15229"/>
                    <a:pt x="16130" y="14132"/>
                  </a:cubicBezTo>
                  <a:cubicBezTo>
                    <a:pt x="16130" y="13034"/>
                    <a:pt x="15247" y="12151"/>
                    <a:pt x="14158" y="12133"/>
                  </a:cubicBezTo>
                  <a:lnTo>
                    <a:pt x="14158" y="839"/>
                  </a:lnTo>
                  <a:cubicBezTo>
                    <a:pt x="14158" y="376"/>
                    <a:pt x="13784" y="1"/>
                    <a:pt x="13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51;p40">
              <a:extLst>
                <a:ext uri="{FF2B5EF4-FFF2-40B4-BE49-F238E27FC236}">
                  <a16:creationId xmlns:a16="http://schemas.microsoft.com/office/drawing/2014/main" xmlns="" id="{523FA907-4BD6-412E-BBDB-F789CC8AFAAB}"/>
                </a:ext>
              </a:extLst>
            </p:cNvPr>
            <p:cNvSpPr/>
            <p:nvPr/>
          </p:nvSpPr>
          <p:spPr>
            <a:xfrm>
              <a:off x="6525000" y="1411725"/>
              <a:ext cx="54725" cy="51250"/>
            </a:xfrm>
            <a:custGeom>
              <a:avLst/>
              <a:gdLst/>
              <a:ahLst/>
              <a:cxnLst/>
              <a:rect l="l" t="t" r="r" b="b"/>
              <a:pathLst>
                <a:path w="2189" h="2050" extrusionOk="0">
                  <a:moveTo>
                    <a:pt x="875" y="473"/>
                  </a:moveTo>
                  <a:cubicBezTo>
                    <a:pt x="1098" y="473"/>
                    <a:pt x="1276" y="660"/>
                    <a:pt x="1276" y="874"/>
                  </a:cubicBezTo>
                  <a:cubicBezTo>
                    <a:pt x="1276" y="1097"/>
                    <a:pt x="1098" y="1285"/>
                    <a:pt x="875" y="1285"/>
                  </a:cubicBezTo>
                  <a:cubicBezTo>
                    <a:pt x="652" y="1285"/>
                    <a:pt x="473" y="1097"/>
                    <a:pt x="473" y="874"/>
                  </a:cubicBezTo>
                  <a:cubicBezTo>
                    <a:pt x="473" y="660"/>
                    <a:pt x="652" y="473"/>
                    <a:pt x="875" y="473"/>
                  </a:cubicBezTo>
                  <a:close/>
                  <a:moveTo>
                    <a:pt x="875" y="0"/>
                  </a:moveTo>
                  <a:cubicBezTo>
                    <a:pt x="393" y="0"/>
                    <a:pt x="0" y="393"/>
                    <a:pt x="0" y="874"/>
                  </a:cubicBezTo>
                  <a:cubicBezTo>
                    <a:pt x="0" y="1365"/>
                    <a:pt x="393" y="1758"/>
                    <a:pt x="875" y="1758"/>
                  </a:cubicBezTo>
                  <a:cubicBezTo>
                    <a:pt x="1044" y="1758"/>
                    <a:pt x="1196" y="1704"/>
                    <a:pt x="1330" y="1624"/>
                  </a:cubicBezTo>
                  <a:lnTo>
                    <a:pt x="1686" y="1981"/>
                  </a:lnTo>
                  <a:cubicBezTo>
                    <a:pt x="1735" y="2029"/>
                    <a:pt x="1790" y="2050"/>
                    <a:pt x="1844" y="2050"/>
                  </a:cubicBezTo>
                  <a:cubicBezTo>
                    <a:pt x="2026" y="2050"/>
                    <a:pt x="2189" y="1814"/>
                    <a:pt x="2017" y="1642"/>
                  </a:cubicBezTo>
                  <a:lnTo>
                    <a:pt x="1651" y="1276"/>
                  </a:lnTo>
                  <a:cubicBezTo>
                    <a:pt x="1713" y="1160"/>
                    <a:pt x="1749" y="1026"/>
                    <a:pt x="1749" y="874"/>
                  </a:cubicBezTo>
                  <a:cubicBezTo>
                    <a:pt x="1749" y="393"/>
                    <a:pt x="1356"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52;p40">
              <a:extLst>
                <a:ext uri="{FF2B5EF4-FFF2-40B4-BE49-F238E27FC236}">
                  <a16:creationId xmlns:a16="http://schemas.microsoft.com/office/drawing/2014/main" xmlns="" id="{DED8FD29-8E79-467A-9B5E-6A0300EDDB58}"/>
                </a:ext>
              </a:extLst>
            </p:cNvPr>
            <p:cNvSpPr/>
            <p:nvPr/>
          </p:nvSpPr>
          <p:spPr>
            <a:xfrm>
              <a:off x="6334075" y="1243675"/>
              <a:ext cx="39625" cy="61200"/>
            </a:xfrm>
            <a:custGeom>
              <a:avLst/>
              <a:gdLst/>
              <a:ahLst/>
              <a:cxnLst/>
              <a:rect l="l" t="t" r="r" b="b"/>
              <a:pathLst>
                <a:path w="1585" h="2448" extrusionOk="0">
                  <a:moveTo>
                    <a:pt x="1250" y="0"/>
                  </a:moveTo>
                  <a:cubicBezTo>
                    <a:pt x="1190" y="0"/>
                    <a:pt x="1129" y="22"/>
                    <a:pt x="1080" y="67"/>
                  </a:cubicBezTo>
                  <a:lnTo>
                    <a:pt x="99" y="1057"/>
                  </a:lnTo>
                  <a:cubicBezTo>
                    <a:pt x="1" y="1164"/>
                    <a:pt x="1" y="1280"/>
                    <a:pt x="99" y="1387"/>
                  </a:cubicBezTo>
                  <a:lnTo>
                    <a:pt x="1080" y="2378"/>
                  </a:lnTo>
                  <a:cubicBezTo>
                    <a:pt x="1131" y="2427"/>
                    <a:pt x="1188" y="2447"/>
                    <a:pt x="1242" y="2447"/>
                  </a:cubicBezTo>
                  <a:cubicBezTo>
                    <a:pt x="1426" y="2447"/>
                    <a:pt x="1585" y="2213"/>
                    <a:pt x="1419" y="2048"/>
                  </a:cubicBezTo>
                  <a:lnTo>
                    <a:pt x="599" y="1227"/>
                  </a:lnTo>
                  <a:lnTo>
                    <a:pt x="1419" y="397"/>
                  </a:lnTo>
                  <a:cubicBezTo>
                    <a:pt x="1509" y="308"/>
                    <a:pt x="1509" y="156"/>
                    <a:pt x="1419" y="67"/>
                  </a:cubicBezTo>
                  <a:cubicBezTo>
                    <a:pt x="1370" y="22"/>
                    <a:pt x="1310" y="0"/>
                    <a:pt x="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53;p40">
              <a:extLst>
                <a:ext uri="{FF2B5EF4-FFF2-40B4-BE49-F238E27FC236}">
                  <a16:creationId xmlns:a16="http://schemas.microsoft.com/office/drawing/2014/main" xmlns="" id="{C3BB4428-1C2D-4353-B9B2-EF840888938B}"/>
                </a:ext>
              </a:extLst>
            </p:cNvPr>
            <p:cNvSpPr/>
            <p:nvPr/>
          </p:nvSpPr>
          <p:spPr>
            <a:xfrm>
              <a:off x="6444375" y="1243600"/>
              <a:ext cx="39375" cy="61200"/>
            </a:xfrm>
            <a:custGeom>
              <a:avLst/>
              <a:gdLst/>
              <a:ahLst/>
              <a:cxnLst/>
              <a:rect l="l" t="t" r="r" b="b"/>
              <a:pathLst>
                <a:path w="1575" h="2448" extrusionOk="0">
                  <a:moveTo>
                    <a:pt x="339" y="1"/>
                  </a:moveTo>
                  <a:cubicBezTo>
                    <a:pt x="159" y="1"/>
                    <a:pt x="0" y="235"/>
                    <a:pt x="165" y="400"/>
                  </a:cubicBezTo>
                  <a:lnTo>
                    <a:pt x="986" y="1230"/>
                  </a:lnTo>
                  <a:lnTo>
                    <a:pt x="165" y="2051"/>
                  </a:lnTo>
                  <a:cubicBezTo>
                    <a:pt x="67" y="2140"/>
                    <a:pt x="67" y="2291"/>
                    <a:pt x="165" y="2381"/>
                  </a:cubicBezTo>
                  <a:cubicBezTo>
                    <a:pt x="219" y="2425"/>
                    <a:pt x="275" y="2448"/>
                    <a:pt x="330" y="2448"/>
                  </a:cubicBezTo>
                  <a:cubicBezTo>
                    <a:pt x="386" y="2448"/>
                    <a:pt x="442" y="2425"/>
                    <a:pt x="496" y="2381"/>
                  </a:cubicBezTo>
                  <a:lnTo>
                    <a:pt x="1486" y="1390"/>
                  </a:lnTo>
                  <a:cubicBezTo>
                    <a:pt x="1575" y="1283"/>
                    <a:pt x="1575" y="1167"/>
                    <a:pt x="1486" y="1060"/>
                  </a:cubicBezTo>
                  <a:lnTo>
                    <a:pt x="496" y="70"/>
                  </a:lnTo>
                  <a:cubicBezTo>
                    <a:pt x="447" y="21"/>
                    <a:pt x="392" y="1"/>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54;p40">
              <a:extLst>
                <a:ext uri="{FF2B5EF4-FFF2-40B4-BE49-F238E27FC236}">
                  <a16:creationId xmlns:a16="http://schemas.microsoft.com/office/drawing/2014/main" xmlns="" id="{9E625958-78F1-47FB-BCEE-D4A0F5F6A34E}"/>
                </a:ext>
              </a:extLst>
            </p:cNvPr>
            <p:cNvSpPr/>
            <p:nvPr/>
          </p:nvSpPr>
          <p:spPr>
            <a:xfrm>
              <a:off x="6386500" y="1215125"/>
              <a:ext cx="45325" cy="118325"/>
            </a:xfrm>
            <a:custGeom>
              <a:avLst/>
              <a:gdLst/>
              <a:ahLst/>
              <a:cxnLst/>
              <a:rect l="l" t="t" r="r" b="b"/>
              <a:pathLst>
                <a:path w="1813" h="4733" extrusionOk="0">
                  <a:moveTo>
                    <a:pt x="1521" y="0"/>
                  </a:moveTo>
                  <a:cubicBezTo>
                    <a:pt x="1429" y="0"/>
                    <a:pt x="1338" y="50"/>
                    <a:pt x="1303" y="165"/>
                  </a:cubicBezTo>
                  <a:lnTo>
                    <a:pt x="36" y="4430"/>
                  </a:lnTo>
                  <a:cubicBezTo>
                    <a:pt x="0" y="4572"/>
                    <a:pt x="125" y="4733"/>
                    <a:pt x="268" y="4733"/>
                  </a:cubicBezTo>
                  <a:cubicBezTo>
                    <a:pt x="366" y="4733"/>
                    <a:pt x="464" y="4670"/>
                    <a:pt x="491" y="4563"/>
                  </a:cubicBezTo>
                  <a:lnTo>
                    <a:pt x="1758" y="299"/>
                  </a:lnTo>
                  <a:cubicBezTo>
                    <a:pt x="1812" y="120"/>
                    <a:pt x="1665" y="0"/>
                    <a:pt x="1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3450;p54">
            <a:extLst>
              <a:ext uri="{FF2B5EF4-FFF2-40B4-BE49-F238E27FC236}">
                <a16:creationId xmlns:a16="http://schemas.microsoft.com/office/drawing/2014/main" xmlns="" id="{74D043ED-6978-4A74-907B-B0863EA5023E}"/>
              </a:ext>
            </a:extLst>
          </p:cNvPr>
          <p:cNvGrpSpPr/>
          <p:nvPr/>
        </p:nvGrpSpPr>
        <p:grpSpPr>
          <a:xfrm>
            <a:off x="5967323" y="3549213"/>
            <a:ext cx="310728" cy="308018"/>
            <a:chOff x="4384850" y="2333250"/>
            <a:chExt cx="407025" cy="403475"/>
          </a:xfrm>
        </p:grpSpPr>
        <p:sp>
          <p:nvSpPr>
            <p:cNvPr id="125" name="Google Shape;3451;p54">
              <a:extLst>
                <a:ext uri="{FF2B5EF4-FFF2-40B4-BE49-F238E27FC236}">
                  <a16:creationId xmlns:a16="http://schemas.microsoft.com/office/drawing/2014/main" xmlns="" id="{A6D9E86F-C5A6-4F9D-B428-29DE806F4861}"/>
                </a:ext>
              </a:extLst>
            </p:cNvPr>
            <p:cNvSpPr/>
            <p:nvPr/>
          </p:nvSpPr>
          <p:spPr>
            <a:xfrm>
              <a:off x="4601400" y="2553100"/>
              <a:ext cx="184250" cy="177675"/>
            </a:xfrm>
            <a:custGeom>
              <a:avLst/>
              <a:gdLst/>
              <a:ahLst/>
              <a:cxnLst/>
              <a:rect l="l" t="t" r="r" b="b"/>
              <a:pathLst>
                <a:path w="7370" h="7107" extrusionOk="0">
                  <a:moveTo>
                    <a:pt x="1481" y="1"/>
                  </a:moveTo>
                  <a:cubicBezTo>
                    <a:pt x="1136" y="1"/>
                    <a:pt x="790" y="132"/>
                    <a:pt x="527" y="395"/>
                  </a:cubicBezTo>
                  <a:cubicBezTo>
                    <a:pt x="0" y="922"/>
                    <a:pt x="0" y="1778"/>
                    <a:pt x="527" y="2304"/>
                  </a:cubicBezTo>
                  <a:lnTo>
                    <a:pt x="4934" y="6711"/>
                  </a:lnTo>
                  <a:cubicBezTo>
                    <a:pt x="5197" y="6975"/>
                    <a:pt x="5543" y="7106"/>
                    <a:pt x="5888" y="7106"/>
                  </a:cubicBezTo>
                  <a:cubicBezTo>
                    <a:pt x="6234" y="7106"/>
                    <a:pt x="6580" y="6975"/>
                    <a:pt x="6843" y="6711"/>
                  </a:cubicBezTo>
                  <a:cubicBezTo>
                    <a:pt x="7369" y="6185"/>
                    <a:pt x="7369" y="5329"/>
                    <a:pt x="6843" y="4802"/>
                  </a:cubicBezTo>
                  <a:lnTo>
                    <a:pt x="2436" y="395"/>
                  </a:lnTo>
                  <a:cubicBezTo>
                    <a:pt x="2173" y="132"/>
                    <a:pt x="1827"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52;p54">
              <a:extLst>
                <a:ext uri="{FF2B5EF4-FFF2-40B4-BE49-F238E27FC236}">
                  <a16:creationId xmlns:a16="http://schemas.microsoft.com/office/drawing/2014/main" xmlns="" id="{FB016ED2-FB90-4308-B556-083C38709117}"/>
                </a:ext>
              </a:extLst>
            </p:cNvPr>
            <p:cNvSpPr/>
            <p:nvPr/>
          </p:nvSpPr>
          <p:spPr>
            <a:xfrm>
              <a:off x="4612775" y="2563475"/>
              <a:ext cx="91450" cy="86900"/>
            </a:xfrm>
            <a:custGeom>
              <a:avLst/>
              <a:gdLst/>
              <a:ahLst/>
              <a:cxnLst/>
              <a:rect l="l" t="t" r="r" b="b"/>
              <a:pathLst>
                <a:path w="3658" h="3476" extrusionOk="0">
                  <a:moveTo>
                    <a:pt x="2623" y="0"/>
                  </a:moveTo>
                  <a:cubicBezTo>
                    <a:pt x="2382" y="0"/>
                    <a:pt x="2141" y="92"/>
                    <a:pt x="1954" y="275"/>
                  </a:cubicBezTo>
                  <a:lnTo>
                    <a:pt x="366" y="1863"/>
                  </a:lnTo>
                  <a:cubicBezTo>
                    <a:pt x="0" y="2237"/>
                    <a:pt x="0" y="2826"/>
                    <a:pt x="366" y="3201"/>
                  </a:cubicBezTo>
                  <a:cubicBezTo>
                    <a:pt x="553" y="3384"/>
                    <a:pt x="794" y="3475"/>
                    <a:pt x="1035" y="3475"/>
                  </a:cubicBezTo>
                  <a:cubicBezTo>
                    <a:pt x="1276" y="3475"/>
                    <a:pt x="1517" y="3384"/>
                    <a:pt x="1704" y="3201"/>
                  </a:cubicBezTo>
                  <a:lnTo>
                    <a:pt x="3292" y="1613"/>
                  </a:lnTo>
                  <a:cubicBezTo>
                    <a:pt x="3658" y="1238"/>
                    <a:pt x="3658" y="649"/>
                    <a:pt x="3292" y="275"/>
                  </a:cubicBezTo>
                  <a:cubicBezTo>
                    <a:pt x="3105" y="92"/>
                    <a:pt x="2864" y="0"/>
                    <a:pt x="26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53;p54">
              <a:extLst>
                <a:ext uri="{FF2B5EF4-FFF2-40B4-BE49-F238E27FC236}">
                  <a16:creationId xmlns:a16="http://schemas.microsoft.com/office/drawing/2014/main" xmlns="" id="{11F03D78-AF8B-4518-B20E-E05887F0E510}"/>
                </a:ext>
              </a:extLst>
            </p:cNvPr>
            <p:cNvSpPr/>
            <p:nvPr/>
          </p:nvSpPr>
          <p:spPr>
            <a:xfrm>
              <a:off x="4390850" y="2339275"/>
              <a:ext cx="307150" cy="307125"/>
            </a:xfrm>
            <a:custGeom>
              <a:avLst/>
              <a:gdLst/>
              <a:ahLst/>
              <a:cxnLst/>
              <a:rect l="l" t="t" r="r" b="b"/>
              <a:pathLst>
                <a:path w="12286" h="12285" extrusionOk="0">
                  <a:moveTo>
                    <a:pt x="6139" y="1"/>
                  </a:moveTo>
                  <a:cubicBezTo>
                    <a:pt x="2749" y="1"/>
                    <a:pt x="1" y="2748"/>
                    <a:pt x="1" y="6138"/>
                  </a:cubicBezTo>
                  <a:cubicBezTo>
                    <a:pt x="1" y="9528"/>
                    <a:pt x="2749" y="12285"/>
                    <a:pt x="6139" y="12285"/>
                  </a:cubicBezTo>
                  <a:cubicBezTo>
                    <a:pt x="9529" y="12285"/>
                    <a:pt x="12285" y="9528"/>
                    <a:pt x="12285" y="6138"/>
                  </a:cubicBezTo>
                  <a:cubicBezTo>
                    <a:pt x="12285" y="2748"/>
                    <a:pt x="9529" y="1"/>
                    <a:pt x="6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54;p54">
              <a:extLst>
                <a:ext uri="{FF2B5EF4-FFF2-40B4-BE49-F238E27FC236}">
                  <a16:creationId xmlns:a16="http://schemas.microsoft.com/office/drawing/2014/main" xmlns="" id="{FBF66A78-4E58-45E0-B3C4-FA3B78CC085C}"/>
                </a:ext>
              </a:extLst>
            </p:cNvPr>
            <p:cNvSpPr/>
            <p:nvPr/>
          </p:nvSpPr>
          <p:spPr>
            <a:xfrm>
              <a:off x="4430100" y="2378525"/>
              <a:ext cx="228425" cy="228400"/>
            </a:xfrm>
            <a:custGeom>
              <a:avLst/>
              <a:gdLst/>
              <a:ahLst/>
              <a:cxnLst/>
              <a:rect l="l" t="t" r="r" b="b"/>
              <a:pathLst>
                <a:path w="9137" h="9136" extrusionOk="0">
                  <a:moveTo>
                    <a:pt x="4569" y="1"/>
                  </a:moveTo>
                  <a:cubicBezTo>
                    <a:pt x="2053" y="1"/>
                    <a:pt x="1" y="2052"/>
                    <a:pt x="1" y="4568"/>
                  </a:cubicBezTo>
                  <a:cubicBezTo>
                    <a:pt x="1" y="7093"/>
                    <a:pt x="2053" y="9136"/>
                    <a:pt x="4569" y="9136"/>
                  </a:cubicBezTo>
                  <a:cubicBezTo>
                    <a:pt x="7093" y="9136"/>
                    <a:pt x="9136" y="7093"/>
                    <a:pt x="9136" y="4568"/>
                  </a:cubicBezTo>
                  <a:cubicBezTo>
                    <a:pt x="9136" y="2052"/>
                    <a:pt x="7093"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55;p54">
              <a:extLst>
                <a:ext uri="{FF2B5EF4-FFF2-40B4-BE49-F238E27FC236}">
                  <a16:creationId xmlns:a16="http://schemas.microsoft.com/office/drawing/2014/main" xmlns="" id="{7DD080EE-9B01-4DE6-A448-1565263E9AA5}"/>
                </a:ext>
              </a:extLst>
            </p:cNvPr>
            <p:cNvSpPr/>
            <p:nvPr/>
          </p:nvSpPr>
          <p:spPr>
            <a:xfrm>
              <a:off x="4474275" y="2476425"/>
              <a:ext cx="32800" cy="32825"/>
            </a:xfrm>
            <a:custGeom>
              <a:avLst/>
              <a:gdLst/>
              <a:ahLst/>
              <a:cxnLst/>
              <a:rect l="l" t="t" r="r" b="b"/>
              <a:pathLst>
                <a:path w="1312" h="1313" extrusionOk="0">
                  <a:moveTo>
                    <a:pt x="660" y="1"/>
                  </a:moveTo>
                  <a:cubicBezTo>
                    <a:pt x="295" y="1"/>
                    <a:pt x="0" y="295"/>
                    <a:pt x="0" y="652"/>
                  </a:cubicBezTo>
                  <a:cubicBezTo>
                    <a:pt x="0" y="1018"/>
                    <a:pt x="295" y="1312"/>
                    <a:pt x="660" y="1312"/>
                  </a:cubicBezTo>
                  <a:cubicBezTo>
                    <a:pt x="1017" y="1312"/>
                    <a:pt x="1312" y="1018"/>
                    <a:pt x="1312" y="652"/>
                  </a:cubicBezTo>
                  <a:cubicBezTo>
                    <a:pt x="1312" y="295"/>
                    <a:pt x="1017" y="1"/>
                    <a:pt x="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56;p54">
              <a:extLst>
                <a:ext uri="{FF2B5EF4-FFF2-40B4-BE49-F238E27FC236}">
                  <a16:creationId xmlns:a16="http://schemas.microsoft.com/office/drawing/2014/main" xmlns="" id="{B79C5723-B74B-4847-BBCA-4C57CE1A81AB}"/>
                </a:ext>
              </a:extLst>
            </p:cNvPr>
            <p:cNvSpPr/>
            <p:nvPr/>
          </p:nvSpPr>
          <p:spPr>
            <a:xfrm>
              <a:off x="4528025" y="2476425"/>
              <a:ext cx="32800" cy="32825"/>
            </a:xfrm>
            <a:custGeom>
              <a:avLst/>
              <a:gdLst/>
              <a:ahLst/>
              <a:cxnLst/>
              <a:rect l="l" t="t" r="r" b="b"/>
              <a:pathLst>
                <a:path w="1312" h="1313" extrusionOk="0">
                  <a:moveTo>
                    <a:pt x="652" y="1"/>
                  </a:moveTo>
                  <a:cubicBezTo>
                    <a:pt x="295" y="1"/>
                    <a:pt x="0" y="295"/>
                    <a:pt x="0" y="652"/>
                  </a:cubicBezTo>
                  <a:cubicBezTo>
                    <a:pt x="0" y="1018"/>
                    <a:pt x="295" y="1312"/>
                    <a:pt x="652" y="1312"/>
                  </a:cubicBezTo>
                  <a:cubicBezTo>
                    <a:pt x="1017" y="1312"/>
                    <a:pt x="1312" y="1018"/>
                    <a:pt x="1312" y="652"/>
                  </a:cubicBezTo>
                  <a:cubicBezTo>
                    <a:pt x="1312" y="295"/>
                    <a:pt x="1017" y="1"/>
                    <a:pt x="6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57;p54">
              <a:extLst>
                <a:ext uri="{FF2B5EF4-FFF2-40B4-BE49-F238E27FC236}">
                  <a16:creationId xmlns:a16="http://schemas.microsoft.com/office/drawing/2014/main" xmlns="" id="{8527F8D2-1BF8-49CE-85E7-5380EDF5286B}"/>
                </a:ext>
              </a:extLst>
            </p:cNvPr>
            <p:cNvSpPr/>
            <p:nvPr/>
          </p:nvSpPr>
          <p:spPr>
            <a:xfrm>
              <a:off x="4581775" y="2476425"/>
              <a:ext cx="32575" cy="32825"/>
            </a:xfrm>
            <a:custGeom>
              <a:avLst/>
              <a:gdLst/>
              <a:ahLst/>
              <a:cxnLst/>
              <a:rect l="l" t="t" r="r" b="b"/>
              <a:pathLst>
                <a:path w="1303" h="1313" extrusionOk="0">
                  <a:moveTo>
                    <a:pt x="652" y="1"/>
                  </a:moveTo>
                  <a:cubicBezTo>
                    <a:pt x="286" y="1"/>
                    <a:pt x="0" y="295"/>
                    <a:pt x="0" y="652"/>
                  </a:cubicBezTo>
                  <a:cubicBezTo>
                    <a:pt x="0" y="1018"/>
                    <a:pt x="286" y="1312"/>
                    <a:pt x="652" y="1312"/>
                  </a:cubicBezTo>
                  <a:cubicBezTo>
                    <a:pt x="1008" y="1312"/>
                    <a:pt x="1303" y="1018"/>
                    <a:pt x="1303" y="652"/>
                  </a:cubicBezTo>
                  <a:cubicBezTo>
                    <a:pt x="1303" y="295"/>
                    <a:pt x="1008" y="1"/>
                    <a:pt x="6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58;p54">
              <a:extLst>
                <a:ext uri="{FF2B5EF4-FFF2-40B4-BE49-F238E27FC236}">
                  <a16:creationId xmlns:a16="http://schemas.microsoft.com/office/drawing/2014/main" xmlns="" id="{A0C01D50-BA6C-4E9D-B37D-0F8A2F2061C0}"/>
                </a:ext>
              </a:extLst>
            </p:cNvPr>
            <p:cNvSpPr/>
            <p:nvPr/>
          </p:nvSpPr>
          <p:spPr>
            <a:xfrm>
              <a:off x="4384850" y="2333250"/>
              <a:ext cx="407025" cy="403475"/>
            </a:xfrm>
            <a:custGeom>
              <a:avLst/>
              <a:gdLst/>
              <a:ahLst/>
              <a:cxnLst/>
              <a:rect l="l" t="t" r="r" b="b"/>
              <a:pathLst>
                <a:path w="16281" h="16139" extrusionOk="0">
                  <a:moveTo>
                    <a:pt x="11954" y="9484"/>
                  </a:moveTo>
                  <a:cubicBezTo>
                    <a:pt x="12061" y="9510"/>
                    <a:pt x="12159" y="9573"/>
                    <a:pt x="12240" y="9653"/>
                  </a:cubicBezTo>
                  <a:cubicBezTo>
                    <a:pt x="12516" y="9930"/>
                    <a:pt x="12516" y="10376"/>
                    <a:pt x="12240" y="10652"/>
                  </a:cubicBezTo>
                  <a:lnTo>
                    <a:pt x="10652" y="12240"/>
                  </a:lnTo>
                  <a:cubicBezTo>
                    <a:pt x="10513" y="12379"/>
                    <a:pt x="10333" y="12448"/>
                    <a:pt x="10152" y="12448"/>
                  </a:cubicBezTo>
                  <a:cubicBezTo>
                    <a:pt x="9972" y="12448"/>
                    <a:pt x="9791" y="12379"/>
                    <a:pt x="9653" y="12240"/>
                  </a:cubicBezTo>
                  <a:cubicBezTo>
                    <a:pt x="9572" y="12160"/>
                    <a:pt x="9519" y="12062"/>
                    <a:pt x="9483" y="11955"/>
                  </a:cubicBezTo>
                  <a:cubicBezTo>
                    <a:pt x="10518" y="11375"/>
                    <a:pt x="11374" y="10519"/>
                    <a:pt x="11954" y="9484"/>
                  </a:cubicBezTo>
                  <a:close/>
                  <a:moveTo>
                    <a:pt x="6379" y="1"/>
                  </a:moveTo>
                  <a:cubicBezTo>
                    <a:pt x="5005" y="1"/>
                    <a:pt x="3693" y="438"/>
                    <a:pt x="2596" y="1250"/>
                  </a:cubicBezTo>
                  <a:cubicBezTo>
                    <a:pt x="2391" y="1396"/>
                    <a:pt x="2546" y="1679"/>
                    <a:pt x="2741" y="1679"/>
                  </a:cubicBezTo>
                  <a:cubicBezTo>
                    <a:pt x="2784" y="1679"/>
                    <a:pt x="2829" y="1666"/>
                    <a:pt x="2873" y="1633"/>
                  </a:cubicBezTo>
                  <a:cubicBezTo>
                    <a:pt x="3898" y="875"/>
                    <a:pt x="5112" y="474"/>
                    <a:pt x="6379" y="474"/>
                  </a:cubicBezTo>
                  <a:cubicBezTo>
                    <a:pt x="9635" y="474"/>
                    <a:pt x="12284" y="3123"/>
                    <a:pt x="12284" y="6379"/>
                  </a:cubicBezTo>
                  <a:cubicBezTo>
                    <a:pt x="12284" y="9635"/>
                    <a:pt x="9635" y="12285"/>
                    <a:pt x="6379" y="12285"/>
                  </a:cubicBezTo>
                  <a:cubicBezTo>
                    <a:pt x="3122" y="12285"/>
                    <a:pt x="473" y="9635"/>
                    <a:pt x="473" y="6379"/>
                  </a:cubicBezTo>
                  <a:cubicBezTo>
                    <a:pt x="473" y="4916"/>
                    <a:pt x="1017" y="3516"/>
                    <a:pt x="1989" y="2427"/>
                  </a:cubicBezTo>
                  <a:cubicBezTo>
                    <a:pt x="2145" y="2258"/>
                    <a:pt x="1983" y="2038"/>
                    <a:pt x="1806" y="2038"/>
                  </a:cubicBezTo>
                  <a:cubicBezTo>
                    <a:pt x="1749" y="2038"/>
                    <a:pt x="1691" y="2061"/>
                    <a:pt x="1641" y="2115"/>
                  </a:cubicBezTo>
                  <a:cubicBezTo>
                    <a:pt x="589" y="3284"/>
                    <a:pt x="0" y="4800"/>
                    <a:pt x="0" y="6379"/>
                  </a:cubicBezTo>
                  <a:cubicBezTo>
                    <a:pt x="0" y="9894"/>
                    <a:pt x="2864" y="12758"/>
                    <a:pt x="6379" y="12758"/>
                  </a:cubicBezTo>
                  <a:cubicBezTo>
                    <a:pt x="7333" y="12758"/>
                    <a:pt x="8243" y="12544"/>
                    <a:pt x="9055" y="12169"/>
                  </a:cubicBezTo>
                  <a:cubicBezTo>
                    <a:pt x="9117" y="12321"/>
                    <a:pt x="9207" y="12454"/>
                    <a:pt x="9322" y="12570"/>
                  </a:cubicBezTo>
                  <a:cubicBezTo>
                    <a:pt x="9546" y="12802"/>
                    <a:pt x="9849" y="12918"/>
                    <a:pt x="10152" y="12918"/>
                  </a:cubicBezTo>
                  <a:cubicBezTo>
                    <a:pt x="10304" y="12918"/>
                    <a:pt x="10447" y="12892"/>
                    <a:pt x="10589" y="12838"/>
                  </a:cubicBezTo>
                  <a:lnTo>
                    <a:pt x="13426" y="15675"/>
                  </a:lnTo>
                  <a:cubicBezTo>
                    <a:pt x="13738" y="15978"/>
                    <a:pt x="14140" y="16139"/>
                    <a:pt x="14550" y="16139"/>
                  </a:cubicBezTo>
                  <a:cubicBezTo>
                    <a:pt x="14961" y="16139"/>
                    <a:pt x="15362" y="15978"/>
                    <a:pt x="15674" y="15675"/>
                  </a:cubicBezTo>
                  <a:cubicBezTo>
                    <a:pt x="16281" y="15059"/>
                    <a:pt x="16281" y="14042"/>
                    <a:pt x="15674" y="13427"/>
                  </a:cubicBezTo>
                  <a:lnTo>
                    <a:pt x="14292" y="12053"/>
                  </a:lnTo>
                  <a:cubicBezTo>
                    <a:pt x="14242" y="12001"/>
                    <a:pt x="14186" y="11980"/>
                    <a:pt x="14133" y="11980"/>
                  </a:cubicBezTo>
                  <a:cubicBezTo>
                    <a:pt x="13954" y="11980"/>
                    <a:pt x="13797" y="12218"/>
                    <a:pt x="13961" y="12383"/>
                  </a:cubicBezTo>
                  <a:lnTo>
                    <a:pt x="15335" y="13766"/>
                  </a:lnTo>
                  <a:cubicBezTo>
                    <a:pt x="15763" y="14194"/>
                    <a:pt x="15763" y="14908"/>
                    <a:pt x="15335" y="15336"/>
                  </a:cubicBezTo>
                  <a:cubicBezTo>
                    <a:pt x="15121" y="15554"/>
                    <a:pt x="14836" y="15664"/>
                    <a:pt x="14550" y="15664"/>
                  </a:cubicBezTo>
                  <a:cubicBezTo>
                    <a:pt x="14265" y="15664"/>
                    <a:pt x="13979" y="15554"/>
                    <a:pt x="13765" y="15336"/>
                  </a:cubicBezTo>
                  <a:lnTo>
                    <a:pt x="10991" y="12570"/>
                  </a:lnTo>
                  <a:lnTo>
                    <a:pt x="12570" y="10991"/>
                  </a:lnTo>
                  <a:lnTo>
                    <a:pt x="13060" y="11482"/>
                  </a:lnTo>
                  <a:cubicBezTo>
                    <a:pt x="13110" y="11534"/>
                    <a:pt x="13166" y="11555"/>
                    <a:pt x="13220" y="11555"/>
                  </a:cubicBezTo>
                  <a:cubicBezTo>
                    <a:pt x="13401" y="11555"/>
                    <a:pt x="13562" y="11317"/>
                    <a:pt x="13390" y="11152"/>
                  </a:cubicBezTo>
                  <a:lnTo>
                    <a:pt x="12837" y="10590"/>
                  </a:lnTo>
                  <a:cubicBezTo>
                    <a:pt x="12998" y="10162"/>
                    <a:pt x="12918" y="9662"/>
                    <a:pt x="12570" y="9323"/>
                  </a:cubicBezTo>
                  <a:cubicBezTo>
                    <a:pt x="12454" y="9207"/>
                    <a:pt x="12320" y="9118"/>
                    <a:pt x="12168" y="9056"/>
                  </a:cubicBezTo>
                  <a:cubicBezTo>
                    <a:pt x="12543" y="8244"/>
                    <a:pt x="12757" y="7334"/>
                    <a:pt x="12757" y="6379"/>
                  </a:cubicBezTo>
                  <a:cubicBezTo>
                    <a:pt x="12757" y="2864"/>
                    <a:pt x="9893" y="1"/>
                    <a:pt x="6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59;p54">
              <a:extLst>
                <a:ext uri="{FF2B5EF4-FFF2-40B4-BE49-F238E27FC236}">
                  <a16:creationId xmlns:a16="http://schemas.microsoft.com/office/drawing/2014/main" xmlns="" id="{540246E2-AEA0-4AA9-BE65-BA9195371988}"/>
                </a:ext>
              </a:extLst>
            </p:cNvPr>
            <p:cNvSpPr/>
            <p:nvPr/>
          </p:nvSpPr>
          <p:spPr>
            <a:xfrm>
              <a:off x="4424325" y="2372725"/>
              <a:ext cx="240200" cy="240000"/>
            </a:xfrm>
            <a:custGeom>
              <a:avLst/>
              <a:gdLst/>
              <a:ahLst/>
              <a:cxnLst/>
              <a:rect l="l" t="t" r="r" b="b"/>
              <a:pathLst>
                <a:path w="9608" h="9600" extrusionOk="0">
                  <a:moveTo>
                    <a:pt x="4800" y="474"/>
                  </a:moveTo>
                  <a:cubicBezTo>
                    <a:pt x="7190" y="474"/>
                    <a:pt x="9135" y="2418"/>
                    <a:pt x="9135" y="4800"/>
                  </a:cubicBezTo>
                  <a:cubicBezTo>
                    <a:pt x="9135" y="7191"/>
                    <a:pt x="7190" y="9127"/>
                    <a:pt x="4800" y="9127"/>
                  </a:cubicBezTo>
                  <a:cubicBezTo>
                    <a:pt x="2418" y="9127"/>
                    <a:pt x="473" y="7191"/>
                    <a:pt x="473" y="4800"/>
                  </a:cubicBezTo>
                  <a:cubicBezTo>
                    <a:pt x="473" y="2418"/>
                    <a:pt x="2418" y="474"/>
                    <a:pt x="4800" y="474"/>
                  </a:cubicBezTo>
                  <a:close/>
                  <a:moveTo>
                    <a:pt x="4800" y="1"/>
                  </a:moveTo>
                  <a:cubicBezTo>
                    <a:pt x="2150" y="1"/>
                    <a:pt x="0" y="2151"/>
                    <a:pt x="0" y="4800"/>
                  </a:cubicBezTo>
                  <a:cubicBezTo>
                    <a:pt x="0" y="7450"/>
                    <a:pt x="2150" y="9600"/>
                    <a:pt x="4800" y="9600"/>
                  </a:cubicBezTo>
                  <a:cubicBezTo>
                    <a:pt x="7449" y="9600"/>
                    <a:pt x="9608" y="7450"/>
                    <a:pt x="9608" y="4800"/>
                  </a:cubicBezTo>
                  <a:cubicBezTo>
                    <a:pt x="9608" y="2151"/>
                    <a:pt x="7449" y="1"/>
                    <a:pt x="4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60;p54">
              <a:extLst>
                <a:ext uri="{FF2B5EF4-FFF2-40B4-BE49-F238E27FC236}">
                  <a16:creationId xmlns:a16="http://schemas.microsoft.com/office/drawing/2014/main" xmlns="" id="{D14A478B-A362-45C3-AB53-5DFE4C1037F1}"/>
                </a:ext>
              </a:extLst>
            </p:cNvPr>
            <p:cNvSpPr/>
            <p:nvPr/>
          </p:nvSpPr>
          <p:spPr>
            <a:xfrm>
              <a:off x="4468475" y="2470425"/>
              <a:ext cx="44400" cy="44625"/>
            </a:xfrm>
            <a:custGeom>
              <a:avLst/>
              <a:gdLst/>
              <a:ahLst/>
              <a:cxnLst/>
              <a:rect l="l" t="t" r="r" b="b"/>
              <a:pathLst>
                <a:path w="1776" h="1785" extrusionOk="0">
                  <a:moveTo>
                    <a:pt x="892" y="473"/>
                  </a:moveTo>
                  <a:cubicBezTo>
                    <a:pt x="1124" y="473"/>
                    <a:pt x="1312" y="660"/>
                    <a:pt x="1312" y="892"/>
                  </a:cubicBezTo>
                  <a:cubicBezTo>
                    <a:pt x="1312" y="1124"/>
                    <a:pt x="1124" y="1312"/>
                    <a:pt x="892" y="1312"/>
                  </a:cubicBezTo>
                  <a:cubicBezTo>
                    <a:pt x="661" y="1312"/>
                    <a:pt x="473" y="1124"/>
                    <a:pt x="473" y="892"/>
                  </a:cubicBezTo>
                  <a:cubicBezTo>
                    <a:pt x="473" y="660"/>
                    <a:pt x="661" y="473"/>
                    <a:pt x="892" y="473"/>
                  </a:cubicBezTo>
                  <a:close/>
                  <a:moveTo>
                    <a:pt x="892" y="0"/>
                  </a:moveTo>
                  <a:cubicBezTo>
                    <a:pt x="402" y="0"/>
                    <a:pt x="0" y="402"/>
                    <a:pt x="0" y="892"/>
                  </a:cubicBezTo>
                  <a:cubicBezTo>
                    <a:pt x="0" y="1383"/>
                    <a:pt x="402" y="1784"/>
                    <a:pt x="892" y="1784"/>
                  </a:cubicBezTo>
                  <a:cubicBezTo>
                    <a:pt x="1383" y="1784"/>
                    <a:pt x="1776" y="1383"/>
                    <a:pt x="1776" y="892"/>
                  </a:cubicBezTo>
                  <a:cubicBezTo>
                    <a:pt x="1776" y="402"/>
                    <a:pt x="1383"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61;p54">
              <a:extLst>
                <a:ext uri="{FF2B5EF4-FFF2-40B4-BE49-F238E27FC236}">
                  <a16:creationId xmlns:a16="http://schemas.microsoft.com/office/drawing/2014/main" xmlns="" id="{47827723-8FB0-4908-8BFE-50FAFB04BF7B}"/>
                </a:ext>
              </a:extLst>
            </p:cNvPr>
            <p:cNvSpPr/>
            <p:nvPr/>
          </p:nvSpPr>
          <p:spPr>
            <a:xfrm>
              <a:off x="4522000" y="2470425"/>
              <a:ext cx="44625" cy="44625"/>
            </a:xfrm>
            <a:custGeom>
              <a:avLst/>
              <a:gdLst/>
              <a:ahLst/>
              <a:cxnLst/>
              <a:rect l="l" t="t" r="r" b="b"/>
              <a:pathLst>
                <a:path w="1785" h="1785" extrusionOk="0">
                  <a:moveTo>
                    <a:pt x="893" y="473"/>
                  </a:moveTo>
                  <a:cubicBezTo>
                    <a:pt x="1124" y="473"/>
                    <a:pt x="1312" y="660"/>
                    <a:pt x="1312" y="892"/>
                  </a:cubicBezTo>
                  <a:cubicBezTo>
                    <a:pt x="1312" y="1124"/>
                    <a:pt x="1124" y="1312"/>
                    <a:pt x="893" y="1312"/>
                  </a:cubicBezTo>
                  <a:cubicBezTo>
                    <a:pt x="661" y="1312"/>
                    <a:pt x="473" y="1124"/>
                    <a:pt x="473" y="892"/>
                  </a:cubicBezTo>
                  <a:cubicBezTo>
                    <a:pt x="473" y="660"/>
                    <a:pt x="661" y="473"/>
                    <a:pt x="893" y="473"/>
                  </a:cubicBezTo>
                  <a:close/>
                  <a:moveTo>
                    <a:pt x="893" y="0"/>
                  </a:moveTo>
                  <a:cubicBezTo>
                    <a:pt x="402" y="0"/>
                    <a:pt x="0" y="402"/>
                    <a:pt x="0" y="892"/>
                  </a:cubicBezTo>
                  <a:cubicBezTo>
                    <a:pt x="0" y="1383"/>
                    <a:pt x="402" y="1784"/>
                    <a:pt x="893" y="1784"/>
                  </a:cubicBezTo>
                  <a:cubicBezTo>
                    <a:pt x="1383" y="1784"/>
                    <a:pt x="1785" y="1383"/>
                    <a:pt x="1785" y="892"/>
                  </a:cubicBezTo>
                  <a:cubicBezTo>
                    <a:pt x="1785" y="402"/>
                    <a:pt x="1383"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462;p54">
              <a:extLst>
                <a:ext uri="{FF2B5EF4-FFF2-40B4-BE49-F238E27FC236}">
                  <a16:creationId xmlns:a16="http://schemas.microsoft.com/office/drawing/2014/main" xmlns="" id="{8E9FC234-2D67-4E96-A4F2-AD25377E7DE8}"/>
                </a:ext>
              </a:extLst>
            </p:cNvPr>
            <p:cNvSpPr/>
            <p:nvPr/>
          </p:nvSpPr>
          <p:spPr>
            <a:xfrm>
              <a:off x="4575750" y="2470425"/>
              <a:ext cx="44625" cy="44625"/>
            </a:xfrm>
            <a:custGeom>
              <a:avLst/>
              <a:gdLst/>
              <a:ahLst/>
              <a:cxnLst/>
              <a:rect l="l" t="t" r="r" b="b"/>
              <a:pathLst>
                <a:path w="1785" h="1785" extrusionOk="0">
                  <a:moveTo>
                    <a:pt x="893" y="473"/>
                  </a:moveTo>
                  <a:cubicBezTo>
                    <a:pt x="1124" y="473"/>
                    <a:pt x="1312" y="660"/>
                    <a:pt x="1312" y="892"/>
                  </a:cubicBezTo>
                  <a:cubicBezTo>
                    <a:pt x="1312" y="1124"/>
                    <a:pt x="1124" y="1312"/>
                    <a:pt x="893" y="1312"/>
                  </a:cubicBezTo>
                  <a:cubicBezTo>
                    <a:pt x="661" y="1312"/>
                    <a:pt x="473" y="1124"/>
                    <a:pt x="473" y="892"/>
                  </a:cubicBezTo>
                  <a:cubicBezTo>
                    <a:pt x="473" y="660"/>
                    <a:pt x="661" y="473"/>
                    <a:pt x="893" y="473"/>
                  </a:cubicBezTo>
                  <a:close/>
                  <a:moveTo>
                    <a:pt x="893" y="0"/>
                  </a:moveTo>
                  <a:cubicBezTo>
                    <a:pt x="402" y="0"/>
                    <a:pt x="0" y="402"/>
                    <a:pt x="0" y="892"/>
                  </a:cubicBezTo>
                  <a:cubicBezTo>
                    <a:pt x="0" y="1383"/>
                    <a:pt x="402" y="1784"/>
                    <a:pt x="893" y="1784"/>
                  </a:cubicBezTo>
                  <a:cubicBezTo>
                    <a:pt x="1383" y="1784"/>
                    <a:pt x="1785" y="1383"/>
                    <a:pt x="1785" y="892"/>
                  </a:cubicBezTo>
                  <a:cubicBezTo>
                    <a:pt x="1785" y="402"/>
                    <a:pt x="1383"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4777;p70">
            <a:extLst>
              <a:ext uri="{FF2B5EF4-FFF2-40B4-BE49-F238E27FC236}">
                <a16:creationId xmlns:a16="http://schemas.microsoft.com/office/drawing/2014/main" xmlns="" id="{97FBD850-90C1-4D16-AE70-7CC9968036D1}"/>
              </a:ext>
            </a:extLst>
          </p:cNvPr>
          <p:cNvGrpSpPr/>
          <p:nvPr/>
        </p:nvGrpSpPr>
        <p:grpSpPr>
          <a:xfrm>
            <a:off x="2846723" y="1888136"/>
            <a:ext cx="360818" cy="358055"/>
            <a:chOff x="3316717" y="3769118"/>
            <a:chExt cx="377385" cy="374495"/>
          </a:xfrm>
        </p:grpSpPr>
        <p:sp>
          <p:nvSpPr>
            <p:cNvPr id="138" name="Google Shape;4778;p70">
              <a:extLst>
                <a:ext uri="{FF2B5EF4-FFF2-40B4-BE49-F238E27FC236}">
                  <a16:creationId xmlns:a16="http://schemas.microsoft.com/office/drawing/2014/main" xmlns="" id="{5043CEDD-3A8A-47CD-AB1D-B507C44BA333}"/>
                </a:ext>
              </a:extLst>
            </p:cNvPr>
            <p:cNvSpPr/>
            <p:nvPr/>
          </p:nvSpPr>
          <p:spPr>
            <a:xfrm>
              <a:off x="3373395" y="3774707"/>
              <a:ext cx="262766" cy="284286"/>
            </a:xfrm>
            <a:custGeom>
              <a:avLst/>
              <a:gdLst/>
              <a:ahLst/>
              <a:cxnLst/>
              <a:rect l="l" t="t" r="r" b="b"/>
              <a:pathLst>
                <a:path w="11331" h="12259" extrusionOk="0">
                  <a:moveTo>
                    <a:pt x="5689" y="1"/>
                  </a:moveTo>
                  <a:cubicBezTo>
                    <a:pt x="2632" y="1"/>
                    <a:pt x="107" y="2458"/>
                    <a:pt x="37" y="5523"/>
                  </a:cubicBezTo>
                  <a:cubicBezTo>
                    <a:pt x="1" y="7352"/>
                    <a:pt x="831" y="8993"/>
                    <a:pt x="2151" y="10046"/>
                  </a:cubicBezTo>
                  <a:lnTo>
                    <a:pt x="2151" y="10831"/>
                  </a:lnTo>
                  <a:cubicBezTo>
                    <a:pt x="2151" y="11616"/>
                    <a:pt x="2793" y="12258"/>
                    <a:pt x="3578" y="12258"/>
                  </a:cubicBezTo>
                  <a:lnTo>
                    <a:pt x="7789" y="12258"/>
                  </a:lnTo>
                  <a:cubicBezTo>
                    <a:pt x="8574" y="12258"/>
                    <a:pt x="9216" y="11616"/>
                    <a:pt x="9216" y="10831"/>
                  </a:cubicBezTo>
                  <a:lnTo>
                    <a:pt x="9216" y="10046"/>
                  </a:lnTo>
                  <a:cubicBezTo>
                    <a:pt x="10501" y="9011"/>
                    <a:pt x="11331" y="7423"/>
                    <a:pt x="11331" y="5648"/>
                  </a:cubicBezTo>
                  <a:cubicBezTo>
                    <a:pt x="11331" y="2552"/>
                    <a:pt x="8842" y="37"/>
                    <a:pt x="5755" y="1"/>
                  </a:cubicBezTo>
                  <a:cubicBezTo>
                    <a:pt x="5733" y="1"/>
                    <a:pt x="5711" y="1"/>
                    <a:pt x="5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79;p70">
              <a:extLst>
                <a:ext uri="{FF2B5EF4-FFF2-40B4-BE49-F238E27FC236}">
                  <a16:creationId xmlns:a16="http://schemas.microsoft.com/office/drawing/2014/main" xmlns="" id="{CF8B5E69-82E8-4892-961A-9B9F1D5468F9}"/>
                </a:ext>
              </a:extLst>
            </p:cNvPr>
            <p:cNvSpPr/>
            <p:nvPr/>
          </p:nvSpPr>
          <p:spPr>
            <a:xfrm>
              <a:off x="3468993" y="4081524"/>
              <a:ext cx="72422" cy="56305"/>
            </a:xfrm>
            <a:custGeom>
              <a:avLst/>
              <a:gdLst/>
              <a:ahLst/>
              <a:cxnLst/>
              <a:rect l="l" t="t" r="r" b="b"/>
              <a:pathLst>
                <a:path w="3123" h="2428" extrusionOk="0">
                  <a:moveTo>
                    <a:pt x="0" y="1"/>
                  </a:moveTo>
                  <a:lnTo>
                    <a:pt x="0" y="1464"/>
                  </a:lnTo>
                  <a:cubicBezTo>
                    <a:pt x="0" y="1999"/>
                    <a:pt x="428" y="2427"/>
                    <a:pt x="964" y="2427"/>
                  </a:cubicBezTo>
                  <a:lnTo>
                    <a:pt x="2159" y="2427"/>
                  </a:lnTo>
                  <a:cubicBezTo>
                    <a:pt x="2685" y="2427"/>
                    <a:pt x="3123" y="1999"/>
                    <a:pt x="3123" y="1464"/>
                  </a:cubicBezTo>
                  <a:lnTo>
                    <a:pt x="3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80;p70">
              <a:extLst>
                <a:ext uri="{FF2B5EF4-FFF2-40B4-BE49-F238E27FC236}">
                  <a16:creationId xmlns:a16="http://schemas.microsoft.com/office/drawing/2014/main" xmlns="" id="{562DA100-CECD-428E-8016-957D9CC362EB}"/>
                </a:ext>
              </a:extLst>
            </p:cNvPr>
            <p:cNvSpPr/>
            <p:nvPr/>
          </p:nvSpPr>
          <p:spPr>
            <a:xfrm>
              <a:off x="3451201" y="4058982"/>
              <a:ext cx="107996" cy="49673"/>
            </a:xfrm>
            <a:custGeom>
              <a:avLst/>
              <a:gdLst/>
              <a:ahLst/>
              <a:cxnLst/>
              <a:rect l="l" t="t" r="r" b="b"/>
              <a:pathLst>
                <a:path w="4657" h="2142" extrusionOk="0">
                  <a:moveTo>
                    <a:pt x="0" y="0"/>
                  </a:moveTo>
                  <a:lnTo>
                    <a:pt x="0" y="1374"/>
                  </a:lnTo>
                  <a:cubicBezTo>
                    <a:pt x="0" y="1793"/>
                    <a:pt x="339" y="2141"/>
                    <a:pt x="758" y="2141"/>
                  </a:cubicBezTo>
                  <a:lnTo>
                    <a:pt x="3890" y="2141"/>
                  </a:lnTo>
                  <a:cubicBezTo>
                    <a:pt x="4318" y="2141"/>
                    <a:pt x="4657" y="1793"/>
                    <a:pt x="4657" y="1374"/>
                  </a:cubicBezTo>
                  <a:lnTo>
                    <a:pt x="4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81;p70">
              <a:extLst>
                <a:ext uri="{FF2B5EF4-FFF2-40B4-BE49-F238E27FC236}">
                  <a16:creationId xmlns:a16="http://schemas.microsoft.com/office/drawing/2014/main" xmlns="" id="{9B111D4F-C690-46DB-936C-3FA41A057FBA}"/>
                </a:ext>
              </a:extLst>
            </p:cNvPr>
            <p:cNvSpPr/>
            <p:nvPr/>
          </p:nvSpPr>
          <p:spPr>
            <a:xfrm>
              <a:off x="3316717" y="3901121"/>
              <a:ext cx="39330" cy="10992"/>
            </a:xfrm>
            <a:custGeom>
              <a:avLst/>
              <a:gdLst/>
              <a:ahLst/>
              <a:cxnLst/>
              <a:rect l="l" t="t" r="r" b="b"/>
              <a:pathLst>
                <a:path w="1696" h="474" extrusionOk="0">
                  <a:moveTo>
                    <a:pt x="313" y="1"/>
                  </a:moveTo>
                  <a:cubicBezTo>
                    <a:pt x="1" y="1"/>
                    <a:pt x="1" y="473"/>
                    <a:pt x="313" y="473"/>
                  </a:cubicBezTo>
                  <a:lnTo>
                    <a:pt x="1446" y="473"/>
                  </a:lnTo>
                  <a:cubicBezTo>
                    <a:pt x="1588" y="473"/>
                    <a:pt x="1696" y="349"/>
                    <a:pt x="1678" y="206"/>
                  </a:cubicBezTo>
                  <a:cubicBezTo>
                    <a:pt x="1669" y="81"/>
                    <a:pt x="1553"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82;p70">
              <a:extLst>
                <a:ext uri="{FF2B5EF4-FFF2-40B4-BE49-F238E27FC236}">
                  <a16:creationId xmlns:a16="http://schemas.microsoft.com/office/drawing/2014/main" xmlns="" id="{AA03DC97-DD96-4168-B63E-0A0166A92E72}"/>
                </a:ext>
              </a:extLst>
            </p:cNvPr>
            <p:cNvSpPr/>
            <p:nvPr/>
          </p:nvSpPr>
          <p:spPr>
            <a:xfrm>
              <a:off x="3321772" y="3941265"/>
              <a:ext cx="39237" cy="17787"/>
            </a:xfrm>
            <a:custGeom>
              <a:avLst/>
              <a:gdLst/>
              <a:ahLst/>
              <a:cxnLst/>
              <a:rect l="l" t="t" r="r" b="b"/>
              <a:pathLst>
                <a:path w="1692" h="767" extrusionOk="0">
                  <a:moveTo>
                    <a:pt x="1435" y="0"/>
                  </a:moveTo>
                  <a:cubicBezTo>
                    <a:pt x="1414" y="0"/>
                    <a:pt x="1392" y="3"/>
                    <a:pt x="1370" y="9"/>
                  </a:cubicBezTo>
                  <a:lnTo>
                    <a:pt x="273" y="304"/>
                  </a:lnTo>
                  <a:cubicBezTo>
                    <a:pt x="0" y="370"/>
                    <a:pt x="95" y="766"/>
                    <a:pt x="339" y="766"/>
                  </a:cubicBezTo>
                  <a:cubicBezTo>
                    <a:pt x="358" y="766"/>
                    <a:pt x="377" y="764"/>
                    <a:pt x="398" y="759"/>
                  </a:cubicBezTo>
                  <a:lnTo>
                    <a:pt x="1486" y="464"/>
                  </a:lnTo>
                  <a:cubicBezTo>
                    <a:pt x="1620" y="429"/>
                    <a:pt x="1692" y="304"/>
                    <a:pt x="1656" y="179"/>
                  </a:cubicBezTo>
                  <a:cubicBezTo>
                    <a:pt x="1626" y="68"/>
                    <a:pt x="1536"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83;p70">
              <a:extLst>
                <a:ext uri="{FF2B5EF4-FFF2-40B4-BE49-F238E27FC236}">
                  <a16:creationId xmlns:a16="http://schemas.microsoft.com/office/drawing/2014/main" xmlns="" id="{CAC368B8-A3B7-448D-B25C-76FDB15495D2}"/>
                </a:ext>
              </a:extLst>
            </p:cNvPr>
            <p:cNvSpPr/>
            <p:nvPr/>
          </p:nvSpPr>
          <p:spPr>
            <a:xfrm>
              <a:off x="3339328" y="3978765"/>
              <a:ext cx="38542" cy="24118"/>
            </a:xfrm>
            <a:custGeom>
              <a:avLst/>
              <a:gdLst/>
              <a:ahLst/>
              <a:cxnLst/>
              <a:rect l="l" t="t" r="r" b="b"/>
              <a:pathLst>
                <a:path w="1662" h="1040" extrusionOk="0">
                  <a:moveTo>
                    <a:pt x="1317" y="1"/>
                  </a:moveTo>
                  <a:cubicBezTo>
                    <a:pt x="1280" y="1"/>
                    <a:pt x="1242" y="11"/>
                    <a:pt x="1202" y="34"/>
                  </a:cubicBezTo>
                  <a:lnTo>
                    <a:pt x="212" y="596"/>
                  </a:lnTo>
                  <a:cubicBezTo>
                    <a:pt x="0" y="724"/>
                    <a:pt x="135" y="1039"/>
                    <a:pt x="339" y="1039"/>
                  </a:cubicBezTo>
                  <a:cubicBezTo>
                    <a:pt x="375" y="1039"/>
                    <a:pt x="414" y="1029"/>
                    <a:pt x="453" y="1006"/>
                  </a:cubicBezTo>
                  <a:lnTo>
                    <a:pt x="1434" y="444"/>
                  </a:lnTo>
                  <a:cubicBezTo>
                    <a:pt x="1661" y="315"/>
                    <a:pt x="1522"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84;p70">
              <a:extLst>
                <a:ext uri="{FF2B5EF4-FFF2-40B4-BE49-F238E27FC236}">
                  <a16:creationId xmlns:a16="http://schemas.microsoft.com/office/drawing/2014/main" xmlns="" id="{13B67454-CACD-46FC-ADFA-228C3C9CE526}"/>
                </a:ext>
              </a:extLst>
            </p:cNvPr>
            <p:cNvSpPr/>
            <p:nvPr/>
          </p:nvSpPr>
          <p:spPr>
            <a:xfrm>
              <a:off x="3321819" y="3853951"/>
              <a:ext cx="40722" cy="17833"/>
            </a:xfrm>
            <a:custGeom>
              <a:avLst/>
              <a:gdLst/>
              <a:ahLst/>
              <a:cxnLst/>
              <a:rect l="l" t="t" r="r" b="b"/>
              <a:pathLst>
                <a:path w="1756" h="769" extrusionOk="0">
                  <a:moveTo>
                    <a:pt x="328" y="0"/>
                  </a:moveTo>
                  <a:cubicBezTo>
                    <a:pt x="84" y="0"/>
                    <a:pt x="0" y="391"/>
                    <a:pt x="271" y="465"/>
                  </a:cubicBezTo>
                  <a:lnTo>
                    <a:pt x="1368" y="759"/>
                  </a:lnTo>
                  <a:cubicBezTo>
                    <a:pt x="1391" y="765"/>
                    <a:pt x="1413" y="768"/>
                    <a:pt x="1434" y="768"/>
                  </a:cubicBezTo>
                  <a:cubicBezTo>
                    <a:pt x="1671" y="768"/>
                    <a:pt x="1755" y="378"/>
                    <a:pt x="1484" y="304"/>
                  </a:cubicBezTo>
                  <a:lnTo>
                    <a:pt x="396" y="10"/>
                  </a:lnTo>
                  <a:cubicBezTo>
                    <a:pt x="372" y="3"/>
                    <a:pt x="350" y="0"/>
                    <a:pt x="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85;p70">
              <a:extLst>
                <a:ext uri="{FF2B5EF4-FFF2-40B4-BE49-F238E27FC236}">
                  <a16:creationId xmlns:a16="http://schemas.microsoft.com/office/drawing/2014/main" xmlns="" id="{A3C7B417-2345-452E-99C9-73B91ED8E0BA}"/>
                </a:ext>
              </a:extLst>
            </p:cNvPr>
            <p:cNvSpPr/>
            <p:nvPr/>
          </p:nvSpPr>
          <p:spPr>
            <a:xfrm>
              <a:off x="3339189" y="3810073"/>
              <a:ext cx="38681" cy="24187"/>
            </a:xfrm>
            <a:custGeom>
              <a:avLst/>
              <a:gdLst/>
              <a:ahLst/>
              <a:cxnLst/>
              <a:rect l="l" t="t" r="r" b="b"/>
              <a:pathLst>
                <a:path w="1668" h="1043" extrusionOk="0">
                  <a:moveTo>
                    <a:pt x="336" y="0"/>
                  </a:moveTo>
                  <a:cubicBezTo>
                    <a:pt x="130" y="0"/>
                    <a:pt x="0" y="311"/>
                    <a:pt x="218" y="439"/>
                  </a:cubicBezTo>
                  <a:lnTo>
                    <a:pt x="1208" y="1009"/>
                  </a:lnTo>
                  <a:cubicBezTo>
                    <a:pt x="1246" y="1032"/>
                    <a:pt x="1284" y="1043"/>
                    <a:pt x="1320" y="1043"/>
                  </a:cubicBezTo>
                  <a:cubicBezTo>
                    <a:pt x="1522" y="1043"/>
                    <a:pt x="1667" y="728"/>
                    <a:pt x="1440" y="599"/>
                  </a:cubicBezTo>
                  <a:lnTo>
                    <a:pt x="459" y="37"/>
                  </a:lnTo>
                  <a:cubicBezTo>
                    <a:pt x="416" y="12"/>
                    <a:pt x="375"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86;p70">
              <a:extLst>
                <a:ext uri="{FF2B5EF4-FFF2-40B4-BE49-F238E27FC236}">
                  <a16:creationId xmlns:a16="http://schemas.microsoft.com/office/drawing/2014/main" xmlns="" id="{80B13302-D52C-4286-B60F-DD77AB658455}"/>
                </a:ext>
              </a:extLst>
            </p:cNvPr>
            <p:cNvSpPr/>
            <p:nvPr/>
          </p:nvSpPr>
          <p:spPr>
            <a:xfrm>
              <a:off x="3653728" y="3901121"/>
              <a:ext cx="40374" cy="10992"/>
            </a:xfrm>
            <a:custGeom>
              <a:avLst/>
              <a:gdLst/>
              <a:ahLst/>
              <a:cxnLst/>
              <a:rect l="l" t="t" r="r" b="b"/>
              <a:pathLst>
                <a:path w="1741" h="474" extrusionOk="0">
                  <a:moveTo>
                    <a:pt x="304" y="1"/>
                  </a:moveTo>
                  <a:cubicBezTo>
                    <a:pt x="1" y="1"/>
                    <a:pt x="1" y="473"/>
                    <a:pt x="304" y="473"/>
                  </a:cubicBezTo>
                  <a:lnTo>
                    <a:pt x="1437" y="473"/>
                  </a:lnTo>
                  <a:cubicBezTo>
                    <a:pt x="1741" y="473"/>
                    <a:pt x="1741"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87;p70">
              <a:extLst>
                <a:ext uri="{FF2B5EF4-FFF2-40B4-BE49-F238E27FC236}">
                  <a16:creationId xmlns:a16="http://schemas.microsoft.com/office/drawing/2014/main" xmlns="" id="{7C796165-B378-4915-A774-2993337EF67A}"/>
                </a:ext>
              </a:extLst>
            </p:cNvPr>
            <p:cNvSpPr/>
            <p:nvPr/>
          </p:nvSpPr>
          <p:spPr>
            <a:xfrm>
              <a:off x="3648278" y="3941242"/>
              <a:ext cx="40977" cy="17810"/>
            </a:xfrm>
            <a:custGeom>
              <a:avLst/>
              <a:gdLst/>
              <a:ahLst/>
              <a:cxnLst/>
              <a:rect l="l" t="t" r="r" b="b"/>
              <a:pathLst>
                <a:path w="1767" h="768" extrusionOk="0">
                  <a:moveTo>
                    <a:pt x="329" y="1"/>
                  </a:moveTo>
                  <a:cubicBezTo>
                    <a:pt x="85" y="1"/>
                    <a:pt x="1" y="391"/>
                    <a:pt x="272" y="465"/>
                  </a:cubicBezTo>
                  <a:lnTo>
                    <a:pt x="1369" y="760"/>
                  </a:lnTo>
                  <a:cubicBezTo>
                    <a:pt x="1390" y="765"/>
                    <a:pt x="1409" y="767"/>
                    <a:pt x="1428" y="767"/>
                  </a:cubicBezTo>
                  <a:cubicBezTo>
                    <a:pt x="1671" y="767"/>
                    <a:pt x="1767" y="371"/>
                    <a:pt x="1494" y="305"/>
                  </a:cubicBezTo>
                  <a:lnTo>
                    <a:pt x="396" y="10"/>
                  </a:lnTo>
                  <a:cubicBezTo>
                    <a:pt x="373" y="4"/>
                    <a:pt x="350"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88;p70">
              <a:extLst>
                <a:ext uri="{FF2B5EF4-FFF2-40B4-BE49-F238E27FC236}">
                  <a16:creationId xmlns:a16="http://schemas.microsoft.com/office/drawing/2014/main" xmlns="" id="{482F3658-E8FA-43B1-8BC4-2CD2D8E4C843}"/>
                </a:ext>
              </a:extLst>
            </p:cNvPr>
            <p:cNvSpPr/>
            <p:nvPr/>
          </p:nvSpPr>
          <p:spPr>
            <a:xfrm>
              <a:off x="3633157" y="3978765"/>
              <a:ext cx="38681" cy="24118"/>
            </a:xfrm>
            <a:custGeom>
              <a:avLst/>
              <a:gdLst/>
              <a:ahLst/>
              <a:cxnLst/>
              <a:rect l="l" t="t" r="r" b="b"/>
              <a:pathLst>
                <a:path w="1668" h="1040" extrusionOk="0">
                  <a:moveTo>
                    <a:pt x="345" y="1"/>
                  </a:moveTo>
                  <a:cubicBezTo>
                    <a:pt x="140" y="1"/>
                    <a:pt x="1" y="315"/>
                    <a:pt x="228" y="444"/>
                  </a:cubicBezTo>
                  <a:lnTo>
                    <a:pt x="1209" y="1006"/>
                  </a:lnTo>
                  <a:cubicBezTo>
                    <a:pt x="1249" y="1029"/>
                    <a:pt x="1288" y="1040"/>
                    <a:pt x="1326" y="1040"/>
                  </a:cubicBezTo>
                  <a:cubicBezTo>
                    <a:pt x="1530" y="1040"/>
                    <a:pt x="1667" y="732"/>
                    <a:pt x="1441" y="596"/>
                  </a:cubicBezTo>
                  <a:lnTo>
                    <a:pt x="460" y="34"/>
                  </a:lnTo>
                  <a:cubicBezTo>
                    <a:pt x="420" y="11"/>
                    <a:pt x="382"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89;p70">
              <a:extLst>
                <a:ext uri="{FF2B5EF4-FFF2-40B4-BE49-F238E27FC236}">
                  <a16:creationId xmlns:a16="http://schemas.microsoft.com/office/drawing/2014/main" xmlns="" id="{24FF0858-E2D7-49B4-8FA3-E29302C659D1}"/>
                </a:ext>
              </a:extLst>
            </p:cNvPr>
            <p:cNvSpPr/>
            <p:nvPr/>
          </p:nvSpPr>
          <p:spPr>
            <a:xfrm>
              <a:off x="3650017" y="3853951"/>
              <a:ext cx="39191" cy="17787"/>
            </a:xfrm>
            <a:custGeom>
              <a:avLst/>
              <a:gdLst/>
              <a:ahLst/>
              <a:cxnLst/>
              <a:rect l="l" t="t" r="r" b="b"/>
              <a:pathLst>
                <a:path w="1690" h="767" extrusionOk="0">
                  <a:moveTo>
                    <a:pt x="1362" y="0"/>
                  </a:moveTo>
                  <a:cubicBezTo>
                    <a:pt x="1340" y="0"/>
                    <a:pt x="1318" y="3"/>
                    <a:pt x="1294" y="10"/>
                  </a:cubicBezTo>
                  <a:lnTo>
                    <a:pt x="197" y="304"/>
                  </a:lnTo>
                  <a:cubicBezTo>
                    <a:pt x="72" y="340"/>
                    <a:pt x="0" y="465"/>
                    <a:pt x="36" y="589"/>
                  </a:cubicBezTo>
                  <a:cubicBezTo>
                    <a:pt x="59" y="688"/>
                    <a:pt x="165" y="767"/>
                    <a:pt x="267" y="767"/>
                  </a:cubicBezTo>
                  <a:cubicBezTo>
                    <a:pt x="286" y="767"/>
                    <a:pt x="304" y="764"/>
                    <a:pt x="321" y="759"/>
                  </a:cubicBezTo>
                  <a:lnTo>
                    <a:pt x="1419" y="465"/>
                  </a:lnTo>
                  <a:cubicBezTo>
                    <a:pt x="1689" y="391"/>
                    <a:pt x="1606"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90;p70">
              <a:extLst>
                <a:ext uri="{FF2B5EF4-FFF2-40B4-BE49-F238E27FC236}">
                  <a16:creationId xmlns:a16="http://schemas.microsoft.com/office/drawing/2014/main" xmlns="" id="{BADC8C19-C884-4536-A901-F7D96774A48E}"/>
                </a:ext>
              </a:extLst>
            </p:cNvPr>
            <p:cNvSpPr/>
            <p:nvPr/>
          </p:nvSpPr>
          <p:spPr>
            <a:xfrm>
              <a:off x="3633459" y="3810073"/>
              <a:ext cx="38356" cy="24257"/>
            </a:xfrm>
            <a:custGeom>
              <a:avLst/>
              <a:gdLst/>
              <a:ahLst/>
              <a:cxnLst/>
              <a:rect l="l" t="t" r="r" b="b"/>
              <a:pathLst>
                <a:path w="1654" h="1046" extrusionOk="0">
                  <a:moveTo>
                    <a:pt x="1319" y="0"/>
                  </a:moveTo>
                  <a:cubicBezTo>
                    <a:pt x="1280" y="0"/>
                    <a:pt x="1239" y="12"/>
                    <a:pt x="1196" y="37"/>
                  </a:cubicBezTo>
                  <a:lnTo>
                    <a:pt x="215" y="599"/>
                  </a:lnTo>
                  <a:cubicBezTo>
                    <a:pt x="1" y="724"/>
                    <a:pt x="108" y="1045"/>
                    <a:pt x="331" y="1045"/>
                  </a:cubicBezTo>
                  <a:cubicBezTo>
                    <a:pt x="375" y="1045"/>
                    <a:pt x="411" y="1027"/>
                    <a:pt x="447" y="1009"/>
                  </a:cubicBezTo>
                  <a:lnTo>
                    <a:pt x="1428" y="439"/>
                  </a:lnTo>
                  <a:cubicBezTo>
                    <a:pt x="1653" y="311"/>
                    <a:pt x="1525" y="0"/>
                    <a:pt x="1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91;p70">
              <a:extLst>
                <a:ext uri="{FF2B5EF4-FFF2-40B4-BE49-F238E27FC236}">
                  <a16:creationId xmlns:a16="http://schemas.microsoft.com/office/drawing/2014/main" xmlns="" id="{4A05CB4D-B1EA-42ED-A553-2E7407F4219F}"/>
                </a:ext>
              </a:extLst>
            </p:cNvPr>
            <p:cNvSpPr/>
            <p:nvPr/>
          </p:nvSpPr>
          <p:spPr>
            <a:xfrm>
              <a:off x="3368224" y="3769118"/>
              <a:ext cx="273943" cy="374495"/>
            </a:xfrm>
            <a:custGeom>
              <a:avLst/>
              <a:gdLst/>
              <a:ahLst/>
              <a:cxnLst/>
              <a:rect l="l" t="t" r="r" b="b"/>
              <a:pathLst>
                <a:path w="11813" h="16149" extrusionOk="0">
                  <a:moveTo>
                    <a:pt x="8021" y="12713"/>
                  </a:moveTo>
                  <a:lnTo>
                    <a:pt x="8021" y="13249"/>
                  </a:lnTo>
                  <a:lnTo>
                    <a:pt x="3828" y="13249"/>
                  </a:lnTo>
                  <a:lnTo>
                    <a:pt x="3828" y="12713"/>
                  </a:lnTo>
                  <a:close/>
                  <a:moveTo>
                    <a:pt x="8021" y="13722"/>
                  </a:moveTo>
                  <a:lnTo>
                    <a:pt x="8021" y="13855"/>
                  </a:lnTo>
                  <a:cubicBezTo>
                    <a:pt x="8021" y="14150"/>
                    <a:pt x="7780" y="14391"/>
                    <a:pt x="7486" y="14391"/>
                  </a:cubicBezTo>
                  <a:lnTo>
                    <a:pt x="7084" y="14391"/>
                  </a:lnTo>
                  <a:cubicBezTo>
                    <a:pt x="6781" y="14391"/>
                    <a:pt x="6781" y="14863"/>
                    <a:pt x="7084" y="14863"/>
                  </a:cubicBezTo>
                  <a:lnTo>
                    <a:pt x="7209" y="14863"/>
                  </a:lnTo>
                  <a:cubicBezTo>
                    <a:pt x="7236" y="15274"/>
                    <a:pt x="6924" y="15648"/>
                    <a:pt x="6504" y="15648"/>
                  </a:cubicBezTo>
                  <a:lnTo>
                    <a:pt x="5336" y="15648"/>
                  </a:lnTo>
                  <a:cubicBezTo>
                    <a:pt x="4907" y="15648"/>
                    <a:pt x="4595" y="15274"/>
                    <a:pt x="4622" y="14863"/>
                  </a:cubicBezTo>
                  <a:lnTo>
                    <a:pt x="5826" y="14863"/>
                  </a:lnTo>
                  <a:cubicBezTo>
                    <a:pt x="6130" y="14863"/>
                    <a:pt x="6130" y="14391"/>
                    <a:pt x="5826" y="14391"/>
                  </a:cubicBezTo>
                  <a:lnTo>
                    <a:pt x="4345" y="14391"/>
                  </a:lnTo>
                  <a:cubicBezTo>
                    <a:pt x="3989" y="14391"/>
                    <a:pt x="3783" y="14052"/>
                    <a:pt x="3819" y="13722"/>
                  </a:cubicBezTo>
                  <a:close/>
                  <a:moveTo>
                    <a:pt x="5937" y="1"/>
                  </a:moveTo>
                  <a:cubicBezTo>
                    <a:pt x="4883" y="1"/>
                    <a:pt x="3849" y="277"/>
                    <a:pt x="2945" y="813"/>
                  </a:cubicBezTo>
                  <a:cubicBezTo>
                    <a:pt x="2829" y="875"/>
                    <a:pt x="2793" y="1018"/>
                    <a:pt x="2865" y="1134"/>
                  </a:cubicBezTo>
                  <a:cubicBezTo>
                    <a:pt x="2905" y="1210"/>
                    <a:pt x="2980" y="1251"/>
                    <a:pt x="3059" y="1251"/>
                  </a:cubicBezTo>
                  <a:cubicBezTo>
                    <a:pt x="3102" y="1251"/>
                    <a:pt x="3145" y="1239"/>
                    <a:pt x="3186" y="1214"/>
                  </a:cubicBezTo>
                  <a:cubicBezTo>
                    <a:pt x="4019" y="732"/>
                    <a:pt x="4965" y="474"/>
                    <a:pt x="5937" y="474"/>
                  </a:cubicBezTo>
                  <a:cubicBezTo>
                    <a:pt x="5954" y="474"/>
                    <a:pt x="5970" y="474"/>
                    <a:pt x="5987" y="474"/>
                  </a:cubicBezTo>
                  <a:cubicBezTo>
                    <a:pt x="7414" y="492"/>
                    <a:pt x="8761" y="1063"/>
                    <a:pt x="9769" y="2080"/>
                  </a:cubicBezTo>
                  <a:cubicBezTo>
                    <a:pt x="10777" y="3106"/>
                    <a:pt x="11340" y="4453"/>
                    <a:pt x="11340" y="5880"/>
                  </a:cubicBezTo>
                  <a:cubicBezTo>
                    <a:pt x="11340" y="7530"/>
                    <a:pt x="10590" y="9074"/>
                    <a:pt x="9306" y="10109"/>
                  </a:cubicBezTo>
                  <a:cubicBezTo>
                    <a:pt x="9243" y="10153"/>
                    <a:pt x="9216" y="10216"/>
                    <a:pt x="9216" y="10287"/>
                  </a:cubicBezTo>
                  <a:lnTo>
                    <a:pt x="9216" y="11063"/>
                  </a:lnTo>
                  <a:cubicBezTo>
                    <a:pt x="9216" y="11679"/>
                    <a:pt x="8735" y="12187"/>
                    <a:pt x="8128" y="12241"/>
                  </a:cubicBezTo>
                  <a:lnTo>
                    <a:pt x="6130" y="12241"/>
                  </a:lnTo>
                  <a:lnTo>
                    <a:pt x="6130" y="6130"/>
                  </a:lnTo>
                  <a:lnTo>
                    <a:pt x="8306" y="6130"/>
                  </a:lnTo>
                  <a:cubicBezTo>
                    <a:pt x="8422" y="6130"/>
                    <a:pt x="8529" y="6041"/>
                    <a:pt x="8547" y="5925"/>
                  </a:cubicBezTo>
                  <a:cubicBezTo>
                    <a:pt x="8565" y="5782"/>
                    <a:pt x="8449" y="5657"/>
                    <a:pt x="8315" y="5657"/>
                  </a:cubicBezTo>
                  <a:lnTo>
                    <a:pt x="3525" y="5657"/>
                  </a:lnTo>
                  <a:cubicBezTo>
                    <a:pt x="3400" y="5657"/>
                    <a:pt x="3293" y="5746"/>
                    <a:pt x="3284" y="5862"/>
                  </a:cubicBezTo>
                  <a:cubicBezTo>
                    <a:pt x="3266" y="6005"/>
                    <a:pt x="3373" y="6130"/>
                    <a:pt x="3516" y="6130"/>
                  </a:cubicBezTo>
                  <a:lnTo>
                    <a:pt x="5657" y="6130"/>
                  </a:lnTo>
                  <a:lnTo>
                    <a:pt x="5657" y="12241"/>
                  </a:lnTo>
                  <a:lnTo>
                    <a:pt x="3712" y="12241"/>
                  </a:lnTo>
                  <a:cubicBezTo>
                    <a:pt x="3105" y="12187"/>
                    <a:pt x="2633" y="11679"/>
                    <a:pt x="2633" y="11063"/>
                  </a:cubicBezTo>
                  <a:lnTo>
                    <a:pt x="2633" y="10278"/>
                  </a:lnTo>
                  <a:cubicBezTo>
                    <a:pt x="2633" y="10207"/>
                    <a:pt x="2597" y="10144"/>
                    <a:pt x="2543" y="10100"/>
                  </a:cubicBezTo>
                  <a:cubicBezTo>
                    <a:pt x="1214" y="9038"/>
                    <a:pt x="474" y="7450"/>
                    <a:pt x="509" y="5755"/>
                  </a:cubicBezTo>
                  <a:cubicBezTo>
                    <a:pt x="536" y="4292"/>
                    <a:pt x="1152" y="2927"/>
                    <a:pt x="2240" y="1919"/>
                  </a:cubicBezTo>
                  <a:cubicBezTo>
                    <a:pt x="2329" y="1830"/>
                    <a:pt x="2338" y="1687"/>
                    <a:pt x="2249" y="1589"/>
                  </a:cubicBezTo>
                  <a:cubicBezTo>
                    <a:pt x="2202" y="1537"/>
                    <a:pt x="2138" y="1513"/>
                    <a:pt x="2075" y="1513"/>
                  </a:cubicBezTo>
                  <a:cubicBezTo>
                    <a:pt x="2018" y="1513"/>
                    <a:pt x="1961" y="1533"/>
                    <a:pt x="1919" y="1571"/>
                  </a:cubicBezTo>
                  <a:cubicBezTo>
                    <a:pt x="741" y="2668"/>
                    <a:pt x="72" y="4149"/>
                    <a:pt x="37" y="5746"/>
                  </a:cubicBezTo>
                  <a:cubicBezTo>
                    <a:pt x="1" y="7548"/>
                    <a:pt x="768" y="9243"/>
                    <a:pt x="2160" y="10394"/>
                  </a:cubicBezTo>
                  <a:lnTo>
                    <a:pt x="2160" y="11090"/>
                  </a:lnTo>
                  <a:cubicBezTo>
                    <a:pt x="2160" y="11839"/>
                    <a:pt x="2659" y="12482"/>
                    <a:pt x="3355" y="12678"/>
                  </a:cubicBezTo>
                  <a:lnTo>
                    <a:pt x="3355" y="13267"/>
                  </a:lnTo>
                  <a:cubicBezTo>
                    <a:pt x="3025" y="13284"/>
                    <a:pt x="2998" y="13730"/>
                    <a:pt x="3355" y="13739"/>
                  </a:cubicBezTo>
                  <a:cubicBezTo>
                    <a:pt x="3328" y="14248"/>
                    <a:pt x="3614" y="14730"/>
                    <a:pt x="4131" y="14854"/>
                  </a:cubicBezTo>
                  <a:cubicBezTo>
                    <a:pt x="4096" y="15541"/>
                    <a:pt x="4613" y="16148"/>
                    <a:pt x="5318" y="16148"/>
                  </a:cubicBezTo>
                  <a:lnTo>
                    <a:pt x="6522" y="16148"/>
                  </a:lnTo>
                  <a:cubicBezTo>
                    <a:pt x="7227" y="16148"/>
                    <a:pt x="7735" y="15541"/>
                    <a:pt x="7718" y="14854"/>
                  </a:cubicBezTo>
                  <a:cubicBezTo>
                    <a:pt x="8226" y="14730"/>
                    <a:pt x="8512" y="14248"/>
                    <a:pt x="8494" y="13739"/>
                  </a:cubicBezTo>
                  <a:cubicBezTo>
                    <a:pt x="8886" y="13739"/>
                    <a:pt x="8895" y="13267"/>
                    <a:pt x="8494" y="13267"/>
                  </a:cubicBezTo>
                  <a:lnTo>
                    <a:pt x="8494" y="12678"/>
                  </a:lnTo>
                  <a:cubicBezTo>
                    <a:pt x="9181" y="12482"/>
                    <a:pt x="9689" y="11839"/>
                    <a:pt x="9689" y="11090"/>
                  </a:cubicBezTo>
                  <a:lnTo>
                    <a:pt x="9689" y="10403"/>
                  </a:lnTo>
                  <a:cubicBezTo>
                    <a:pt x="11036" y="9279"/>
                    <a:pt x="11812" y="7637"/>
                    <a:pt x="11812" y="5880"/>
                  </a:cubicBezTo>
                  <a:cubicBezTo>
                    <a:pt x="11812" y="4328"/>
                    <a:pt x="11206" y="2856"/>
                    <a:pt x="10108" y="1750"/>
                  </a:cubicBezTo>
                  <a:cubicBezTo>
                    <a:pt x="9011" y="643"/>
                    <a:pt x="7548" y="28"/>
                    <a:pt x="5987" y="1"/>
                  </a:cubicBezTo>
                  <a:cubicBezTo>
                    <a:pt x="5970" y="1"/>
                    <a:pt x="5953" y="1"/>
                    <a:pt x="5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3885" name="Google Shape;3885;p66"/>
          <p:cNvGrpSpPr/>
          <p:nvPr/>
        </p:nvGrpSpPr>
        <p:grpSpPr>
          <a:xfrm>
            <a:off x="2011681" y="1082040"/>
            <a:ext cx="4864324" cy="3616435"/>
            <a:chOff x="4685010" y="1603986"/>
            <a:chExt cx="3372430" cy="2568537"/>
          </a:xfrm>
        </p:grpSpPr>
        <p:sp>
          <p:nvSpPr>
            <p:cNvPr id="3886" name="Google Shape;3886;p66"/>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3887" name="Google Shape;3887;p66"/>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6"/>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6"/>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0" name="Google Shape;3890;p66"/>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9" name="Picture 8">
            <a:extLst>
              <a:ext uri="{FF2B5EF4-FFF2-40B4-BE49-F238E27FC236}">
                <a16:creationId xmlns:a16="http://schemas.microsoft.com/office/drawing/2014/main" xmlns="" id="{E0E4082A-B365-4502-9EDE-E3C11A4F4A20}"/>
              </a:ext>
            </a:extLst>
          </p:cNvPr>
          <p:cNvPicPr>
            <a:picLocks noChangeAspect="1"/>
          </p:cNvPicPr>
          <p:nvPr/>
        </p:nvPicPr>
        <p:blipFill>
          <a:blip r:embed="rId3"/>
          <a:stretch>
            <a:fillRect/>
          </a:stretch>
        </p:blipFill>
        <p:spPr>
          <a:xfrm>
            <a:off x="2178781" y="1232201"/>
            <a:ext cx="4570015" cy="27345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9" name="Google Shape;3885;p66">
            <a:extLst>
              <a:ext uri="{FF2B5EF4-FFF2-40B4-BE49-F238E27FC236}">
                <a16:creationId xmlns:a16="http://schemas.microsoft.com/office/drawing/2014/main" xmlns="" id="{F832A69F-F817-406B-8D36-A978CE5D2494}"/>
              </a:ext>
            </a:extLst>
          </p:cNvPr>
          <p:cNvGrpSpPr/>
          <p:nvPr/>
        </p:nvGrpSpPr>
        <p:grpSpPr>
          <a:xfrm>
            <a:off x="2011681" y="1082040"/>
            <a:ext cx="4864324" cy="3616435"/>
            <a:chOff x="4685010" y="1603986"/>
            <a:chExt cx="3372430" cy="2568537"/>
          </a:xfrm>
        </p:grpSpPr>
        <p:sp>
          <p:nvSpPr>
            <p:cNvPr id="10" name="Google Shape;3886;p66">
              <a:extLst>
                <a:ext uri="{FF2B5EF4-FFF2-40B4-BE49-F238E27FC236}">
                  <a16:creationId xmlns:a16="http://schemas.microsoft.com/office/drawing/2014/main" xmlns="" id="{3E5D5E8C-18D9-4EE8-86BB-25A2CEA4EAD1}"/>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1" name="Google Shape;3887;p66">
              <a:extLst>
                <a:ext uri="{FF2B5EF4-FFF2-40B4-BE49-F238E27FC236}">
                  <a16:creationId xmlns:a16="http://schemas.microsoft.com/office/drawing/2014/main" xmlns="" id="{9E612D60-597C-420E-984C-889F228A31FB}"/>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88;p66">
              <a:extLst>
                <a:ext uri="{FF2B5EF4-FFF2-40B4-BE49-F238E27FC236}">
                  <a16:creationId xmlns:a16="http://schemas.microsoft.com/office/drawing/2014/main" xmlns="" id="{A7396C41-CF5F-48E8-A232-79D88E4855F5}"/>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9;p66">
              <a:extLst>
                <a:ext uri="{FF2B5EF4-FFF2-40B4-BE49-F238E27FC236}">
                  <a16:creationId xmlns:a16="http://schemas.microsoft.com/office/drawing/2014/main" xmlns="" id="{62F9C515-0FD5-4131-81CD-652377576DEC}"/>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3890;p66">
              <a:extLst>
                <a:ext uri="{FF2B5EF4-FFF2-40B4-BE49-F238E27FC236}">
                  <a16:creationId xmlns:a16="http://schemas.microsoft.com/office/drawing/2014/main" xmlns="" id="{0FE50B61-130E-473B-BC74-305F3960E557}"/>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3" name="Picture 2">
            <a:extLst>
              <a:ext uri="{FF2B5EF4-FFF2-40B4-BE49-F238E27FC236}">
                <a16:creationId xmlns:a16="http://schemas.microsoft.com/office/drawing/2014/main" xmlns="" id="{8DFB4A7B-FE0D-429C-A585-B6A275EECA4C}"/>
              </a:ext>
            </a:extLst>
          </p:cNvPr>
          <p:cNvPicPr>
            <a:picLocks noChangeAspect="1"/>
          </p:cNvPicPr>
          <p:nvPr/>
        </p:nvPicPr>
        <p:blipFill>
          <a:blip r:embed="rId3"/>
          <a:stretch>
            <a:fillRect/>
          </a:stretch>
        </p:blipFill>
        <p:spPr>
          <a:xfrm>
            <a:off x="2178781" y="1233730"/>
            <a:ext cx="4534109" cy="2698789"/>
          </a:xfrm>
          <a:prstGeom prst="rect">
            <a:avLst/>
          </a:prstGeom>
        </p:spPr>
      </p:pic>
    </p:spTree>
    <p:extLst>
      <p:ext uri="{BB962C8B-B14F-4D97-AF65-F5344CB8AC3E}">
        <p14:creationId xmlns:p14="http://schemas.microsoft.com/office/powerpoint/2010/main" val="280607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9" name="Google Shape;3885;p66">
            <a:extLst>
              <a:ext uri="{FF2B5EF4-FFF2-40B4-BE49-F238E27FC236}">
                <a16:creationId xmlns:a16="http://schemas.microsoft.com/office/drawing/2014/main" xmlns="" id="{B2AAF070-A359-44C8-9A58-07DD20A3E961}"/>
              </a:ext>
            </a:extLst>
          </p:cNvPr>
          <p:cNvGrpSpPr/>
          <p:nvPr/>
        </p:nvGrpSpPr>
        <p:grpSpPr>
          <a:xfrm>
            <a:off x="2011681" y="1082040"/>
            <a:ext cx="4864324" cy="3616435"/>
            <a:chOff x="4685010" y="1603986"/>
            <a:chExt cx="3372430" cy="2568537"/>
          </a:xfrm>
        </p:grpSpPr>
        <p:sp>
          <p:nvSpPr>
            <p:cNvPr id="10" name="Google Shape;3886;p66">
              <a:extLst>
                <a:ext uri="{FF2B5EF4-FFF2-40B4-BE49-F238E27FC236}">
                  <a16:creationId xmlns:a16="http://schemas.microsoft.com/office/drawing/2014/main" xmlns="" id="{A55EF1A6-D0C9-4BC4-8505-D578501124C4}"/>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1" name="Google Shape;3887;p66">
              <a:extLst>
                <a:ext uri="{FF2B5EF4-FFF2-40B4-BE49-F238E27FC236}">
                  <a16:creationId xmlns:a16="http://schemas.microsoft.com/office/drawing/2014/main" xmlns="" id="{F4450018-2206-4F77-BC02-9B3B9CD37D6D}"/>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88;p66">
              <a:extLst>
                <a:ext uri="{FF2B5EF4-FFF2-40B4-BE49-F238E27FC236}">
                  <a16:creationId xmlns:a16="http://schemas.microsoft.com/office/drawing/2014/main" xmlns="" id="{F8B36495-E711-436A-91FE-F8C0A9132018}"/>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9;p66">
              <a:extLst>
                <a:ext uri="{FF2B5EF4-FFF2-40B4-BE49-F238E27FC236}">
                  <a16:creationId xmlns:a16="http://schemas.microsoft.com/office/drawing/2014/main" xmlns="" id="{603D32F4-4DD7-4A60-8929-FD21665046F5}"/>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3890;p66">
              <a:extLst>
                <a:ext uri="{FF2B5EF4-FFF2-40B4-BE49-F238E27FC236}">
                  <a16:creationId xmlns:a16="http://schemas.microsoft.com/office/drawing/2014/main" xmlns="" id="{061AA56E-838A-4D9E-AB4F-92BAD027E2CB}"/>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3" name="Picture 2">
            <a:extLst>
              <a:ext uri="{FF2B5EF4-FFF2-40B4-BE49-F238E27FC236}">
                <a16:creationId xmlns:a16="http://schemas.microsoft.com/office/drawing/2014/main" xmlns="" id="{FE26C310-93EA-414C-BE66-D7EE961A6386}"/>
              </a:ext>
            </a:extLst>
          </p:cNvPr>
          <p:cNvPicPr>
            <a:picLocks noChangeAspect="1"/>
          </p:cNvPicPr>
          <p:nvPr/>
        </p:nvPicPr>
        <p:blipFill>
          <a:blip r:embed="rId3"/>
          <a:stretch>
            <a:fillRect/>
          </a:stretch>
        </p:blipFill>
        <p:spPr>
          <a:xfrm>
            <a:off x="2178781" y="1233730"/>
            <a:ext cx="4534109" cy="2698789"/>
          </a:xfrm>
          <a:prstGeom prst="rect">
            <a:avLst/>
          </a:prstGeom>
        </p:spPr>
      </p:pic>
    </p:spTree>
    <p:extLst>
      <p:ext uri="{BB962C8B-B14F-4D97-AF65-F5344CB8AC3E}">
        <p14:creationId xmlns:p14="http://schemas.microsoft.com/office/powerpoint/2010/main" val="140803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9" name="Google Shape;3885;p66">
            <a:extLst>
              <a:ext uri="{FF2B5EF4-FFF2-40B4-BE49-F238E27FC236}">
                <a16:creationId xmlns:a16="http://schemas.microsoft.com/office/drawing/2014/main" xmlns="" id="{A321EA29-EEF5-4BFB-BC35-F123FDE7FEB1}"/>
              </a:ext>
            </a:extLst>
          </p:cNvPr>
          <p:cNvGrpSpPr/>
          <p:nvPr/>
        </p:nvGrpSpPr>
        <p:grpSpPr>
          <a:xfrm>
            <a:off x="2011681" y="1082040"/>
            <a:ext cx="4864324" cy="3616435"/>
            <a:chOff x="4685010" y="1603986"/>
            <a:chExt cx="3372430" cy="2568537"/>
          </a:xfrm>
        </p:grpSpPr>
        <p:sp>
          <p:nvSpPr>
            <p:cNvPr id="10" name="Google Shape;3886;p66">
              <a:extLst>
                <a:ext uri="{FF2B5EF4-FFF2-40B4-BE49-F238E27FC236}">
                  <a16:creationId xmlns:a16="http://schemas.microsoft.com/office/drawing/2014/main" xmlns="" id="{8EC7AC61-A57C-4A11-BB31-D0FDA51EC74C}"/>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1" name="Google Shape;3887;p66">
              <a:extLst>
                <a:ext uri="{FF2B5EF4-FFF2-40B4-BE49-F238E27FC236}">
                  <a16:creationId xmlns:a16="http://schemas.microsoft.com/office/drawing/2014/main" xmlns="" id="{EB2D7365-D0F7-4AF4-9669-8C41EA2E9D21}"/>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88;p66">
              <a:extLst>
                <a:ext uri="{FF2B5EF4-FFF2-40B4-BE49-F238E27FC236}">
                  <a16:creationId xmlns:a16="http://schemas.microsoft.com/office/drawing/2014/main" xmlns="" id="{7F00B136-3CBA-456B-90E8-019347465633}"/>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9;p66">
              <a:extLst>
                <a:ext uri="{FF2B5EF4-FFF2-40B4-BE49-F238E27FC236}">
                  <a16:creationId xmlns:a16="http://schemas.microsoft.com/office/drawing/2014/main" xmlns="" id="{5B9F1E6B-CE4B-4C17-9A43-3B841913FAD5}"/>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3890;p66">
              <a:extLst>
                <a:ext uri="{FF2B5EF4-FFF2-40B4-BE49-F238E27FC236}">
                  <a16:creationId xmlns:a16="http://schemas.microsoft.com/office/drawing/2014/main" xmlns="" id="{CD2DEA6A-838D-4160-B428-7BDA0B876BA3}"/>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3" name="Picture 2">
            <a:extLst>
              <a:ext uri="{FF2B5EF4-FFF2-40B4-BE49-F238E27FC236}">
                <a16:creationId xmlns:a16="http://schemas.microsoft.com/office/drawing/2014/main" xmlns="" id="{4C975043-AA03-4AA6-8FD1-46F6F74BD236}"/>
              </a:ext>
            </a:extLst>
          </p:cNvPr>
          <p:cNvPicPr>
            <a:picLocks noChangeAspect="1"/>
          </p:cNvPicPr>
          <p:nvPr/>
        </p:nvPicPr>
        <p:blipFill>
          <a:blip r:embed="rId3"/>
          <a:stretch>
            <a:fillRect/>
          </a:stretch>
        </p:blipFill>
        <p:spPr>
          <a:xfrm>
            <a:off x="2178781" y="1233731"/>
            <a:ext cx="4534109" cy="2698788"/>
          </a:xfrm>
          <a:prstGeom prst="rect">
            <a:avLst/>
          </a:prstGeom>
        </p:spPr>
      </p:pic>
    </p:spTree>
    <p:extLst>
      <p:ext uri="{BB962C8B-B14F-4D97-AF65-F5344CB8AC3E}">
        <p14:creationId xmlns:p14="http://schemas.microsoft.com/office/powerpoint/2010/main" val="210772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11" name="Google Shape;3885;p66">
            <a:extLst>
              <a:ext uri="{FF2B5EF4-FFF2-40B4-BE49-F238E27FC236}">
                <a16:creationId xmlns:a16="http://schemas.microsoft.com/office/drawing/2014/main" xmlns="" id="{667E34D7-94EF-41A2-BA5D-79CC83405A7B}"/>
              </a:ext>
            </a:extLst>
          </p:cNvPr>
          <p:cNvGrpSpPr/>
          <p:nvPr/>
        </p:nvGrpSpPr>
        <p:grpSpPr>
          <a:xfrm>
            <a:off x="2011681" y="1082040"/>
            <a:ext cx="4864324" cy="3616435"/>
            <a:chOff x="4685010" y="1603986"/>
            <a:chExt cx="3372430" cy="2568537"/>
          </a:xfrm>
        </p:grpSpPr>
        <p:sp>
          <p:nvSpPr>
            <p:cNvPr id="12" name="Google Shape;3886;p66">
              <a:extLst>
                <a:ext uri="{FF2B5EF4-FFF2-40B4-BE49-F238E27FC236}">
                  <a16:creationId xmlns:a16="http://schemas.microsoft.com/office/drawing/2014/main" xmlns="" id="{B5BA1B7E-C648-42F5-B750-52B400F650ED}"/>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3" name="Google Shape;3887;p66">
              <a:extLst>
                <a:ext uri="{FF2B5EF4-FFF2-40B4-BE49-F238E27FC236}">
                  <a16:creationId xmlns:a16="http://schemas.microsoft.com/office/drawing/2014/main" xmlns="" id="{882C052F-E1FC-4A02-8611-6B3CC2E1CC20}"/>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8;p66">
              <a:extLst>
                <a:ext uri="{FF2B5EF4-FFF2-40B4-BE49-F238E27FC236}">
                  <a16:creationId xmlns:a16="http://schemas.microsoft.com/office/drawing/2014/main" xmlns="" id="{3D1EBBB4-F2BF-4AD1-9192-0EDC61D88C66}"/>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9;p66">
              <a:extLst>
                <a:ext uri="{FF2B5EF4-FFF2-40B4-BE49-F238E27FC236}">
                  <a16:creationId xmlns:a16="http://schemas.microsoft.com/office/drawing/2014/main" xmlns="" id="{809751BD-3390-4A50-B223-901409FF79A0}"/>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3890;p66">
              <a:extLst>
                <a:ext uri="{FF2B5EF4-FFF2-40B4-BE49-F238E27FC236}">
                  <a16:creationId xmlns:a16="http://schemas.microsoft.com/office/drawing/2014/main" xmlns="" id="{13B658E3-61D5-4055-BDB8-D04E5BB6574A}"/>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7" name="Picture 6">
            <a:extLst>
              <a:ext uri="{FF2B5EF4-FFF2-40B4-BE49-F238E27FC236}">
                <a16:creationId xmlns:a16="http://schemas.microsoft.com/office/drawing/2014/main" xmlns="" id="{9E4E613D-2A7C-4025-9832-9E945DCD15C1}"/>
              </a:ext>
            </a:extLst>
          </p:cNvPr>
          <p:cNvPicPr>
            <a:picLocks noChangeAspect="1"/>
          </p:cNvPicPr>
          <p:nvPr/>
        </p:nvPicPr>
        <p:blipFill>
          <a:blip r:embed="rId3"/>
          <a:stretch>
            <a:fillRect/>
          </a:stretch>
        </p:blipFill>
        <p:spPr>
          <a:xfrm>
            <a:off x="2182165" y="1233730"/>
            <a:ext cx="4530725" cy="2698789"/>
          </a:xfrm>
          <a:prstGeom prst="rect">
            <a:avLst/>
          </a:prstGeom>
        </p:spPr>
      </p:pic>
    </p:spTree>
    <p:extLst>
      <p:ext uri="{BB962C8B-B14F-4D97-AF65-F5344CB8AC3E}">
        <p14:creationId xmlns:p14="http://schemas.microsoft.com/office/powerpoint/2010/main" val="129472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11" name="Google Shape;3885;p66">
            <a:extLst>
              <a:ext uri="{FF2B5EF4-FFF2-40B4-BE49-F238E27FC236}">
                <a16:creationId xmlns:a16="http://schemas.microsoft.com/office/drawing/2014/main" xmlns="" id="{667E34D7-94EF-41A2-BA5D-79CC83405A7B}"/>
              </a:ext>
            </a:extLst>
          </p:cNvPr>
          <p:cNvGrpSpPr/>
          <p:nvPr/>
        </p:nvGrpSpPr>
        <p:grpSpPr>
          <a:xfrm>
            <a:off x="2011681" y="1082040"/>
            <a:ext cx="4864324" cy="3616435"/>
            <a:chOff x="4685010" y="1603986"/>
            <a:chExt cx="3372430" cy="2568537"/>
          </a:xfrm>
        </p:grpSpPr>
        <p:sp>
          <p:nvSpPr>
            <p:cNvPr id="12" name="Google Shape;3886;p66">
              <a:extLst>
                <a:ext uri="{FF2B5EF4-FFF2-40B4-BE49-F238E27FC236}">
                  <a16:creationId xmlns:a16="http://schemas.microsoft.com/office/drawing/2014/main" xmlns="" id="{B5BA1B7E-C648-42F5-B750-52B400F650ED}"/>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3" name="Google Shape;3887;p66">
              <a:extLst>
                <a:ext uri="{FF2B5EF4-FFF2-40B4-BE49-F238E27FC236}">
                  <a16:creationId xmlns:a16="http://schemas.microsoft.com/office/drawing/2014/main" xmlns="" id="{882C052F-E1FC-4A02-8611-6B3CC2E1CC20}"/>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8;p66">
              <a:extLst>
                <a:ext uri="{FF2B5EF4-FFF2-40B4-BE49-F238E27FC236}">
                  <a16:creationId xmlns:a16="http://schemas.microsoft.com/office/drawing/2014/main" xmlns="" id="{3D1EBBB4-F2BF-4AD1-9192-0EDC61D88C66}"/>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9;p66">
              <a:extLst>
                <a:ext uri="{FF2B5EF4-FFF2-40B4-BE49-F238E27FC236}">
                  <a16:creationId xmlns:a16="http://schemas.microsoft.com/office/drawing/2014/main" xmlns="" id="{809751BD-3390-4A50-B223-901409FF79A0}"/>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3890;p66">
              <a:extLst>
                <a:ext uri="{FF2B5EF4-FFF2-40B4-BE49-F238E27FC236}">
                  <a16:creationId xmlns:a16="http://schemas.microsoft.com/office/drawing/2014/main" xmlns="" id="{13B658E3-61D5-4055-BDB8-D04E5BB6574A}"/>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3" name="Picture 2">
            <a:extLst>
              <a:ext uri="{FF2B5EF4-FFF2-40B4-BE49-F238E27FC236}">
                <a16:creationId xmlns:a16="http://schemas.microsoft.com/office/drawing/2014/main" xmlns="" id="{F49D17EE-E1EC-430A-A0F8-F7B9851098D7}"/>
              </a:ext>
            </a:extLst>
          </p:cNvPr>
          <p:cNvPicPr>
            <a:picLocks noChangeAspect="1"/>
          </p:cNvPicPr>
          <p:nvPr/>
        </p:nvPicPr>
        <p:blipFill>
          <a:blip r:embed="rId3"/>
          <a:stretch>
            <a:fillRect/>
          </a:stretch>
        </p:blipFill>
        <p:spPr>
          <a:xfrm>
            <a:off x="2178781" y="1210980"/>
            <a:ext cx="4534109" cy="2721539"/>
          </a:xfrm>
          <a:prstGeom prst="rect">
            <a:avLst/>
          </a:prstGeom>
        </p:spPr>
      </p:pic>
    </p:spTree>
    <p:extLst>
      <p:ext uri="{BB962C8B-B14F-4D97-AF65-F5344CB8AC3E}">
        <p14:creationId xmlns:p14="http://schemas.microsoft.com/office/powerpoint/2010/main" val="392081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11" name="Google Shape;3885;p66">
            <a:extLst>
              <a:ext uri="{FF2B5EF4-FFF2-40B4-BE49-F238E27FC236}">
                <a16:creationId xmlns:a16="http://schemas.microsoft.com/office/drawing/2014/main" xmlns="" id="{667E34D7-94EF-41A2-BA5D-79CC83405A7B}"/>
              </a:ext>
            </a:extLst>
          </p:cNvPr>
          <p:cNvGrpSpPr/>
          <p:nvPr/>
        </p:nvGrpSpPr>
        <p:grpSpPr>
          <a:xfrm>
            <a:off x="2011681" y="1082040"/>
            <a:ext cx="4864324" cy="3616435"/>
            <a:chOff x="4685010" y="1603986"/>
            <a:chExt cx="3372430" cy="2568537"/>
          </a:xfrm>
        </p:grpSpPr>
        <p:sp>
          <p:nvSpPr>
            <p:cNvPr id="12" name="Google Shape;3886;p66">
              <a:extLst>
                <a:ext uri="{FF2B5EF4-FFF2-40B4-BE49-F238E27FC236}">
                  <a16:creationId xmlns:a16="http://schemas.microsoft.com/office/drawing/2014/main" xmlns="" id="{B5BA1B7E-C648-42F5-B750-52B400F650ED}"/>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3" name="Google Shape;3887;p66">
              <a:extLst>
                <a:ext uri="{FF2B5EF4-FFF2-40B4-BE49-F238E27FC236}">
                  <a16:creationId xmlns:a16="http://schemas.microsoft.com/office/drawing/2014/main" xmlns="" id="{882C052F-E1FC-4A02-8611-6B3CC2E1CC20}"/>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8;p66">
              <a:extLst>
                <a:ext uri="{FF2B5EF4-FFF2-40B4-BE49-F238E27FC236}">
                  <a16:creationId xmlns:a16="http://schemas.microsoft.com/office/drawing/2014/main" xmlns="" id="{3D1EBBB4-F2BF-4AD1-9192-0EDC61D88C66}"/>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9;p66">
              <a:extLst>
                <a:ext uri="{FF2B5EF4-FFF2-40B4-BE49-F238E27FC236}">
                  <a16:creationId xmlns:a16="http://schemas.microsoft.com/office/drawing/2014/main" xmlns="" id="{809751BD-3390-4A50-B223-901409FF79A0}"/>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3890;p66">
              <a:extLst>
                <a:ext uri="{FF2B5EF4-FFF2-40B4-BE49-F238E27FC236}">
                  <a16:creationId xmlns:a16="http://schemas.microsoft.com/office/drawing/2014/main" xmlns="" id="{13B658E3-61D5-4055-BDB8-D04E5BB6574A}"/>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4" name="Picture 3">
            <a:extLst>
              <a:ext uri="{FF2B5EF4-FFF2-40B4-BE49-F238E27FC236}">
                <a16:creationId xmlns:a16="http://schemas.microsoft.com/office/drawing/2014/main" xmlns="" id="{6F803DF5-0784-4A15-9E19-E9D4859EC3F4}"/>
              </a:ext>
            </a:extLst>
          </p:cNvPr>
          <p:cNvPicPr>
            <a:picLocks noChangeAspect="1"/>
          </p:cNvPicPr>
          <p:nvPr/>
        </p:nvPicPr>
        <p:blipFill>
          <a:blip r:embed="rId3"/>
          <a:stretch>
            <a:fillRect/>
          </a:stretch>
        </p:blipFill>
        <p:spPr>
          <a:xfrm>
            <a:off x="2171637" y="1214949"/>
            <a:ext cx="4574247" cy="2724713"/>
          </a:xfrm>
          <a:prstGeom prst="rect">
            <a:avLst/>
          </a:prstGeom>
        </p:spPr>
      </p:pic>
    </p:spTree>
    <p:extLst>
      <p:ext uri="{BB962C8B-B14F-4D97-AF65-F5344CB8AC3E}">
        <p14:creationId xmlns:p14="http://schemas.microsoft.com/office/powerpoint/2010/main" val="52650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55" name="Google Shape;2755;p35"/>
          <p:cNvSpPr txBox="1">
            <a:spLocks noGrp="1"/>
          </p:cNvSpPr>
          <p:nvPr>
            <p:ph type="body" idx="1"/>
          </p:nvPr>
        </p:nvSpPr>
        <p:spPr>
          <a:xfrm>
            <a:off x="1190124" y="1196339"/>
            <a:ext cx="6881831" cy="3424367"/>
          </a:xfrm>
          <a:prstGeom prst="rect">
            <a:avLst/>
          </a:prstGeom>
        </p:spPr>
        <p:txBody>
          <a:bodyPr spcFirstLastPara="1" wrap="square" lIns="90000" tIns="91425" rIns="91425" bIns="91425" anchor="ctr" anchorCtr="0">
            <a:noAutofit/>
          </a:bodyPr>
          <a:lstStyle/>
          <a:p>
            <a:pPr marL="171450" lvl="0" indent="-171450" algn="l" rtl="0">
              <a:lnSpc>
                <a:spcPct val="150000"/>
              </a:lnSpc>
              <a:spcBef>
                <a:spcPts val="0"/>
              </a:spcBef>
              <a:spcAft>
                <a:spcPts val="0"/>
              </a:spcAft>
              <a:buFont typeface="Wingdings" panose="05000000000000000000" pitchFamily="2" charset="2"/>
              <a:buChar char="§"/>
            </a:pPr>
            <a:r>
              <a:rPr lang="en-US" dirty="0" smtClean="0"/>
              <a:t>Introduction</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a:t>Progress </a:t>
            </a:r>
            <a:r>
              <a:rPr lang="en-US" dirty="0" smtClean="0"/>
              <a:t>Summary</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smtClean="0"/>
              <a:t>Requirements</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a:t>Task </a:t>
            </a:r>
            <a:r>
              <a:rPr lang="en-US" dirty="0" smtClean="0"/>
              <a:t>Schedule</a:t>
            </a:r>
            <a:endParaRPr lang="en-US" dirty="0"/>
          </a:p>
          <a:p>
            <a:pPr marL="171450" lvl="0" indent="-171450">
              <a:lnSpc>
                <a:spcPct val="150000"/>
              </a:lnSpc>
              <a:buFont typeface="Wingdings" panose="05000000000000000000" pitchFamily="2" charset="2"/>
              <a:buChar char="§"/>
            </a:pPr>
            <a:r>
              <a:rPr lang="en-US" dirty="0"/>
              <a:t>Task Sharing</a:t>
            </a:r>
            <a:endParaRPr lang="tr-TR" dirty="0" smtClean="0"/>
          </a:p>
          <a:p>
            <a:pPr marL="171450" lvl="0" indent="-171450" algn="l" rtl="0">
              <a:lnSpc>
                <a:spcPct val="150000"/>
              </a:lnSpc>
              <a:spcBef>
                <a:spcPts val="0"/>
              </a:spcBef>
              <a:spcAft>
                <a:spcPts val="0"/>
              </a:spcAft>
              <a:buFont typeface="Wingdings" panose="05000000000000000000" pitchFamily="2" charset="2"/>
              <a:buChar char="§"/>
            </a:pPr>
            <a:r>
              <a:rPr lang="en-US" dirty="0" smtClean="0"/>
              <a:t>Completed Tasks</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a:t>Incomplete Tasks, Reasons and Explanations.</a:t>
            </a:r>
          </a:p>
          <a:p>
            <a:pPr marL="171450" indent="-171450">
              <a:lnSpc>
                <a:spcPct val="150000"/>
              </a:lnSpc>
              <a:buFont typeface="Wingdings" panose="05000000000000000000" pitchFamily="2" charset="2"/>
              <a:buChar char="§"/>
            </a:pPr>
            <a:r>
              <a:rPr lang="en-US" dirty="0"/>
              <a:t>Additional Improvements</a:t>
            </a:r>
          </a:p>
          <a:p>
            <a:pPr marL="171450" lvl="0" indent="-171450" algn="l" rtl="0">
              <a:lnSpc>
                <a:spcPct val="150000"/>
              </a:lnSpc>
              <a:spcBef>
                <a:spcPts val="0"/>
              </a:spcBef>
              <a:spcAft>
                <a:spcPts val="0"/>
              </a:spcAft>
              <a:buFont typeface="Wingdings" panose="05000000000000000000" pitchFamily="2" charset="2"/>
              <a:buChar char="§"/>
            </a:pPr>
            <a:r>
              <a:rPr lang="en-US" dirty="0"/>
              <a:t>Problems </a:t>
            </a:r>
            <a:r>
              <a:rPr lang="en-US" dirty="0" smtClean="0"/>
              <a:t>Encountered</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smtClean="0"/>
              <a:t>Algorithms And Solution Strategies.</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smtClean="0"/>
              <a:t>Screenshots</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smtClean="0"/>
              <a:t>Conclusion</a:t>
            </a:r>
            <a:endParaRPr lang="en-US" dirty="0"/>
          </a:p>
          <a:p>
            <a:pPr marL="171450" lvl="0" indent="-171450" algn="l" rtl="0">
              <a:lnSpc>
                <a:spcPct val="150000"/>
              </a:lnSpc>
              <a:spcBef>
                <a:spcPts val="0"/>
              </a:spcBef>
              <a:spcAft>
                <a:spcPts val="0"/>
              </a:spcAft>
              <a:buFont typeface="Wingdings" panose="05000000000000000000" pitchFamily="2" charset="2"/>
              <a:buChar char="§"/>
            </a:pPr>
            <a:r>
              <a:rPr lang="en-US" dirty="0"/>
              <a:t>References.</a:t>
            </a:r>
            <a:endParaRPr dirty="0"/>
          </a:p>
        </p:txBody>
      </p:sp>
      <p:sp>
        <p:nvSpPr>
          <p:cNvPr id="2754" name="Google Shape;2754;p35"/>
          <p:cNvSpPr txBox="1">
            <a:spLocks noGrp="1"/>
          </p:cNvSpPr>
          <p:nvPr>
            <p:ph type="title"/>
          </p:nvPr>
        </p:nvSpPr>
        <p:spPr>
          <a:xfrm>
            <a:off x="1950720" y="438973"/>
            <a:ext cx="5138256"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PRESENTATION OUTLINE:</a:t>
            </a:r>
            <a:endParaRP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3883" name="Google Shape;3883;p66"/>
          <p:cNvSpPr txBox="1">
            <a:spLocks noGrp="1"/>
          </p:cNvSpPr>
          <p:nvPr>
            <p:ph type="title"/>
          </p:nvPr>
        </p:nvSpPr>
        <p:spPr>
          <a:xfrm>
            <a:off x="720000" y="43788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SCREENSHOTS</a:t>
            </a:r>
            <a:endParaRPr dirty="0"/>
          </a:p>
        </p:txBody>
      </p:sp>
      <p:grpSp>
        <p:nvGrpSpPr>
          <p:cNvPr id="11" name="Google Shape;3885;p66">
            <a:extLst>
              <a:ext uri="{FF2B5EF4-FFF2-40B4-BE49-F238E27FC236}">
                <a16:creationId xmlns:a16="http://schemas.microsoft.com/office/drawing/2014/main" xmlns="" id="{667E34D7-94EF-41A2-BA5D-79CC83405A7B}"/>
              </a:ext>
            </a:extLst>
          </p:cNvPr>
          <p:cNvGrpSpPr/>
          <p:nvPr/>
        </p:nvGrpSpPr>
        <p:grpSpPr>
          <a:xfrm>
            <a:off x="2011681" y="1082040"/>
            <a:ext cx="4864324" cy="3616435"/>
            <a:chOff x="4685010" y="1603986"/>
            <a:chExt cx="3372430" cy="2568537"/>
          </a:xfrm>
        </p:grpSpPr>
        <p:sp>
          <p:nvSpPr>
            <p:cNvPr id="12" name="Google Shape;3886;p66">
              <a:extLst>
                <a:ext uri="{FF2B5EF4-FFF2-40B4-BE49-F238E27FC236}">
                  <a16:creationId xmlns:a16="http://schemas.microsoft.com/office/drawing/2014/main" xmlns="" id="{B5BA1B7E-C648-42F5-B750-52B400F650ED}"/>
                </a:ext>
              </a:extLst>
            </p:cNvPr>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13" name="Google Shape;3887;p66">
              <a:extLst>
                <a:ext uri="{FF2B5EF4-FFF2-40B4-BE49-F238E27FC236}">
                  <a16:creationId xmlns:a16="http://schemas.microsoft.com/office/drawing/2014/main" xmlns="" id="{882C052F-E1FC-4A02-8611-6B3CC2E1CC20}"/>
                </a:ext>
              </a:extLst>
            </p:cNvPr>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8;p66">
              <a:extLst>
                <a:ext uri="{FF2B5EF4-FFF2-40B4-BE49-F238E27FC236}">
                  <a16:creationId xmlns:a16="http://schemas.microsoft.com/office/drawing/2014/main" xmlns="" id="{3D1EBBB4-F2BF-4AD1-9192-0EDC61D88C66}"/>
                </a:ext>
              </a:extLst>
            </p:cNvPr>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9;p66">
              <a:extLst>
                <a:ext uri="{FF2B5EF4-FFF2-40B4-BE49-F238E27FC236}">
                  <a16:creationId xmlns:a16="http://schemas.microsoft.com/office/drawing/2014/main" xmlns="" id="{809751BD-3390-4A50-B223-901409FF79A0}"/>
                </a:ext>
              </a:extLst>
            </p:cNvPr>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3890;p66">
              <a:extLst>
                <a:ext uri="{FF2B5EF4-FFF2-40B4-BE49-F238E27FC236}">
                  <a16:creationId xmlns:a16="http://schemas.microsoft.com/office/drawing/2014/main" xmlns="" id="{13B658E3-61D5-4055-BDB8-D04E5BB6574A}"/>
                </a:ext>
              </a:extLst>
            </p:cNvPr>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3" name="Picture 2">
            <a:extLst>
              <a:ext uri="{FF2B5EF4-FFF2-40B4-BE49-F238E27FC236}">
                <a16:creationId xmlns:a16="http://schemas.microsoft.com/office/drawing/2014/main" xmlns="" id="{5A3D1140-FDE8-45A1-9876-0345C39246F9}"/>
              </a:ext>
            </a:extLst>
          </p:cNvPr>
          <p:cNvPicPr>
            <a:picLocks noChangeAspect="1"/>
          </p:cNvPicPr>
          <p:nvPr/>
        </p:nvPicPr>
        <p:blipFill>
          <a:blip r:embed="rId3"/>
          <a:stretch>
            <a:fillRect/>
          </a:stretch>
        </p:blipFill>
        <p:spPr>
          <a:xfrm>
            <a:off x="2178781" y="1211322"/>
            <a:ext cx="4534109" cy="2721197"/>
          </a:xfrm>
          <a:prstGeom prst="rect">
            <a:avLst/>
          </a:prstGeom>
        </p:spPr>
      </p:pic>
    </p:spTree>
    <p:extLst>
      <p:ext uri="{BB962C8B-B14F-4D97-AF65-F5344CB8AC3E}">
        <p14:creationId xmlns:p14="http://schemas.microsoft.com/office/powerpoint/2010/main" val="181338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6"/>
        <p:cNvGrpSpPr/>
        <p:nvPr/>
      </p:nvGrpSpPr>
      <p:grpSpPr>
        <a:xfrm>
          <a:off x="0" y="0"/>
          <a:ext cx="0" cy="0"/>
          <a:chOff x="0" y="0"/>
          <a:chExt cx="0" cy="0"/>
        </a:xfrm>
      </p:grpSpPr>
      <p:sp>
        <p:nvSpPr>
          <p:cNvPr id="3642" name="Google Shape;3642;p60"/>
          <p:cNvSpPr txBox="1">
            <a:spLocks noGrp="1"/>
          </p:cNvSpPr>
          <p:nvPr>
            <p:ph type="title"/>
          </p:nvPr>
        </p:nvSpPr>
        <p:spPr>
          <a:xfrm>
            <a:off x="2257425" y="1121639"/>
            <a:ext cx="47949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600" dirty="0"/>
              <a:t>CONCLUSION</a:t>
            </a:r>
            <a:endParaRPr sz="6600" dirty="0"/>
          </a:p>
        </p:txBody>
      </p:sp>
      <p:grpSp>
        <p:nvGrpSpPr>
          <p:cNvPr id="3645" name="Google Shape;3645;p60"/>
          <p:cNvGrpSpPr/>
          <p:nvPr/>
        </p:nvGrpSpPr>
        <p:grpSpPr>
          <a:xfrm>
            <a:off x="7826418" y="3428985"/>
            <a:ext cx="364446" cy="419819"/>
            <a:chOff x="3150425" y="3024575"/>
            <a:chExt cx="130350" cy="150150"/>
          </a:xfrm>
        </p:grpSpPr>
        <p:sp>
          <p:nvSpPr>
            <p:cNvPr id="3646" name="Google Shape;3646;p60"/>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822;p40">
            <a:extLst>
              <a:ext uri="{FF2B5EF4-FFF2-40B4-BE49-F238E27FC236}">
                <a16:creationId xmlns:a16="http://schemas.microsoft.com/office/drawing/2014/main" xmlns="" id="{4D68573F-16E1-46F0-8542-552234EEE982}"/>
              </a:ext>
            </a:extLst>
          </p:cNvPr>
          <p:cNvSpPr/>
          <p:nvPr/>
        </p:nvSpPr>
        <p:spPr>
          <a:xfrm>
            <a:off x="1730672" y="2211053"/>
            <a:ext cx="5693597" cy="1875171"/>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91;p42">
            <a:extLst>
              <a:ext uri="{FF2B5EF4-FFF2-40B4-BE49-F238E27FC236}">
                <a16:creationId xmlns:a16="http://schemas.microsoft.com/office/drawing/2014/main" xmlns="" id="{31127ACB-66FB-4003-9A38-464302FFBEFC}"/>
              </a:ext>
            </a:extLst>
          </p:cNvPr>
          <p:cNvSpPr txBox="1">
            <a:spLocks/>
          </p:cNvSpPr>
          <p:nvPr/>
        </p:nvSpPr>
        <p:spPr>
          <a:xfrm>
            <a:off x="1899085" y="2111039"/>
            <a:ext cx="5548809" cy="2064543"/>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The team members tried to make the codes as clean as possible, adding some notes so the codes would be easy to read and use. Moreover, designing the presentation template and the poster in special way. Also, The team members have worked together as a professional team and learn many skills like time managing and dividing tasks. In conclusion, the assignment took five weeks to be finished, All member of the team worked so hard in order to provide the best version possible.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61"/>
        <p:cNvGrpSpPr/>
        <p:nvPr/>
      </p:nvGrpSpPr>
      <p:grpSpPr>
        <a:xfrm>
          <a:off x="0" y="0"/>
          <a:ext cx="0" cy="0"/>
          <a:chOff x="0" y="0"/>
          <a:chExt cx="0" cy="0"/>
        </a:xfrm>
      </p:grpSpPr>
      <p:sp>
        <p:nvSpPr>
          <p:cNvPr id="4963" name="Google Shape;4963;p72"/>
          <p:cNvSpPr txBox="1">
            <a:spLocks noGrp="1"/>
          </p:cNvSpPr>
          <p:nvPr>
            <p:ph type="body" idx="1"/>
          </p:nvPr>
        </p:nvSpPr>
        <p:spPr>
          <a:xfrm>
            <a:off x="918450" y="1940024"/>
            <a:ext cx="5776500" cy="3290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457200" lvl="0" indent="-304800" algn="l" rtl="0">
              <a:spcBef>
                <a:spcPts val="0"/>
              </a:spcBef>
              <a:spcAft>
                <a:spcPts val="0"/>
              </a:spcAft>
              <a:buClr>
                <a:schemeClr val="accent3"/>
              </a:buClr>
              <a:buSzPts val="1200"/>
              <a:buChar char="●"/>
            </a:pPr>
            <a:r>
              <a:rPr lang="en-US" dirty="0">
                <a:uFill>
                  <a:noFill/>
                </a:uFill>
              </a:rPr>
              <a:t>An Introduction to Object-Oriented Programming with Java, 5th Edition, McGraw-Hill, 2009.</a:t>
            </a:r>
          </a:p>
          <a:p>
            <a:pPr marL="152400" lvl="0" indent="0" algn="l" rtl="0">
              <a:spcBef>
                <a:spcPts val="0"/>
              </a:spcBef>
              <a:spcAft>
                <a:spcPts val="0"/>
              </a:spcAft>
              <a:buClr>
                <a:schemeClr val="accent3"/>
              </a:buClr>
              <a:buSzPts val="1200"/>
              <a:buNone/>
            </a:pPr>
            <a:endParaRPr lang="en-US" dirty="0">
              <a:uFill>
                <a:noFill/>
              </a:uFill>
            </a:endParaRPr>
          </a:p>
          <a:p>
            <a:pPr marL="457200" lvl="0" indent="-304800" algn="l" rtl="0">
              <a:spcBef>
                <a:spcPts val="0"/>
              </a:spcBef>
              <a:spcAft>
                <a:spcPts val="0"/>
              </a:spcAft>
              <a:buClr>
                <a:schemeClr val="accent3"/>
              </a:buClr>
              <a:buSzPts val="1200"/>
              <a:buChar char="●"/>
            </a:pPr>
            <a:r>
              <a:rPr lang="en-US" dirty="0">
                <a:uFill>
                  <a:noFill/>
                </a:uFill>
              </a:rPr>
              <a:t>Michael T. Goodrich, Roberto </a:t>
            </a:r>
            <a:r>
              <a:rPr lang="en-US" dirty="0" err="1">
                <a:uFill>
                  <a:noFill/>
                </a:uFill>
              </a:rPr>
              <a:t>Tamassia</a:t>
            </a:r>
            <a:r>
              <a:rPr lang="en-US" dirty="0">
                <a:uFill>
                  <a:noFill/>
                </a:uFill>
              </a:rPr>
              <a:t>, Data Structures and Algorithms in Java, Wiley.</a:t>
            </a:r>
          </a:p>
          <a:p>
            <a:pPr marL="152400" lvl="0" indent="0" algn="l" rtl="0">
              <a:spcBef>
                <a:spcPts val="0"/>
              </a:spcBef>
              <a:spcAft>
                <a:spcPts val="0"/>
              </a:spcAft>
              <a:buClr>
                <a:schemeClr val="accent3"/>
              </a:buClr>
              <a:buSzPts val="1200"/>
              <a:buNone/>
            </a:pPr>
            <a:endParaRPr dirty="0"/>
          </a:p>
          <a:p>
            <a:pPr marL="457200" lvl="0" indent="-304800" algn="l" rtl="0">
              <a:spcBef>
                <a:spcPts val="0"/>
              </a:spcBef>
              <a:spcAft>
                <a:spcPts val="0"/>
              </a:spcAft>
              <a:buClr>
                <a:schemeClr val="accent3"/>
              </a:buClr>
              <a:buSzPts val="1200"/>
              <a:buChar char="●"/>
            </a:pPr>
            <a:r>
              <a:rPr lang="en-US" dirty="0">
                <a:uFill>
                  <a:noFill/>
                </a:uFill>
                <a:hlinkClick r:id="rId3"/>
              </a:rPr>
              <a:t>https://www.geeksforgeeks.org</a:t>
            </a:r>
            <a:endParaRPr lang="en-US" dirty="0">
              <a:uFill>
                <a:noFill/>
              </a:uFill>
            </a:endParaRPr>
          </a:p>
          <a:p>
            <a:pPr marL="152400" lvl="0" indent="0" algn="l" rtl="0">
              <a:spcBef>
                <a:spcPts val="0"/>
              </a:spcBef>
              <a:spcAft>
                <a:spcPts val="0"/>
              </a:spcAft>
              <a:buClr>
                <a:schemeClr val="accent3"/>
              </a:buClr>
              <a:buSzPts val="1200"/>
              <a:buNone/>
            </a:pPr>
            <a:endParaRPr lang="en-US" dirty="0">
              <a:uFill>
                <a:noFill/>
              </a:uFill>
            </a:endParaRPr>
          </a:p>
          <a:p>
            <a:pPr marL="457200" lvl="0" indent="-304800" algn="l" rtl="0">
              <a:spcBef>
                <a:spcPts val="0"/>
              </a:spcBef>
              <a:spcAft>
                <a:spcPts val="0"/>
              </a:spcAft>
              <a:buClr>
                <a:schemeClr val="accent3"/>
              </a:buClr>
              <a:buSzPts val="1200"/>
              <a:buChar char="●"/>
            </a:pPr>
            <a:r>
              <a:rPr lang="en-US" dirty="0">
                <a:uFill>
                  <a:noFill/>
                </a:uFill>
                <a:hlinkClick r:id="rId4"/>
              </a:rPr>
              <a:t>https://stackoverflow.com</a:t>
            </a:r>
            <a:endParaRPr lang="en-US" dirty="0">
              <a:uFill>
                <a:noFill/>
              </a:uFill>
            </a:endParaRPr>
          </a:p>
          <a:p>
            <a:pPr marL="457200" lvl="0" indent="-304800" algn="l" rtl="0">
              <a:spcBef>
                <a:spcPts val="0"/>
              </a:spcBef>
              <a:spcAft>
                <a:spcPts val="0"/>
              </a:spcAft>
              <a:buClr>
                <a:schemeClr val="accent3"/>
              </a:buClr>
              <a:buSzPts val="1200"/>
              <a:buChar char="●"/>
            </a:pPr>
            <a:endParaRPr lang="en-US" dirty="0">
              <a:uFill>
                <a:noFill/>
              </a:uFill>
            </a:endParaRPr>
          </a:p>
          <a:p>
            <a:pPr marL="152400" lvl="0" indent="0" algn="l" rtl="0">
              <a:spcBef>
                <a:spcPts val="0"/>
              </a:spcBef>
              <a:spcAft>
                <a:spcPts val="0"/>
              </a:spcAft>
              <a:buClr>
                <a:schemeClr val="accent3"/>
              </a:buClr>
              <a:buSzPts val="1200"/>
              <a:buNone/>
            </a:pPr>
            <a:endParaRPr lang="en-US" dirty="0">
              <a:uFill>
                <a:noFill/>
              </a:uFill>
            </a:endParaRPr>
          </a:p>
          <a:p>
            <a:pPr marL="0" lvl="0" indent="0" algn="l" rtl="0">
              <a:spcBef>
                <a:spcPts val="0"/>
              </a:spcBef>
              <a:spcAft>
                <a:spcPts val="0"/>
              </a:spcAft>
              <a:buNone/>
            </a:pPr>
            <a:endParaRPr dirty="0"/>
          </a:p>
        </p:txBody>
      </p:sp>
      <p:sp>
        <p:nvSpPr>
          <p:cNvPr id="4962" name="Google Shape;4962;p72"/>
          <p:cNvSpPr txBox="1">
            <a:spLocks noGrp="1"/>
          </p:cNvSpPr>
          <p:nvPr>
            <p:ph type="title"/>
          </p:nvPr>
        </p:nvSpPr>
        <p:spPr>
          <a:xfrm>
            <a:off x="-1506946" y="1806124"/>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REFERENCES:</a:t>
            </a:r>
            <a:endParaRPr dirty="0"/>
          </a:p>
        </p:txBody>
      </p:sp>
      <p:grpSp>
        <p:nvGrpSpPr>
          <p:cNvPr id="4964" name="Google Shape;4964;p72"/>
          <p:cNvGrpSpPr/>
          <p:nvPr/>
        </p:nvGrpSpPr>
        <p:grpSpPr>
          <a:xfrm>
            <a:off x="7797888" y="1282124"/>
            <a:ext cx="395378" cy="455420"/>
            <a:chOff x="3150425" y="3024575"/>
            <a:chExt cx="130350" cy="150150"/>
          </a:xfrm>
        </p:grpSpPr>
        <p:sp>
          <p:nvSpPr>
            <p:cNvPr id="4965" name="Google Shape;4965;p72"/>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2"/>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2"/>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2"/>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2"/>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2"/>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2"/>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2"/>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3" name="Google Shape;4973;p72"/>
          <p:cNvSpPr/>
          <p:nvPr/>
        </p:nvSpPr>
        <p:spPr>
          <a:xfrm>
            <a:off x="6968200" y="4060650"/>
            <a:ext cx="269426" cy="319929"/>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2"/>
        <p:cNvGrpSpPr/>
        <p:nvPr/>
      </p:nvGrpSpPr>
      <p:grpSpPr>
        <a:xfrm>
          <a:off x="0" y="0"/>
          <a:ext cx="0" cy="0"/>
          <a:chOff x="0" y="0"/>
          <a:chExt cx="0" cy="0"/>
        </a:xfrm>
      </p:grpSpPr>
      <p:sp>
        <p:nvSpPr>
          <p:cNvPr id="9" name="Google Shape;3916;p69">
            <a:extLst>
              <a:ext uri="{FF2B5EF4-FFF2-40B4-BE49-F238E27FC236}">
                <a16:creationId xmlns:a16="http://schemas.microsoft.com/office/drawing/2014/main" xmlns="" id="{78A6368B-52D9-46ED-9EBB-D443A73F5664}"/>
              </a:ext>
            </a:extLst>
          </p:cNvPr>
          <p:cNvSpPr txBox="1">
            <a:spLocks/>
          </p:cNvSpPr>
          <p:nvPr/>
        </p:nvSpPr>
        <p:spPr>
          <a:xfrm>
            <a:off x="655706" y="2382600"/>
            <a:ext cx="7704000" cy="759300"/>
          </a:xfrm>
          <a:prstGeom prst="rect">
            <a:avLst/>
          </a:prstGeom>
          <a:noFill/>
          <a:ln>
            <a:noFill/>
          </a:ln>
        </p:spPr>
        <p:txBody>
          <a:bodyPr spcFirstLastPara="1" wrap="square" lIns="91425" tIns="91425" rIns="91425" bIns="1800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dk1"/>
                </a:solidFill>
                <a:latin typeface="Gaegu"/>
                <a:ea typeface="Gaegu"/>
                <a:cs typeface="Gaegu"/>
                <a:sym typeface="Gaegu"/>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8800" dirty="0"/>
              <a:t>THANKS</a:t>
            </a:r>
            <a:endParaRPr lang="en-US" dirty="0"/>
          </a:p>
        </p:txBody>
      </p:sp>
    </p:spTree>
    <p:extLst>
      <p:ext uri="{BB962C8B-B14F-4D97-AF65-F5344CB8AC3E}">
        <p14:creationId xmlns:p14="http://schemas.microsoft.com/office/powerpoint/2010/main" val="41845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36"/>
          <p:cNvSpPr txBox="1">
            <a:spLocks noGrp="1"/>
          </p:cNvSpPr>
          <p:nvPr>
            <p:ph type="title"/>
          </p:nvPr>
        </p:nvSpPr>
        <p:spPr>
          <a:prstGeom prst="rect">
            <a:avLst/>
          </a:prstGeom>
        </p:spPr>
        <p:txBody>
          <a:bodyPr spcFirstLastPara="1" wrap="square" lIns="91425" tIns="91425" rIns="91425" bIns="252000" anchor="ctr" anchorCtr="0">
            <a:noAutofit/>
          </a:bodyPr>
          <a:lstStyle/>
          <a:p>
            <a:pPr marL="0" lvl="0" indent="0" algn="ctr" rtl="0">
              <a:spcBef>
                <a:spcPts val="0"/>
              </a:spcBef>
              <a:spcAft>
                <a:spcPts val="0"/>
              </a:spcAft>
              <a:buNone/>
            </a:pPr>
            <a:r>
              <a:rPr lang="en-US" sz="4400" dirty="0"/>
              <a:t>INTRODUCTION</a:t>
            </a:r>
            <a:r>
              <a:rPr lang="en" sz="4400" dirty="0"/>
              <a:t>!</a:t>
            </a:r>
            <a:endParaRPr sz="4400" dirty="0"/>
          </a:p>
        </p:txBody>
      </p:sp>
      <p:sp>
        <p:nvSpPr>
          <p:cNvPr id="2761" name="Google Shape;2761;p36"/>
          <p:cNvSpPr txBox="1">
            <a:spLocks noGrp="1"/>
          </p:cNvSpPr>
          <p:nvPr>
            <p:ph type="subTitle" idx="1"/>
          </p:nvPr>
        </p:nvSpPr>
        <p:spPr>
          <a:xfrm>
            <a:off x="2530050" y="2728791"/>
            <a:ext cx="4083900" cy="118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The goal of the project is to develop a simplified console editor.</a:t>
            </a:r>
          </a:p>
          <a:p>
            <a:pPr marL="0" lvl="0" indent="0" algn="ctr" rtl="0">
              <a:spcBef>
                <a:spcPts val="0"/>
              </a:spcBef>
              <a:spcAft>
                <a:spcPts val="0"/>
              </a:spcAft>
              <a:buNone/>
            </a:pPr>
            <a:r>
              <a:rPr lang="en-US" dirty="0"/>
              <a:t> </a:t>
            </a:r>
          </a:p>
        </p:txBody>
      </p:sp>
      <p:sp>
        <p:nvSpPr>
          <p:cNvPr id="2762" name="Google Shape;2762;p36"/>
          <p:cNvSpPr/>
          <p:nvPr/>
        </p:nvSpPr>
        <p:spPr>
          <a:xfrm>
            <a:off x="2784201" y="2414709"/>
            <a:ext cx="324760" cy="321597"/>
          </a:xfrm>
          <a:custGeom>
            <a:avLst/>
            <a:gdLst/>
            <a:ahLst/>
            <a:cxnLst/>
            <a:rect l="l" t="t" r="r" b="b"/>
            <a:pathLst>
              <a:path w="13040" h="12913" extrusionOk="0">
                <a:moveTo>
                  <a:pt x="12211" y="724"/>
                </a:moveTo>
                <a:cubicBezTo>
                  <a:pt x="11302" y="3780"/>
                  <a:pt x="10942" y="6962"/>
                  <a:pt x="10205" y="10066"/>
                </a:cubicBezTo>
                <a:cubicBezTo>
                  <a:pt x="9374" y="9298"/>
                  <a:pt x="8449" y="8624"/>
                  <a:pt x="7775" y="7714"/>
                </a:cubicBezTo>
                <a:cubicBezTo>
                  <a:pt x="7701" y="7621"/>
                  <a:pt x="7587" y="7561"/>
                  <a:pt x="7474" y="7561"/>
                </a:cubicBezTo>
                <a:cubicBezTo>
                  <a:pt x="7398" y="7561"/>
                  <a:pt x="7321" y="7589"/>
                  <a:pt x="7258" y="7652"/>
                </a:cubicBezTo>
                <a:cubicBezTo>
                  <a:pt x="5879" y="9062"/>
                  <a:pt x="4562" y="10536"/>
                  <a:pt x="3308" y="12072"/>
                </a:cubicBezTo>
                <a:cubicBezTo>
                  <a:pt x="2572" y="11179"/>
                  <a:pt x="1678" y="10442"/>
                  <a:pt x="879" y="9595"/>
                </a:cubicBezTo>
                <a:cubicBezTo>
                  <a:pt x="2117" y="8326"/>
                  <a:pt x="3622" y="7338"/>
                  <a:pt x="4829" y="6022"/>
                </a:cubicBezTo>
                <a:cubicBezTo>
                  <a:pt x="4954" y="5896"/>
                  <a:pt x="4954" y="5692"/>
                  <a:pt x="4829" y="5567"/>
                </a:cubicBezTo>
                <a:cubicBezTo>
                  <a:pt x="3967" y="4658"/>
                  <a:pt x="3120" y="3733"/>
                  <a:pt x="2227" y="2855"/>
                </a:cubicBezTo>
                <a:cubicBezTo>
                  <a:pt x="5597" y="2291"/>
                  <a:pt x="8841" y="1225"/>
                  <a:pt x="12211" y="724"/>
                </a:cubicBezTo>
                <a:close/>
                <a:moveTo>
                  <a:pt x="12701" y="0"/>
                </a:moveTo>
                <a:cubicBezTo>
                  <a:pt x="12690" y="0"/>
                  <a:pt x="12678" y="1"/>
                  <a:pt x="12666" y="3"/>
                </a:cubicBezTo>
                <a:cubicBezTo>
                  <a:pt x="8873" y="504"/>
                  <a:pt x="5236" y="1758"/>
                  <a:pt x="1459" y="2323"/>
                </a:cubicBezTo>
                <a:cubicBezTo>
                  <a:pt x="1208" y="2370"/>
                  <a:pt x="1145" y="2714"/>
                  <a:pt x="1318" y="2871"/>
                </a:cubicBezTo>
                <a:cubicBezTo>
                  <a:pt x="2305" y="3812"/>
                  <a:pt x="3214" y="4815"/>
                  <a:pt x="4155" y="5787"/>
                </a:cubicBezTo>
                <a:cubicBezTo>
                  <a:pt x="2932" y="7040"/>
                  <a:pt x="1474" y="8012"/>
                  <a:pt x="267" y="9282"/>
                </a:cubicBezTo>
                <a:cubicBezTo>
                  <a:pt x="111" y="9376"/>
                  <a:pt x="1" y="9627"/>
                  <a:pt x="173" y="9815"/>
                </a:cubicBezTo>
                <a:cubicBezTo>
                  <a:pt x="1082" y="10818"/>
                  <a:pt x="2211" y="11649"/>
                  <a:pt x="3026" y="12746"/>
                </a:cubicBezTo>
                <a:cubicBezTo>
                  <a:pt x="3093" y="12841"/>
                  <a:pt x="3211" y="12913"/>
                  <a:pt x="3329" y="12913"/>
                </a:cubicBezTo>
                <a:cubicBezTo>
                  <a:pt x="3405" y="12913"/>
                  <a:pt x="3482" y="12883"/>
                  <a:pt x="3543" y="12809"/>
                </a:cubicBezTo>
                <a:cubicBezTo>
                  <a:pt x="4782" y="11273"/>
                  <a:pt x="6098" y="9783"/>
                  <a:pt x="7478" y="8373"/>
                </a:cubicBezTo>
                <a:cubicBezTo>
                  <a:pt x="8277" y="9313"/>
                  <a:pt x="9280" y="10034"/>
                  <a:pt x="10142" y="10912"/>
                </a:cubicBezTo>
                <a:cubicBezTo>
                  <a:pt x="10206" y="10981"/>
                  <a:pt x="10288" y="11012"/>
                  <a:pt x="10370" y="11012"/>
                </a:cubicBezTo>
                <a:cubicBezTo>
                  <a:pt x="10511" y="11012"/>
                  <a:pt x="10651" y="10920"/>
                  <a:pt x="10691" y="10771"/>
                </a:cubicBezTo>
                <a:cubicBezTo>
                  <a:pt x="11584" y="7354"/>
                  <a:pt x="11913" y="3796"/>
                  <a:pt x="12995" y="410"/>
                </a:cubicBezTo>
                <a:cubicBezTo>
                  <a:pt x="13039" y="247"/>
                  <a:pt x="12902" y="0"/>
                  <a:pt x="12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5"/>
        <p:cNvGrpSpPr/>
        <p:nvPr/>
      </p:nvGrpSpPr>
      <p:grpSpPr>
        <a:xfrm>
          <a:off x="0" y="0"/>
          <a:ext cx="0" cy="0"/>
          <a:chOff x="0" y="0"/>
          <a:chExt cx="0" cy="0"/>
        </a:xfrm>
      </p:grpSpPr>
      <p:sp>
        <p:nvSpPr>
          <p:cNvPr id="3088" name="Google Shape;3088;p48"/>
          <p:cNvSpPr txBox="1">
            <a:spLocks noGrp="1"/>
          </p:cNvSpPr>
          <p:nvPr>
            <p:ph type="title"/>
          </p:nvPr>
        </p:nvSpPr>
        <p:spPr>
          <a:xfrm>
            <a:off x="719997" y="41727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200" dirty="0"/>
              <a:t>PROGRESS SUMMARY</a:t>
            </a:r>
          </a:p>
        </p:txBody>
      </p:sp>
      <p:sp>
        <p:nvSpPr>
          <p:cNvPr id="3099" name="Google Shape;3099;p48"/>
          <p:cNvSpPr txBox="1">
            <a:spLocks noGrp="1"/>
          </p:cNvSpPr>
          <p:nvPr>
            <p:ph type="subTitle" idx="1"/>
          </p:nvPr>
        </p:nvSpPr>
        <p:spPr>
          <a:xfrm>
            <a:off x="1235425" y="2271173"/>
            <a:ext cx="1874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Java knowledge</a:t>
            </a:r>
            <a:endParaRPr dirty="0"/>
          </a:p>
        </p:txBody>
      </p:sp>
      <p:sp>
        <p:nvSpPr>
          <p:cNvPr id="3096" name="Google Shape;3096;p48"/>
          <p:cNvSpPr/>
          <p:nvPr/>
        </p:nvSpPr>
        <p:spPr>
          <a:xfrm>
            <a:off x="1343829" y="211217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8;p48">
            <a:extLst>
              <a:ext uri="{FF2B5EF4-FFF2-40B4-BE49-F238E27FC236}">
                <a16:creationId xmlns:a16="http://schemas.microsoft.com/office/drawing/2014/main" xmlns="" id="{2FE7BFF5-EB0C-45D5-8CF5-604D6CE0F4FC}"/>
              </a:ext>
            </a:extLst>
          </p:cNvPr>
          <p:cNvSpPr txBox="1">
            <a:spLocks/>
          </p:cNvSpPr>
          <p:nvPr/>
        </p:nvSpPr>
        <p:spPr>
          <a:xfrm>
            <a:off x="1235425" y="1200928"/>
            <a:ext cx="2705875" cy="62089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dk1"/>
                </a:solidFill>
                <a:latin typeface="Gaegu"/>
                <a:ea typeface="Gaegu"/>
                <a:cs typeface="Gaegu"/>
                <a:sym typeface="Gaegu"/>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600" dirty="0"/>
              <a:t>Requirements:</a:t>
            </a:r>
          </a:p>
        </p:txBody>
      </p:sp>
      <p:sp>
        <p:nvSpPr>
          <p:cNvPr id="44" name="Google Shape;3096;p48">
            <a:extLst>
              <a:ext uri="{FF2B5EF4-FFF2-40B4-BE49-F238E27FC236}">
                <a16:creationId xmlns:a16="http://schemas.microsoft.com/office/drawing/2014/main" xmlns="" id="{9B85D90E-E252-4EFF-8B3E-2C275590EE95}"/>
              </a:ext>
            </a:extLst>
          </p:cNvPr>
          <p:cNvSpPr/>
          <p:nvPr/>
        </p:nvSpPr>
        <p:spPr>
          <a:xfrm>
            <a:off x="3593583" y="211217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99;p48">
            <a:extLst>
              <a:ext uri="{FF2B5EF4-FFF2-40B4-BE49-F238E27FC236}">
                <a16:creationId xmlns:a16="http://schemas.microsoft.com/office/drawing/2014/main" xmlns="" id="{40DDCC10-3EEC-494C-82CC-70B1A7F32971}"/>
              </a:ext>
            </a:extLst>
          </p:cNvPr>
          <p:cNvSpPr txBox="1">
            <a:spLocks/>
          </p:cNvSpPr>
          <p:nvPr/>
        </p:nvSpPr>
        <p:spPr>
          <a:xfrm>
            <a:off x="3485179" y="2296689"/>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dirty="0" err="1"/>
              <a:t>Mll</a:t>
            </a:r>
            <a:r>
              <a:rPr lang="en-US" dirty="0"/>
              <a:t> knowledge</a:t>
            </a:r>
          </a:p>
        </p:txBody>
      </p:sp>
      <p:sp>
        <p:nvSpPr>
          <p:cNvPr id="46" name="Google Shape;3096;p48">
            <a:extLst>
              <a:ext uri="{FF2B5EF4-FFF2-40B4-BE49-F238E27FC236}">
                <a16:creationId xmlns:a16="http://schemas.microsoft.com/office/drawing/2014/main" xmlns="" id="{F4265C16-0A7C-4DF9-A982-23910667B030}"/>
              </a:ext>
            </a:extLst>
          </p:cNvPr>
          <p:cNvSpPr/>
          <p:nvPr/>
        </p:nvSpPr>
        <p:spPr>
          <a:xfrm>
            <a:off x="5951741" y="211217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99;p48">
            <a:extLst>
              <a:ext uri="{FF2B5EF4-FFF2-40B4-BE49-F238E27FC236}">
                <a16:creationId xmlns:a16="http://schemas.microsoft.com/office/drawing/2014/main" xmlns="" id="{50027EA0-89D1-4324-8995-7D28F3F48126}"/>
              </a:ext>
            </a:extLst>
          </p:cNvPr>
          <p:cNvSpPr txBox="1">
            <a:spLocks/>
          </p:cNvSpPr>
          <p:nvPr/>
        </p:nvSpPr>
        <p:spPr>
          <a:xfrm>
            <a:off x="5843337" y="2271173"/>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dirty="0"/>
              <a:t>OOP knowledge</a:t>
            </a:r>
          </a:p>
        </p:txBody>
      </p:sp>
      <p:sp>
        <p:nvSpPr>
          <p:cNvPr id="48" name="Google Shape;3096;p48">
            <a:extLst>
              <a:ext uri="{FF2B5EF4-FFF2-40B4-BE49-F238E27FC236}">
                <a16:creationId xmlns:a16="http://schemas.microsoft.com/office/drawing/2014/main" xmlns="" id="{3DCC89C4-6A8D-42BF-9070-D24908B542C1}"/>
              </a:ext>
            </a:extLst>
          </p:cNvPr>
          <p:cNvSpPr/>
          <p:nvPr/>
        </p:nvSpPr>
        <p:spPr>
          <a:xfrm>
            <a:off x="1343829" y="326180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99;p48">
            <a:extLst>
              <a:ext uri="{FF2B5EF4-FFF2-40B4-BE49-F238E27FC236}">
                <a16:creationId xmlns:a16="http://schemas.microsoft.com/office/drawing/2014/main" xmlns="" id="{914627C0-D977-43DB-96F5-B9CD31FE3CAC}"/>
              </a:ext>
            </a:extLst>
          </p:cNvPr>
          <p:cNvSpPr txBox="1">
            <a:spLocks/>
          </p:cNvSpPr>
          <p:nvPr/>
        </p:nvSpPr>
        <p:spPr>
          <a:xfrm>
            <a:off x="1218699" y="3475313"/>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2000" dirty="0"/>
              <a:t>Integrated Development Environment</a:t>
            </a:r>
          </a:p>
        </p:txBody>
      </p:sp>
      <p:sp>
        <p:nvSpPr>
          <p:cNvPr id="50" name="Google Shape;3096;p48">
            <a:extLst>
              <a:ext uri="{FF2B5EF4-FFF2-40B4-BE49-F238E27FC236}">
                <a16:creationId xmlns:a16="http://schemas.microsoft.com/office/drawing/2014/main" xmlns="" id="{37E57CD7-5450-4450-AB25-D4E71788E1C4}"/>
              </a:ext>
            </a:extLst>
          </p:cNvPr>
          <p:cNvSpPr/>
          <p:nvPr/>
        </p:nvSpPr>
        <p:spPr>
          <a:xfrm>
            <a:off x="3593583" y="326180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99;p48">
            <a:extLst>
              <a:ext uri="{FF2B5EF4-FFF2-40B4-BE49-F238E27FC236}">
                <a16:creationId xmlns:a16="http://schemas.microsoft.com/office/drawing/2014/main" xmlns="" id="{20FE351D-ECAB-469A-86F8-E8ECC7E2633B}"/>
              </a:ext>
            </a:extLst>
          </p:cNvPr>
          <p:cNvSpPr txBox="1">
            <a:spLocks/>
          </p:cNvSpPr>
          <p:nvPr/>
        </p:nvSpPr>
        <p:spPr>
          <a:xfrm>
            <a:off x="3485179" y="3420803"/>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dirty="0"/>
              <a:t>Adobe illustrator</a:t>
            </a:r>
          </a:p>
        </p:txBody>
      </p:sp>
      <p:sp>
        <p:nvSpPr>
          <p:cNvPr id="52" name="Google Shape;3096;p48">
            <a:extLst>
              <a:ext uri="{FF2B5EF4-FFF2-40B4-BE49-F238E27FC236}">
                <a16:creationId xmlns:a16="http://schemas.microsoft.com/office/drawing/2014/main" xmlns="" id="{A64095BC-1371-4D0A-B18E-E320A32908E1}"/>
              </a:ext>
            </a:extLst>
          </p:cNvPr>
          <p:cNvSpPr/>
          <p:nvPr/>
        </p:nvSpPr>
        <p:spPr>
          <a:xfrm>
            <a:off x="5951741" y="3261806"/>
            <a:ext cx="1657892" cy="919148"/>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99;p48">
            <a:extLst>
              <a:ext uri="{FF2B5EF4-FFF2-40B4-BE49-F238E27FC236}">
                <a16:creationId xmlns:a16="http://schemas.microsoft.com/office/drawing/2014/main" xmlns="" id="{7B353B2D-5C55-4B0C-8216-2F780E0DFEE3}"/>
              </a:ext>
            </a:extLst>
          </p:cNvPr>
          <p:cNvSpPr txBox="1">
            <a:spLocks/>
          </p:cNvSpPr>
          <p:nvPr/>
        </p:nvSpPr>
        <p:spPr>
          <a:xfrm>
            <a:off x="5843337" y="3420803"/>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dirty="0"/>
              <a:t>PowerPoint</a:t>
            </a:r>
          </a:p>
        </p:txBody>
      </p:sp>
      <p:sp>
        <p:nvSpPr>
          <p:cNvPr id="55" name="Google Shape;3099;p48">
            <a:extLst>
              <a:ext uri="{FF2B5EF4-FFF2-40B4-BE49-F238E27FC236}">
                <a16:creationId xmlns:a16="http://schemas.microsoft.com/office/drawing/2014/main" xmlns="" id="{F1BFD00F-C568-4401-A33E-4756A58DFC3C}"/>
              </a:ext>
            </a:extLst>
          </p:cNvPr>
          <p:cNvSpPr txBox="1">
            <a:spLocks/>
          </p:cNvSpPr>
          <p:nvPr/>
        </p:nvSpPr>
        <p:spPr>
          <a:xfrm>
            <a:off x="1218699" y="2296689"/>
            <a:ext cx="187470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dirty="0"/>
              <a:t>Java knowledge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37"/>
          <p:cNvSpPr/>
          <p:nvPr/>
        </p:nvSpPr>
        <p:spPr>
          <a:xfrm>
            <a:off x="1292064" y="2630706"/>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68" name="Google Shape;2768;p37"/>
          <p:cNvSpPr/>
          <p:nvPr/>
        </p:nvSpPr>
        <p:spPr>
          <a:xfrm>
            <a:off x="2019488" y="2512405"/>
            <a:ext cx="5592892" cy="924675"/>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7"/>
          <p:cNvSpPr txBox="1">
            <a:spLocks noGrp="1"/>
          </p:cNvSpPr>
          <p:nvPr>
            <p:ph type="title"/>
          </p:nvPr>
        </p:nvSpPr>
        <p:spPr>
          <a:xfrm>
            <a:off x="677328" y="424463"/>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solidFill>
                  <a:schemeClr val="dk1"/>
                </a:solidFill>
              </a:rPr>
              <a:t>Task Schedule</a:t>
            </a:r>
          </a:p>
        </p:txBody>
      </p:sp>
      <p:sp>
        <p:nvSpPr>
          <p:cNvPr id="2782" name="Google Shape;2782;p37"/>
          <p:cNvSpPr txBox="1">
            <a:spLocks noGrp="1"/>
          </p:cNvSpPr>
          <p:nvPr>
            <p:ph type="subTitle" idx="1"/>
          </p:nvPr>
        </p:nvSpPr>
        <p:spPr>
          <a:xfrm>
            <a:off x="2044458" y="1129222"/>
            <a:ext cx="1880085" cy="37311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a:solidFill>
                  <a:schemeClr val="accent3"/>
                </a:solidFill>
              </a:rPr>
              <a:t>First Week:</a:t>
            </a:r>
          </a:p>
          <a:p>
            <a:pPr marL="0" lvl="0" indent="0" algn="l" rtl="0">
              <a:spcBef>
                <a:spcPts val="0"/>
              </a:spcBef>
              <a:spcAft>
                <a:spcPts val="0"/>
              </a:spcAft>
              <a:buNone/>
            </a:pPr>
            <a:endParaRPr dirty="0">
              <a:solidFill>
                <a:schemeClr val="accent3"/>
              </a:solidFill>
            </a:endParaRPr>
          </a:p>
        </p:txBody>
      </p:sp>
      <p:sp>
        <p:nvSpPr>
          <p:cNvPr id="2778" name="Google Shape;2778;p37"/>
          <p:cNvSpPr txBox="1">
            <a:spLocks noGrp="1"/>
          </p:cNvSpPr>
          <p:nvPr>
            <p:ph type="title" idx="3"/>
          </p:nvPr>
        </p:nvSpPr>
        <p:spPr>
          <a:xfrm>
            <a:off x="1267088" y="2669381"/>
            <a:ext cx="588000" cy="37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784" name="Google Shape;2784;p37"/>
          <p:cNvSpPr txBox="1">
            <a:spLocks noGrp="1"/>
          </p:cNvSpPr>
          <p:nvPr>
            <p:ph type="title" idx="6"/>
          </p:nvPr>
        </p:nvSpPr>
        <p:spPr>
          <a:xfrm>
            <a:off x="1267088" y="1454009"/>
            <a:ext cx="588000" cy="37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2775" name="Google Shape;2775;p37"/>
          <p:cNvSpPr/>
          <p:nvPr/>
        </p:nvSpPr>
        <p:spPr>
          <a:xfrm>
            <a:off x="2019488" y="1297033"/>
            <a:ext cx="5592892" cy="924675"/>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7"/>
          <p:cNvSpPr/>
          <p:nvPr/>
        </p:nvSpPr>
        <p:spPr>
          <a:xfrm>
            <a:off x="1292064" y="1396734"/>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9" name="Google Shape;2767;p37">
            <a:extLst>
              <a:ext uri="{FF2B5EF4-FFF2-40B4-BE49-F238E27FC236}">
                <a16:creationId xmlns:a16="http://schemas.microsoft.com/office/drawing/2014/main" xmlns="" id="{2A4F4C17-DE5B-4C81-93AA-2E63ABE03146}"/>
              </a:ext>
            </a:extLst>
          </p:cNvPr>
          <p:cNvSpPr/>
          <p:nvPr/>
        </p:nvSpPr>
        <p:spPr>
          <a:xfrm>
            <a:off x="1292064" y="3846078"/>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30" name="Google Shape;2768;p37">
            <a:extLst>
              <a:ext uri="{FF2B5EF4-FFF2-40B4-BE49-F238E27FC236}">
                <a16:creationId xmlns:a16="http://schemas.microsoft.com/office/drawing/2014/main" xmlns="" id="{330E72E7-3C07-4ECD-A606-C7391E6F62CE}"/>
              </a:ext>
            </a:extLst>
          </p:cNvPr>
          <p:cNvSpPr/>
          <p:nvPr/>
        </p:nvSpPr>
        <p:spPr>
          <a:xfrm>
            <a:off x="2019488" y="3727777"/>
            <a:ext cx="5592892" cy="924675"/>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8;p37">
            <a:extLst>
              <a:ext uri="{FF2B5EF4-FFF2-40B4-BE49-F238E27FC236}">
                <a16:creationId xmlns:a16="http://schemas.microsoft.com/office/drawing/2014/main" xmlns="" id="{E1A8190F-1EDE-4465-AED9-0C7E02A195D6}"/>
              </a:ext>
            </a:extLst>
          </p:cNvPr>
          <p:cNvSpPr txBox="1">
            <a:spLocks/>
          </p:cNvSpPr>
          <p:nvPr/>
        </p:nvSpPr>
        <p:spPr>
          <a:xfrm>
            <a:off x="1267088" y="3884753"/>
            <a:ext cx="588000" cy="371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lt2"/>
                </a:solidFill>
                <a:latin typeface="Gaegu"/>
                <a:ea typeface="Gaegu"/>
                <a:cs typeface="Gaegu"/>
                <a:sym typeface="Gaegu"/>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a:t>03</a:t>
            </a:r>
          </a:p>
        </p:txBody>
      </p:sp>
      <p:sp>
        <p:nvSpPr>
          <p:cNvPr id="40" name="Google Shape;2782;p37">
            <a:extLst>
              <a:ext uri="{FF2B5EF4-FFF2-40B4-BE49-F238E27FC236}">
                <a16:creationId xmlns:a16="http://schemas.microsoft.com/office/drawing/2014/main" xmlns="" id="{FBF273B4-9490-4DA1-A97C-1215711B5D09}"/>
              </a:ext>
            </a:extLst>
          </p:cNvPr>
          <p:cNvSpPr txBox="1">
            <a:spLocks/>
          </p:cNvSpPr>
          <p:nvPr/>
        </p:nvSpPr>
        <p:spPr>
          <a:xfrm>
            <a:off x="2019488" y="2208079"/>
            <a:ext cx="1880085" cy="317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Second Week:</a:t>
            </a:r>
          </a:p>
        </p:txBody>
      </p:sp>
      <p:sp>
        <p:nvSpPr>
          <p:cNvPr id="41" name="Google Shape;2782;p37">
            <a:extLst>
              <a:ext uri="{FF2B5EF4-FFF2-40B4-BE49-F238E27FC236}">
                <a16:creationId xmlns:a16="http://schemas.microsoft.com/office/drawing/2014/main" xmlns="" id="{BCDA105C-D92F-4D45-BD7B-DB2AE8851F6B}"/>
              </a:ext>
            </a:extLst>
          </p:cNvPr>
          <p:cNvSpPr txBox="1">
            <a:spLocks/>
          </p:cNvSpPr>
          <p:nvPr/>
        </p:nvSpPr>
        <p:spPr>
          <a:xfrm>
            <a:off x="2019487" y="3423451"/>
            <a:ext cx="1880085" cy="317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Third Week:</a:t>
            </a:r>
          </a:p>
        </p:txBody>
      </p:sp>
      <p:sp>
        <p:nvSpPr>
          <p:cNvPr id="59" name="Google Shape;2782;p37">
            <a:extLst>
              <a:ext uri="{FF2B5EF4-FFF2-40B4-BE49-F238E27FC236}">
                <a16:creationId xmlns:a16="http://schemas.microsoft.com/office/drawing/2014/main" xmlns="" id="{D24E43F0-6A40-4224-A14A-F95076DE3641}"/>
              </a:ext>
            </a:extLst>
          </p:cNvPr>
          <p:cNvSpPr txBox="1">
            <a:spLocks/>
          </p:cNvSpPr>
          <p:nvPr/>
        </p:nvSpPr>
        <p:spPr>
          <a:xfrm>
            <a:off x="2100403" y="1341208"/>
            <a:ext cx="5390057" cy="7224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Discussing and designing solution alternatives. Creating the necessary variables, structures. Screen.</a:t>
            </a:r>
          </a:p>
        </p:txBody>
      </p:sp>
      <p:sp>
        <p:nvSpPr>
          <p:cNvPr id="63" name="Google Shape;2778;p37">
            <a:extLst>
              <a:ext uri="{FF2B5EF4-FFF2-40B4-BE49-F238E27FC236}">
                <a16:creationId xmlns:a16="http://schemas.microsoft.com/office/drawing/2014/main" xmlns="" id="{058E10B9-F988-4D68-9255-642460787782}"/>
              </a:ext>
            </a:extLst>
          </p:cNvPr>
          <p:cNvSpPr txBox="1">
            <a:spLocks/>
          </p:cNvSpPr>
          <p:nvPr/>
        </p:nvSpPr>
        <p:spPr>
          <a:xfrm>
            <a:off x="1262896" y="1462172"/>
            <a:ext cx="588000" cy="371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lt2"/>
                </a:solidFill>
                <a:latin typeface="Gaegu"/>
                <a:ea typeface="Gaegu"/>
                <a:cs typeface="Gaegu"/>
                <a:sym typeface="Gaegu"/>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a:t>01</a:t>
            </a:r>
          </a:p>
        </p:txBody>
      </p:sp>
      <p:sp>
        <p:nvSpPr>
          <p:cNvPr id="32" name="Google Shape;2782;p37">
            <a:extLst>
              <a:ext uri="{FF2B5EF4-FFF2-40B4-BE49-F238E27FC236}">
                <a16:creationId xmlns:a16="http://schemas.microsoft.com/office/drawing/2014/main" xmlns="" id="{7386A08C-1BF4-4E48-A118-2A79E592647B}"/>
              </a:ext>
            </a:extLst>
          </p:cNvPr>
          <p:cNvSpPr txBox="1">
            <a:spLocks/>
          </p:cNvSpPr>
          <p:nvPr/>
        </p:nvSpPr>
        <p:spPr>
          <a:xfrm>
            <a:off x="2120905" y="2583185"/>
            <a:ext cx="5390057" cy="7224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Load/save. Cursor movement. Entering and deleting characters/words.</a:t>
            </a:r>
          </a:p>
        </p:txBody>
      </p:sp>
      <p:sp>
        <p:nvSpPr>
          <p:cNvPr id="33" name="Google Shape;2782;p37">
            <a:extLst>
              <a:ext uri="{FF2B5EF4-FFF2-40B4-BE49-F238E27FC236}">
                <a16:creationId xmlns:a16="http://schemas.microsoft.com/office/drawing/2014/main" xmlns="" id="{56ACAAFF-A309-48AE-B706-CA7518255EA1}"/>
              </a:ext>
            </a:extLst>
          </p:cNvPr>
          <p:cNvSpPr txBox="1">
            <a:spLocks/>
          </p:cNvSpPr>
          <p:nvPr/>
        </p:nvSpPr>
        <p:spPr>
          <a:xfrm>
            <a:off x="2120905" y="3789812"/>
            <a:ext cx="5390057" cy="7224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Insert/overwrite modes. Special keys.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73" name="Google Shape;2773;p37"/>
          <p:cNvSpPr txBox="1">
            <a:spLocks noGrp="1"/>
          </p:cNvSpPr>
          <p:nvPr>
            <p:ph type="title"/>
          </p:nvPr>
        </p:nvSpPr>
        <p:spPr>
          <a:xfrm>
            <a:off x="677328" y="424463"/>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solidFill>
                  <a:schemeClr val="dk1"/>
                </a:solidFill>
              </a:rPr>
              <a:t>Task Schedule</a:t>
            </a:r>
          </a:p>
        </p:txBody>
      </p:sp>
      <p:sp>
        <p:nvSpPr>
          <p:cNvPr id="46" name="Google Shape;2767;p37">
            <a:extLst>
              <a:ext uri="{FF2B5EF4-FFF2-40B4-BE49-F238E27FC236}">
                <a16:creationId xmlns:a16="http://schemas.microsoft.com/office/drawing/2014/main" xmlns="" id="{18E2A062-CC15-4B1B-AFA0-9E671356C281}"/>
              </a:ext>
            </a:extLst>
          </p:cNvPr>
          <p:cNvSpPr/>
          <p:nvPr/>
        </p:nvSpPr>
        <p:spPr>
          <a:xfrm>
            <a:off x="1138983" y="3252498"/>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47" name="Google Shape;2768;p37">
            <a:extLst>
              <a:ext uri="{FF2B5EF4-FFF2-40B4-BE49-F238E27FC236}">
                <a16:creationId xmlns:a16="http://schemas.microsoft.com/office/drawing/2014/main" xmlns="" id="{B6184341-1D8F-4E81-9920-3D8442E3138D}"/>
              </a:ext>
            </a:extLst>
          </p:cNvPr>
          <p:cNvSpPr/>
          <p:nvPr/>
        </p:nvSpPr>
        <p:spPr>
          <a:xfrm>
            <a:off x="1866407" y="3134197"/>
            <a:ext cx="5517372" cy="924675"/>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75;p37">
            <a:extLst>
              <a:ext uri="{FF2B5EF4-FFF2-40B4-BE49-F238E27FC236}">
                <a16:creationId xmlns:a16="http://schemas.microsoft.com/office/drawing/2014/main" xmlns="" id="{9B5CFC38-A19E-4A88-BAEB-457B472CA792}"/>
              </a:ext>
            </a:extLst>
          </p:cNvPr>
          <p:cNvSpPr/>
          <p:nvPr/>
        </p:nvSpPr>
        <p:spPr>
          <a:xfrm>
            <a:off x="1866406" y="1918825"/>
            <a:ext cx="5517373" cy="924675"/>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76;p37">
            <a:extLst>
              <a:ext uri="{FF2B5EF4-FFF2-40B4-BE49-F238E27FC236}">
                <a16:creationId xmlns:a16="http://schemas.microsoft.com/office/drawing/2014/main" xmlns="" id="{2C45304D-F3E4-4575-AA2D-0F0D017C5836}"/>
              </a:ext>
            </a:extLst>
          </p:cNvPr>
          <p:cNvSpPr/>
          <p:nvPr/>
        </p:nvSpPr>
        <p:spPr>
          <a:xfrm>
            <a:off x="1138983" y="2018526"/>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50" name="Google Shape;2778;p37">
            <a:extLst>
              <a:ext uri="{FF2B5EF4-FFF2-40B4-BE49-F238E27FC236}">
                <a16:creationId xmlns:a16="http://schemas.microsoft.com/office/drawing/2014/main" xmlns="" id="{2708D7AF-4441-4DF4-B954-85B02296AAAC}"/>
              </a:ext>
            </a:extLst>
          </p:cNvPr>
          <p:cNvSpPr txBox="1">
            <a:spLocks/>
          </p:cNvSpPr>
          <p:nvPr/>
        </p:nvSpPr>
        <p:spPr>
          <a:xfrm>
            <a:off x="1114007" y="3291173"/>
            <a:ext cx="588000" cy="371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lt2"/>
                </a:solidFill>
                <a:latin typeface="Gaegu"/>
                <a:ea typeface="Gaegu"/>
                <a:cs typeface="Gaegu"/>
                <a:sym typeface="Gaegu"/>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a:t>05</a:t>
            </a:r>
          </a:p>
        </p:txBody>
      </p:sp>
      <p:sp>
        <p:nvSpPr>
          <p:cNvPr id="51" name="Google Shape;2782;p37">
            <a:extLst>
              <a:ext uri="{FF2B5EF4-FFF2-40B4-BE49-F238E27FC236}">
                <a16:creationId xmlns:a16="http://schemas.microsoft.com/office/drawing/2014/main" xmlns="" id="{136EC13B-F8CF-401F-8B10-FEB049B5986F}"/>
              </a:ext>
            </a:extLst>
          </p:cNvPr>
          <p:cNvSpPr txBox="1">
            <a:spLocks/>
          </p:cNvSpPr>
          <p:nvPr/>
        </p:nvSpPr>
        <p:spPr>
          <a:xfrm>
            <a:off x="1891377" y="1559701"/>
            <a:ext cx="1880085" cy="37311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Fourth Week:</a:t>
            </a:r>
            <a:endParaRPr lang="en-US" dirty="0">
              <a:solidFill>
                <a:schemeClr val="accent3"/>
              </a:solidFill>
            </a:endParaRPr>
          </a:p>
        </p:txBody>
      </p:sp>
      <p:sp>
        <p:nvSpPr>
          <p:cNvPr id="52" name="Google Shape;2784;p37">
            <a:extLst>
              <a:ext uri="{FF2B5EF4-FFF2-40B4-BE49-F238E27FC236}">
                <a16:creationId xmlns:a16="http://schemas.microsoft.com/office/drawing/2014/main" xmlns="" id="{67BC831C-60B7-4952-A326-2A791C7ED1A9}"/>
              </a:ext>
            </a:extLst>
          </p:cNvPr>
          <p:cNvSpPr txBox="1">
            <a:spLocks/>
          </p:cNvSpPr>
          <p:nvPr/>
        </p:nvSpPr>
        <p:spPr>
          <a:xfrm>
            <a:off x="1114007" y="2075801"/>
            <a:ext cx="588000" cy="371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Gaegu"/>
              <a:buNone/>
              <a:defRPr sz="3000" b="1" i="0" u="none" strike="noStrike" cap="none">
                <a:solidFill>
                  <a:schemeClr val="lt2"/>
                </a:solidFill>
                <a:latin typeface="Gaegu"/>
                <a:ea typeface="Gaegu"/>
                <a:cs typeface="Gaegu"/>
                <a:sym typeface="Gaegu"/>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a:t>04</a:t>
            </a:r>
          </a:p>
        </p:txBody>
      </p:sp>
      <p:sp>
        <p:nvSpPr>
          <p:cNvPr id="56" name="Google Shape;2782;p37">
            <a:extLst>
              <a:ext uri="{FF2B5EF4-FFF2-40B4-BE49-F238E27FC236}">
                <a16:creationId xmlns:a16="http://schemas.microsoft.com/office/drawing/2014/main" xmlns="" id="{D559036C-351D-4D56-8AF5-9610E78F0D77}"/>
              </a:ext>
            </a:extLst>
          </p:cNvPr>
          <p:cNvSpPr txBox="1">
            <a:spLocks/>
          </p:cNvSpPr>
          <p:nvPr/>
        </p:nvSpPr>
        <p:spPr>
          <a:xfrm>
            <a:off x="1866407" y="2829871"/>
            <a:ext cx="1880085" cy="3179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Fifth Week:</a:t>
            </a:r>
          </a:p>
        </p:txBody>
      </p:sp>
      <p:sp>
        <p:nvSpPr>
          <p:cNvPr id="35" name="Google Shape;2782;p37">
            <a:extLst>
              <a:ext uri="{FF2B5EF4-FFF2-40B4-BE49-F238E27FC236}">
                <a16:creationId xmlns:a16="http://schemas.microsoft.com/office/drawing/2014/main" xmlns="" id="{2E90EAC0-C8E7-43C2-8348-7B51E86E9EB8}"/>
              </a:ext>
            </a:extLst>
          </p:cNvPr>
          <p:cNvSpPr txBox="1">
            <a:spLocks/>
          </p:cNvSpPr>
          <p:nvPr/>
        </p:nvSpPr>
        <p:spPr>
          <a:xfrm>
            <a:off x="1993722" y="1932811"/>
            <a:ext cx="5390057" cy="7224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Selection. Cut/copy/paste. Find, replace.</a:t>
            </a:r>
          </a:p>
        </p:txBody>
      </p:sp>
      <p:sp>
        <p:nvSpPr>
          <p:cNvPr id="36" name="Google Shape;2782;p37">
            <a:extLst>
              <a:ext uri="{FF2B5EF4-FFF2-40B4-BE49-F238E27FC236}">
                <a16:creationId xmlns:a16="http://schemas.microsoft.com/office/drawing/2014/main" xmlns="" id="{49B7116C-2D7C-442D-A2F6-C1FE250DEFA4}"/>
              </a:ext>
            </a:extLst>
          </p:cNvPr>
          <p:cNvSpPr txBox="1">
            <a:spLocks/>
          </p:cNvSpPr>
          <p:nvPr/>
        </p:nvSpPr>
        <p:spPr>
          <a:xfrm>
            <a:off x="1993722" y="3191115"/>
            <a:ext cx="5390057" cy="7224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400"/>
              <a:buFont typeface="Gaegu"/>
              <a:buNone/>
              <a:defRPr sz="2600" b="1" i="0" u="none" strike="noStrike" cap="none">
                <a:solidFill>
                  <a:schemeClr val="dk1"/>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pPr marL="0" indent="0"/>
            <a:r>
              <a:rPr lang="en-US" sz="1800" dirty="0">
                <a:solidFill>
                  <a:schemeClr val="accent3"/>
                </a:solidFill>
              </a:rPr>
              <a:t>Alignment. Remaining parts of the program, testing/debugging.</a:t>
            </a:r>
          </a:p>
        </p:txBody>
      </p:sp>
    </p:spTree>
    <p:extLst>
      <p:ext uri="{BB962C8B-B14F-4D97-AF65-F5344CB8AC3E}">
        <p14:creationId xmlns:p14="http://schemas.microsoft.com/office/powerpoint/2010/main" val="127927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2"/>
        <p:cNvGrpSpPr/>
        <p:nvPr/>
      </p:nvGrpSpPr>
      <p:grpSpPr>
        <a:xfrm>
          <a:off x="0" y="0"/>
          <a:ext cx="0" cy="0"/>
          <a:chOff x="0" y="0"/>
          <a:chExt cx="0" cy="0"/>
        </a:xfrm>
      </p:grpSpPr>
      <p:sp>
        <p:nvSpPr>
          <p:cNvPr id="9" name="Subtitle 8">
            <a:extLst>
              <a:ext uri="{FF2B5EF4-FFF2-40B4-BE49-F238E27FC236}">
                <a16:creationId xmlns:a16="http://schemas.microsoft.com/office/drawing/2014/main" xmlns="" id="{881D4B25-AD5D-4039-A389-9AEC076D3A92}"/>
              </a:ext>
            </a:extLst>
          </p:cNvPr>
          <p:cNvSpPr>
            <a:spLocks noGrp="1"/>
          </p:cNvSpPr>
          <p:nvPr>
            <p:ph type="subTitle" idx="1"/>
          </p:nvPr>
        </p:nvSpPr>
        <p:spPr>
          <a:xfrm>
            <a:off x="1125697" y="3261625"/>
            <a:ext cx="1874700" cy="469800"/>
          </a:xfrm>
        </p:spPr>
        <p:txBody>
          <a:bodyPr/>
          <a:lstStyle/>
          <a:p>
            <a:endParaRPr lang="en-US" dirty="0"/>
          </a:p>
        </p:txBody>
      </p:sp>
      <p:sp>
        <p:nvSpPr>
          <p:cNvPr id="2883" name="Google Shape;2883;p42"/>
          <p:cNvSpPr txBox="1">
            <a:spLocks noGrp="1"/>
          </p:cNvSpPr>
          <p:nvPr>
            <p:ph type="title"/>
          </p:nvPr>
        </p:nvSpPr>
        <p:spPr>
          <a:xfrm>
            <a:off x="720000" y="410296"/>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TASK SHARING</a:t>
            </a:r>
            <a:endParaRPr sz="3600" dirty="0"/>
          </a:p>
        </p:txBody>
      </p:sp>
      <p:sp>
        <p:nvSpPr>
          <p:cNvPr id="7" name="Subtitle 6">
            <a:extLst>
              <a:ext uri="{FF2B5EF4-FFF2-40B4-BE49-F238E27FC236}">
                <a16:creationId xmlns:a16="http://schemas.microsoft.com/office/drawing/2014/main" xmlns="" id="{1476006D-3B3D-44F2-A83E-3AEEEBECFE69}"/>
              </a:ext>
            </a:extLst>
          </p:cNvPr>
          <p:cNvSpPr>
            <a:spLocks noGrp="1"/>
          </p:cNvSpPr>
          <p:nvPr>
            <p:ph type="subTitle" idx="2"/>
          </p:nvPr>
        </p:nvSpPr>
        <p:spPr>
          <a:xfrm>
            <a:off x="3634647" y="3261625"/>
            <a:ext cx="1874700" cy="469800"/>
          </a:xfrm>
        </p:spPr>
        <p:txBody>
          <a:bodyPr/>
          <a:lstStyle/>
          <a:p>
            <a:endParaRPr lang="en-US" dirty="0"/>
          </a:p>
        </p:txBody>
      </p:sp>
      <p:sp>
        <p:nvSpPr>
          <p:cNvPr id="13" name="Subtitle 12">
            <a:extLst>
              <a:ext uri="{FF2B5EF4-FFF2-40B4-BE49-F238E27FC236}">
                <a16:creationId xmlns:a16="http://schemas.microsoft.com/office/drawing/2014/main" xmlns="" id="{C807CC50-F127-4E06-B692-14D18649A6AC}"/>
              </a:ext>
            </a:extLst>
          </p:cNvPr>
          <p:cNvSpPr>
            <a:spLocks noGrp="1"/>
          </p:cNvSpPr>
          <p:nvPr>
            <p:ph type="subTitle" idx="3"/>
          </p:nvPr>
        </p:nvSpPr>
        <p:spPr>
          <a:xfrm>
            <a:off x="6143597" y="3304422"/>
            <a:ext cx="1874700" cy="469800"/>
          </a:xfrm>
        </p:spPr>
        <p:txBody>
          <a:bodyPr/>
          <a:lstStyle/>
          <a:p>
            <a:endParaRPr lang="en-US" dirty="0"/>
          </a:p>
        </p:txBody>
      </p:sp>
      <p:sp>
        <p:nvSpPr>
          <p:cNvPr id="2884" name="Google Shape;2884;p42"/>
          <p:cNvSpPr/>
          <p:nvPr/>
        </p:nvSpPr>
        <p:spPr>
          <a:xfrm>
            <a:off x="1662652" y="1490874"/>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txBody>
          <a:bodyPr/>
          <a:lstStyle/>
          <a:p>
            <a:endParaRPr lang="en-US" dirty="0"/>
          </a:p>
        </p:txBody>
      </p:sp>
      <p:sp>
        <p:nvSpPr>
          <p:cNvPr id="2885" name="Google Shape;2885;p42"/>
          <p:cNvSpPr/>
          <p:nvPr/>
        </p:nvSpPr>
        <p:spPr>
          <a:xfrm>
            <a:off x="94509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42"/>
          <p:cNvSpPr/>
          <p:nvPr/>
        </p:nvSpPr>
        <p:spPr>
          <a:xfrm>
            <a:off x="345404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42"/>
          <p:cNvSpPr/>
          <p:nvPr/>
        </p:nvSpPr>
        <p:spPr>
          <a:xfrm>
            <a:off x="596299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2"/>
          <p:cNvSpPr/>
          <p:nvPr/>
        </p:nvSpPr>
        <p:spPr>
          <a:xfrm>
            <a:off x="4186437" y="1490874"/>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95" name="Google Shape;2895;p42"/>
          <p:cNvSpPr/>
          <p:nvPr/>
        </p:nvSpPr>
        <p:spPr>
          <a:xfrm>
            <a:off x="6695387" y="1490874"/>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nvGrpSpPr>
          <p:cNvPr id="54" name="Google Shape;1202;p42">
            <a:extLst>
              <a:ext uri="{FF2B5EF4-FFF2-40B4-BE49-F238E27FC236}">
                <a16:creationId xmlns:a16="http://schemas.microsoft.com/office/drawing/2014/main" xmlns="" id="{E637BDCF-14D1-4BBE-9270-D5F9A88B167B}"/>
              </a:ext>
            </a:extLst>
          </p:cNvPr>
          <p:cNvGrpSpPr/>
          <p:nvPr/>
        </p:nvGrpSpPr>
        <p:grpSpPr>
          <a:xfrm>
            <a:off x="4358344" y="1589144"/>
            <a:ext cx="427305" cy="567885"/>
            <a:chOff x="8055961" y="2881842"/>
            <a:chExt cx="260283" cy="345914"/>
          </a:xfrm>
          <a:solidFill>
            <a:schemeClr val="tx2"/>
          </a:solidFill>
        </p:grpSpPr>
        <p:sp>
          <p:nvSpPr>
            <p:cNvPr id="55" name="Google Shape;1203;p42">
              <a:extLst>
                <a:ext uri="{FF2B5EF4-FFF2-40B4-BE49-F238E27FC236}">
                  <a16:creationId xmlns:a16="http://schemas.microsoft.com/office/drawing/2014/main" xmlns="" id="{5D74F7F0-7A08-4D91-99A6-6EA873E2DD1B}"/>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04;p42">
              <a:extLst>
                <a:ext uri="{FF2B5EF4-FFF2-40B4-BE49-F238E27FC236}">
                  <a16:creationId xmlns:a16="http://schemas.microsoft.com/office/drawing/2014/main" xmlns="" id="{D06524BA-9CCA-4A0E-8B01-5B2646B0AEA1}"/>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p42">
              <a:extLst>
                <a:ext uri="{FF2B5EF4-FFF2-40B4-BE49-F238E27FC236}">
                  <a16:creationId xmlns:a16="http://schemas.microsoft.com/office/drawing/2014/main" xmlns="" id="{CE17B07E-5BAA-4E03-A5F5-1B665E4184FB}"/>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6;p42">
              <a:extLst>
                <a:ext uri="{FF2B5EF4-FFF2-40B4-BE49-F238E27FC236}">
                  <a16:creationId xmlns:a16="http://schemas.microsoft.com/office/drawing/2014/main" xmlns="" id="{44FF367A-FE74-496E-BECA-DA37D5F96262}"/>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223;p42">
            <a:extLst>
              <a:ext uri="{FF2B5EF4-FFF2-40B4-BE49-F238E27FC236}">
                <a16:creationId xmlns:a16="http://schemas.microsoft.com/office/drawing/2014/main" xmlns="" id="{AEC23468-0C3A-4D37-B17D-6149FE2539DC}"/>
              </a:ext>
            </a:extLst>
          </p:cNvPr>
          <p:cNvGrpSpPr/>
          <p:nvPr/>
        </p:nvGrpSpPr>
        <p:grpSpPr>
          <a:xfrm>
            <a:off x="1825672" y="1606392"/>
            <a:ext cx="414607" cy="550637"/>
            <a:chOff x="4903389" y="1500214"/>
            <a:chExt cx="267854" cy="355735"/>
          </a:xfrm>
          <a:solidFill>
            <a:schemeClr val="tx2"/>
          </a:solidFill>
        </p:grpSpPr>
        <p:sp>
          <p:nvSpPr>
            <p:cNvPr id="60" name="Google Shape;1224;p42">
              <a:extLst>
                <a:ext uri="{FF2B5EF4-FFF2-40B4-BE49-F238E27FC236}">
                  <a16:creationId xmlns:a16="http://schemas.microsoft.com/office/drawing/2014/main" xmlns="" id="{5BF86DD8-FA1A-4433-AD48-3929F43C8E67}"/>
                </a:ext>
              </a:extLst>
            </p:cNvPr>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5;p42">
              <a:extLst>
                <a:ext uri="{FF2B5EF4-FFF2-40B4-BE49-F238E27FC236}">
                  <a16:creationId xmlns:a16="http://schemas.microsoft.com/office/drawing/2014/main" xmlns="" id="{DC52BB78-CBE8-4A85-9797-774A6496E874}"/>
                </a:ext>
              </a:extLst>
            </p:cNvPr>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6;p42">
              <a:extLst>
                <a:ext uri="{FF2B5EF4-FFF2-40B4-BE49-F238E27FC236}">
                  <a16:creationId xmlns:a16="http://schemas.microsoft.com/office/drawing/2014/main" xmlns="" id="{FDF7A97F-A856-4EF6-BBE4-5E2D26635F4C}"/>
                </a:ext>
              </a:extLst>
            </p:cNvPr>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7;p42">
              <a:extLst>
                <a:ext uri="{FF2B5EF4-FFF2-40B4-BE49-F238E27FC236}">
                  <a16:creationId xmlns:a16="http://schemas.microsoft.com/office/drawing/2014/main" xmlns="" id="{AAD3411D-CF5D-4A19-8C87-3C19EE4594BD}"/>
                </a:ext>
              </a:extLst>
            </p:cNvPr>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8;p42">
              <a:extLst>
                <a:ext uri="{FF2B5EF4-FFF2-40B4-BE49-F238E27FC236}">
                  <a16:creationId xmlns:a16="http://schemas.microsoft.com/office/drawing/2014/main" xmlns="" id="{63021A53-FFB5-4A03-A614-F98CE7AB1DB3}"/>
                </a:ext>
              </a:extLst>
            </p:cNvPr>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191;p42">
            <a:extLst>
              <a:ext uri="{FF2B5EF4-FFF2-40B4-BE49-F238E27FC236}">
                <a16:creationId xmlns:a16="http://schemas.microsoft.com/office/drawing/2014/main" xmlns="" id="{1143F566-389B-40FC-A178-517EDF998193}"/>
              </a:ext>
            </a:extLst>
          </p:cNvPr>
          <p:cNvGrpSpPr/>
          <p:nvPr/>
        </p:nvGrpSpPr>
        <p:grpSpPr>
          <a:xfrm>
            <a:off x="6866894" y="1606392"/>
            <a:ext cx="428106" cy="547358"/>
            <a:chOff x="4899999" y="2882095"/>
            <a:chExt cx="271244" cy="346801"/>
          </a:xfrm>
          <a:solidFill>
            <a:schemeClr val="tx2"/>
          </a:solidFill>
        </p:grpSpPr>
        <p:sp>
          <p:nvSpPr>
            <p:cNvPr id="66" name="Google Shape;1192;p42">
              <a:extLst>
                <a:ext uri="{FF2B5EF4-FFF2-40B4-BE49-F238E27FC236}">
                  <a16:creationId xmlns:a16="http://schemas.microsoft.com/office/drawing/2014/main" xmlns="" id="{6DE37DFA-1814-4340-AC76-70A9CB7B3671}"/>
                </a:ext>
              </a:extLst>
            </p:cNvPr>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3;p42">
              <a:extLst>
                <a:ext uri="{FF2B5EF4-FFF2-40B4-BE49-F238E27FC236}">
                  <a16:creationId xmlns:a16="http://schemas.microsoft.com/office/drawing/2014/main" xmlns="" id="{F5FCF7F1-63B8-4784-9DD3-1474A0F07702}"/>
                </a:ext>
              </a:extLst>
            </p:cNvPr>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4;p42">
              <a:extLst>
                <a:ext uri="{FF2B5EF4-FFF2-40B4-BE49-F238E27FC236}">
                  <a16:creationId xmlns:a16="http://schemas.microsoft.com/office/drawing/2014/main" xmlns="" id="{3FB792B6-472A-4EE6-A198-AA043ECF06D0}"/>
                </a:ext>
              </a:extLst>
            </p:cNvPr>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5;p42">
              <a:extLst>
                <a:ext uri="{FF2B5EF4-FFF2-40B4-BE49-F238E27FC236}">
                  <a16:creationId xmlns:a16="http://schemas.microsoft.com/office/drawing/2014/main" xmlns="" id="{F6F44F9C-718D-43D6-AC3C-8557C00B4A32}"/>
                </a:ext>
              </a:extLst>
            </p:cNvPr>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6;p42">
              <a:extLst>
                <a:ext uri="{FF2B5EF4-FFF2-40B4-BE49-F238E27FC236}">
                  <a16:creationId xmlns:a16="http://schemas.microsoft.com/office/drawing/2014/main" xmlns="" id="{03131797-89A9-46CA-B3D4-059424EFB2A1}"/>
                </a:ext>
              </a:extLst>
            </p:cNvPr>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7;p42">
              <a:extLst>
                <a:ext uri="{FF2B5EF4-FFF2-40B4-BE49-F238E27FC236}">
                  <a16:creationId xmlns:a16="http://schemas.microsoft.com/office/drawing/2014/main" xmlns="" id="{1305D05F-82AD-4E36-8D72-3047CF487899}"/>
                </a:ext>
              </a:extLst>
            </p:cNvPr>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8;p42">
              <a:extLst>
                <a:ext uri="{FF2B5EF4-FFF2-40B4-BE49-F238E27FC236}">
                  <a16:creationId xmlns:a16="http://schemas.microsoft.com/office/drawing/2014/main" xmlns="" id="{67E63B5B-9E25-4DA1-9888-4797385C0771}"/>
                </a:ext>
              </a:extLst>
            </p:cNvPr>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9;p42">
              <a:extLst>
                <a:ext uri="{FF2B5EF4-FFF2-40B4-BE49-F238E27FC236}">
                  <a16:creationId xmlns:a16="http://schemas.microsoft.com/office/drawing/2014/main" xmlns="" id="{0C5AA69D-E94F-4FAF-B2A4-D5888B0283A0}"/>
                </a:ext>
              </a:extLst>
            </p:cNvPr>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0;p42">
              <a:extLst>
                <a:ext uri="{FF2B5EF4-FFF2-40B4-BE49-F238E27FC236}">
                  <a16:creationId xmlns:a16="http://schemas.microsoft.com/office/drawing/2014/main" xmlns="" id="{15766D1F-82B8-4D69-834C-C1705DA1F999}"/>
                </a:ext>
              </a:extLst>
            </p:cNvPr>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1;p42">
              <a:extLst>
                <a:ext uri="{FF2B5EF4-FFF2-40B4-BE49-F238E27FC236}">
                  <a16:creationId xmlns:a16="http://schemas.microsoft.com/office/drawing/2014/main" xmlns="" id="{70F52479-76F1-4C50-A27F-B8019BD41E1A}"/>
                </a:ext>
              </a:extLst>
            </p:cNvPr>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886;p42">
            <a:extLst>
              <a:ext uri="{FF2B5EF4-FFF2-40B4-BE49-F238E27FC236}">
                <a16:creationId xmlns:a16="http://schemas.microsoft.com/office/drawing/2014/main" xmlns="" id="{420A4754-69AA-4CFE-A062-34B37CC5C6C2}"/>
              </a:ext>
            </a:extLst>
          </p:cNvPr>
          <p:cNvSpPr txBox="1">
            <a:spLocks/>
          </p:cNvSpPr>
          <p:nvPr/>
        </p:nvSpPr>
        <p:spPr>
          <a:xfrm>
            <a:off x="979783" y="2272547"/>
            <a:ext cx="2087701"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r>
              <a:rPr lang="en-US" sz="2400" dirty="0"/>
              <a:t>Dilara </a:t>
            </a:r>
            <a:r>
              <a:rPr lang="en-US" sz="2400" dirty="0" err="1"/>
              <a:t>Karacan</a:t>
            </a:r>
            <a:endParaRPr lang="en-US" sz="2400" dirty="0"/>
          </a:p>
        </p:txBody>
      </p:sp>
      <p:sp>
        <p:nvSpPr>
          <p:cNvPr id="79" name="Google Shape;2886;p42">
            <a:extLst>
              <a:ext uri="{FF2B5EF4-FFF2-40B4-BE49-F238E27FC236}">
                <a16:creationId xmlns:a16="http://schemas.microsoft.com/office/drawing/2014/main" xmlns="" id="{4702C586-3121-4BDB-83D0-12D40C83DEE1}"/>
              </a:ext>
            </a:extLst>
          </p:cNvPr>
          <p:cNvSpPr txBox="1">
            <a:spLocks/>
          </p:cNvSpPr>
          <p:nvPr/>
        </p:nvSpPr>
        <p:spPr>
          <a:xfrm>
            <a:off x="3341776" y="2272547"/>
            <a:ext cx="238981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r>
              <a:rPr lang="en-US" sz="2400" dirty="0"/>
              <a:t>Qusai Almoqadam</a:t>
            </a:r>
          </a:p>
        </p:txBody>
      </p:sp>
      <p:sp>
        <p:nvSpPr>
          <p:cNvPr id="80" name="Google Shape;2886;p42">
            <a:extLst>
              <a:ext uri="{FF2B5EF4-FFF2-40B4-BE49-F238E27FC236}">
                <a16:creationId xmlns:a16="http://schemas.microsoft.com/office/drawing/2014/main" xmlns="" id="{26D8E576-72A5-47D6-8823-ED22FA4072CB}"/>
              </a:ext>
            </a:extLst>
          </p:cNvPr>
          <p:cNvSpPr txBox="1">
            <a:spLocks/>
          </p:cNvSpPr>
          <p:nvPr/>
        </p:nvSpPr>
        <p:spPr>
          <a:xfrm>
            <a:off x="5819641" y="2272547"/>
            <a:ext cx="2389810" cy="46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400"/>
              <a:buFont typeface="Gaegu"/>
              <a:buNone/>
              <a:defRPr sz="2600" b="1" i="0" u="none" strike="noStrike" cap="none">
                <a:solidFill>
                  <a:schemeClr val="accent3"/>
                </a:solidFill>
                <a:latin typeface="Gaegu"/>
                <a:ea typeface="Gaegu"/>
                <a:cs typeface="Gaegu"/>
                <a:sym typeface="Gaegu"/>
              </a:defRPr>
            </a:lvl1pPr>
            <a:lvl2pPr marL="914400" marR="0" lvl="1"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2pPr>
            <a:lvl3pPr marL="1371600" marR="0" lvl="2"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3pPr>
            <a:lvl4pPr marL="1828800" marR="0" lvl="3"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4pPr>
            <a:lvl5pPr marL="2286000" marR="0" lvl="4"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5pPr>
            <a:lvl6pPr marL="2743200" marR="0" lvl="5"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6pPr>
            <a:lvl7pPr marL="3200400" marR="0" lvl="6"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7pPr>
            <a:lvl8pPr marL="3657600" marR="0" lvl="7"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8pPr>
            <a:lvl9pPr marL="4114800" marR="0" lvl="8" indent="-330200" algn="ctr" rtl="0">
              <a:lnSpc>
                <a:spcPct val="100000"/>
              </a:lnSpc>
              <a:spcBef>
                <a:spcPts val="0"/>
              </a:spcBef>
              <a:spcAft>
                <a:spcPts val="0"/>
              </a:spcAft>
              <a:buClr>
                <a:schemeClr val="dk2"/>
              </a:buClr>
              <a:buSzPts val="2400"/>
              <a:buFont typeface="Gaegu"/>
              <a:buNone/>
              <a:defRPr sz="2400" b="1" i="0" u="none" strike="noStrike" cap="none">
                <a:solidFill>
                  <a:schemeClr val="dk2"/>
                </a:solidFill>
                <a:latin typeface="Gaegu"/>
                <a:ea typeface="Gaegu"/>
                <a:cs typeface="Gaegu"/>
                <a:sym typeface="Gaegu"/>
              </a:defRPr>
            </a:lvl9pPr>
          </a:lstStyle>
          <a:p>
            <a:r>
              <a:rPr lang="en-US" sz="2400" dirty="0" err="1"/>
              <a:t>Cemil</a:t>
            </a:r>
            <a:r>
              <a:rPr lang="en-US" sz="2400" dirty="0"/>
              <a:t> </a:t>
            </a:r>
            <a:r>
              <a:rPr lang="en-US" sz="2400" dirty="0" err="1"/>
              <a:t>Dalar</a:t>
            </a:r>
            <a:endParaRPr lang="en-US" sz="2400" dirty="0"/>
          </a:p>
        </p:txBody>
      </p:sp>
      <p:sp>
        <p:nvSpPr>
          <p:cNvPr id="94" name="Google Shape;2891;p42">
            <a:extLst>
              <a:ext uri="{FF2B5EF4-FFF2-40B4-BE49-F238E27FC236}">
                <a16:creationId xmlns:a16="http://schemas.microsoft.com/office/drawing/2014/main" xmlns="" id="{22956C60-5447-4BE1-AC3A-CA6CCA69B9CA}"/>
              </a:ext>
            </a:extLst>
          </p:cNvPr>
          <p:cNvSpPr txBox="1">
            <a:spLocks/>
          </p:cNvSpPr>
          <p:nvPr/>
        </p:nvSpPr>
        <p:spPr>
          <a:xfrm>
            <a:off x="1037642" y="2698124"/>
            <a:ext cx="1793573" cy="138928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Selection part.</a:t>
            </a:r>
          </a:p>
          <a:p>
            <a:r>
              <a:rPr lang="en-US" sz="1600" dirty="0"/>
              <a:t>Copy/ Cut/ paste.</a:t>
            </a:r>
          </a:p>
          <a:p>
            <a:r>
              <a:rPr lang="en-US" sz="1600" dirty="0"/>
              <a:t>Find/ Replace.</a:t>
            </a:r>
          </a:p>
          <a:p>
            <a:r>
              <a:rPr lang="en-US" sz="1600" dirty="0"/>
              <a:t>Special keys.</a:t>
            </a:r>
          </a:p>
        </p:txBody>
      </p:sp>
      <p:sp>
        <p:nvSpPr>
          <p:cNvPr id="96" name="Google Shape;2891;p42">
            <a:extLst>
              <a:ext uri="{FF2B5EF4-FFF2-40B4-BE49-F238E27FC236}">
                <a16:creationId xmlns:a16="http://schemas.microsoft.com/office/drawing/2014/main" xmlns="" id="{73B9084B-C39B-4A5B-8D6C-51C5B3544FE6}"/>
              </a:ext>
            </a:extLst>
          </p:cNvPr>
          <p:cNvSpPr txBox="1">
            <a:spLocks/>
          </p:cNvSpPr>
          <p:nvPr/>
        </p:nvSpPr>
        <p:spPr>
          <a:xfrm>
            <a:off x="3550128" y="2819578"/>
            <a:ext cx="1793573" cy="138928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Creating the necessary variables, structures. Screen.</a:t>
            </a:r>
          </a:p>
          <a:p>
            <a:r>
              <a:rPr lang="en-US" dirty="0"/>
              <a:t>Load /save.</a:t>
            </a:r>
          </a:p>
          <a:p>
            <a:r>
              <a:rPr lang="en-US" dirty="0"/>
              <a:t>Find part.</a:t>
            </a:r>
          </a:p>
          <a:p>
            <a:r>
              <a:rPr lang="en-US" dirty="0"/>
              <a:t>Presentation.</a:t>
            </a:r>
          </a:p>
          <a:p>
            <a:r>
              <a:rPr lang="en-US" dirty="0"/>
              <a:t>Poster.</a:t>
            </a:r>
          </a:p>
        </p:txBody>
      </p:sp>
      <p:sp>
        <p:nvSpPr>
          <p:cNvPr id="97" name="Google Shape;2891;p42">
            <a:extLst>
              <a:ext uri="{FF2B5EF4-FFF2-40B4-BE49-F238E27FC236}">
                <a16:creationId xmlns:a16="http://schemas.microsoft.com/office/drawing/2014/main" xmlns="" id="{9ECC203E-75E7-4D54-AFC3-2817A8578005}"/>
              </a:ext>
            </a:extLst>
          </p:cNvPr>
          <p:cNvSpPr txBox="1">
            <a:spLocks/>
          </p:cNvSpPr>
          <p:nvPr/>
        </p:nvSpPr>
        <p:spPr>
          <a:xfrm>
            <a:off x="6117759" y="2859378"/>
            <a:ext cx="1793573" cy="138928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t>Mll</a:t>
            </a:r>
            <a:r>
              <a:rPr lang="en-US" dirty="0"/>
              <a:t> class.</a:t>
            </a:r>
          </a:p>
          <a:p>
            <a:r>
              <a:rPr lang="en-US" dirty="0"/>
              <a:t>Entering and deleting characters/words.</a:t>
            </a:r>
          </a:p>
          <a:p>
            <a:r>
              <a:rPr lang="en-US" dirty="0"/>
              <a:t>Back space and delete keys.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5"/>
        <p:cNvGrpSpPr/>
        <p:nvPr/>
      </p:nvGrpSpPr>
      <p:grpSpPr>
        <a:xfrm>
          <a:off x="0" y="0"/>
          <a:ext cx="0" cy="0"/>
          <a:chOff x="0" y="0"/>
          <a:chExt cx="0" cy="0"/>
        </a:xfrm>
      </p:grpSpPr>
      <p:sp>
        <p:nvSpPr>
          <p:cNvPr id="3846" name="Google Shape;3846;p63"/>
          <p:cNvSpPr/>
          <p:nvPr/>
        </p:nvSpPr>
        <p:spPr>
          <a:xfrm>
            <a:off x="2171700" y="1897380"/>
            <a:ext cx="4503420" cy="227287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200" dirty="0"/>
              <a:t>COMPLETED TASKS</a:t>
            </a:r>
          </a:p>
        </p:txBody>
      </p:sp>
      <p:sp>
        <p:nvSpPr>
          <p:cNvPr id="4" name="Subtitle 3">
            <a:extLst>
              <a:ext uri="{FF2B5EF4-FFF2-40B4-BE49-F238E27FC236}">
                <a16:creationId xmlns:a16="http://schemas.microsoft.com/office/drawing/2014/main" xmlns="" id="{42FD53CF-0AA1-4959-85AE-E0F9933F7712}"/>
              </a:ext>
            </a:extLst>
          </p:cNvPr>
          <p:cNvSpPr>
            <a:spLocks noGrp="1"/>
          </p:cNvSpPr>
          <p:nvPr>
            <p:ph type="subTitle" idx="1"/>
          </p:nvPr>
        </p:nvSpPr>
        <p:spPr>
          <a:xfrm>
            <a:off x="2171700" y="1756715"/>
            <a:ext cx="4144980" cy="2554200"/>
          </a:xfrm>
        </p:spPr>
        <p:txBody>
          <a:bodyPr/>
          <a:lstStyle/>
          <a:p>
            <a:r>
              <a:rPr lang="en-US" dirty="0"/>
              <a:t>Cursor movement and screen.</a:t>
            </a:r>
          </a:p>
          <a:p>
            <a:r>
              <a:rPr lang="en-US" dirty="0"/>
              <a:t>Load and save.</a:t>
            </a:r>
          </a:p>
          <a:p>
            <a:r>
              <a:rPr lang="en-US" dirty="0"/>
              <a:t>Insert/Overwrite modes.</a:t>
            </a:r>
          </a:p>
          <a:p>
            <a:r>
              <a:rPr lang="en-US" dirty="0"/>
              <a:t>Special keys.</a:t>
            </a:r>
          </a:p>
          <a:p>
            <a:r>
              <a:rPr lang="en-US" dirty="0"/>
              <a:t>Selection.</a:t>
            </a:r>
          </a:p>
          <a:p>
            <a:r>
              <a:rPr lang="en-US" dirty="0"/>
              <a:t>Cut/Copy/Paste.</a:t>
            </a:r>
          </a:p>
          <a:p>
            <a:r>
              <a:rPr lang="en-US" dirty="0"/>
              <a:t>Find/ Replace.</a:t>
            </a:r>
          </a:p>
          <a:p>
            <a:r>
              <a:rPr lang="en-US" dirty="0"/>
              <a:t>Alignment.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7"/>
        <p:cNvGrpSpPr/>
        <p:nvPr/>
      </p:nvGrpSpPr>
      <p:grpSpPr>
        <a:xfrm>
          <a:off x="0" y="0"/>
          <a:ext cx="0" cy="0"/>
          <a:chOff x="0" y="0"/>
          <a:chExt cx="0" cy="0"/>
        </a:xfrm>
      </p:grpSpPr>
      <p:sp>
        <p:nvSpPr>
          <p:cNvPr id="3378" name="Google Shape;3378;p52"/>
          <p:cNvSpPr txBox="1">
            <a:spLocks noGrp="1"/>
          </p:cNvSpPr>
          <p:nvPr>
            <p:ph type="title"/>
          </p:nvPr>
        </p:nvSpPr>
        <p:spPr>
          <a:xfrm>
            <a:off x="720000" y="434456"/>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INCOMPLETE TASKS</a:t>
            </a:r>
          </a:p>
        </p:txBody>
      </p:sp>
      <p:sp>
        <p:nvSpPr>
          <p:cNvPr id="3383" name="Google Shape;3383;p52"/>
          <p:cNvSpPr txBox="1"/>
          <p:nvPr/>
        </p:nvSpPr>
        <p:spPr>
          <a:xfrm>
            <a:off x="3179880" y="2293144"/>
            <a:ext cx="2784240" cy="998696"/>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US" sz="2600" b="1" dirty="0">
                <a:solidFill>
                  <a:schemeClr val="accent3"/>
                </a:solidFill>
                <a:latin typeface="Gaegu"/>
                <a:ea typeface="Gaegu"/>
                <a:cs typeface="Gaegu"/>
                <a:sym typeface="Gaegu"/>
              </a:rPr>
              <a:t>T</a:t>
            </a:r>
            <a:r>
              <a:rPr lang="en" sz="2600" b="1" dirty="0">
                <a:solidFill>
                  <a:schemeClr val="accent3"/>
                </a:solidFill>
                <a:latin typeface="Gaegu"/>
                <a:ea typeface="Gaegu"/>
                <a:cs typeface="Gaegu"/>
                <a:sym typeface="Gaegu"/>
              </a:rPr>
              <a:t>here is not incomplete tasks </a:t>
            </a:r>
            <a:endParaRPr sz="2600" b="1" dirty="0">
              <a:solidFill>
                <a:schemeClr val="accent3"/>
              </a:solidFill>
              <a:latin typeface="Gaegu"/>
              <a:ea typeface="Gaegu"/>
              <a:cs typeface="Gaegu"/>
              <a:sym typeface="Gaegu"/>
            </a:endParaRPr>
          </a:p>
        </p:txBody>
      </p:sp>
      <p:sp>
        <p:nvSpPr>
          <p:cNvPr id="3407" name="Google Shape;3407;p52"/>
          <p:cNvSpPr/>
          <p:nvPr/>
        </p:nvSpPr>
        <p:spPr>
          <a:xfrm>
            <a:off x="6102350" y="1134800"/>
            <a:ext cx="370474" cy="439899"/>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Kawaii Interface for Marketing by Slidesgo">
  <a:themeElements>
    <a:clrScheme name="Simple Light">
      <a:dk1>
        <a:srgbClr val="C37254"/>
      </a:dk1>
      <a:lt1>
        <a:srgbClr val="FFD5B6"/>
      </a:lt1>
      <a:dk2>
        <a:srgbClr val="4B553A"/>
      </a:dk2>
      <a:lt2>
        <a:srgbClr val="FFFFFF"/>
      </a:lt2>
      <a:accent1>
        <a:srgbClr val="D3A081"/>
      </a:accent1>
      <a:accent2>
        <a:srgbClr val="FFEDE1"/>
      </a:accent2>
      <a:accent3>
        <a:srgbClr val="DB6551"/>
      </a:accent3>
      <a:accent4>
        <a:srgbClr val="EEC9B7"/>
      </a:accent4>
      <a:accent5>
        <a:srgbClr val="D5C5B5"/>
      </a:accent5>
      <a:accent6>
        <a:srgbClr val="E9AA9A"/>
      </a:accent6>
      <a:hlink>
        <a:srgbClr val="4B5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TotalTime>
  <Words>479</Words>
  <Application>Microsoft Office PowerPoint</Application>
  <PresentationFormat>Ekran Gösterisi (16:9)</PresentationFormat>
  <Paragraphs>122</Paragraphs>
  <Slides>23</Slides>
  <Notes>23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23</vt:i4>
      </vt:variant>
    </vt:vector>
  </HeadingPairs>
  <TitlesOfParts>
    <vt:vector size="31" baseType="lpstr">
      <vt:lpstr>Gaegu</vt:lpstr>
      <vt:lpstr>inherit</vt:lpstr>
      <vt:lpstr>Arial</vt:lpstr>
      <vt:lpstr>Wingdings</vt:lpstr>
      <vt:lpstr>Gaegu;300</vt:lpstr>
      <vt:lpstr>Varela Round</vt:lpstr>
      <vt:lpstr>Roboto Condensed Light</vt:lpstr>
      <vt:lpstr>Kawaii Interface for Marketing by Slidesgo</vt:lpstr>
      <vt:lpstr>CENG EDITOR</vt:lpstr>
      <vt:lpstr>PRESENTATION OUTLINE:</vt:lpstr>
      <vt:lpstr>INTRODUCTION!</vt:lpstr>
      <vt:lpstr>PROGRESS SUMMARY</vt:lpstr>
      <vt:lpstr>Task Schedule</vt:lpstr>
      <vt:lpstr>Task Schedule</vt:lpstr>
      <vt:lpstr>TASK SHARING</vt:lpstr>
      <vt:lpstr>COMPLETED TASKS</vt:lpstr>
      <vt:lpstr>INCOMPLETE TASKS</vt:lpstr>
      <vt:lpstr>ADDITIONAL IMPROVEMENTS</vt:lpstr>
      <vt:lpstr>PROBLEMS ENCOUNTERED</vt:lpstr>
      <vt:lpstr>SOLUTION STRATEGIES</vt:lpstr>
      <vt:lpstr>SCREENSHOTS</vt:lpstr>
      <vt:lpstr>SCREENSHOTS</vt:lpstr>
      <vt:lpstr>SCREENSHOTS</vt:lpstr>
      <vt:lpstr>SCREENSHOTS</vt:lpstr>
      <vt:lpstr>SCREENSHOTS</vt:lpstr>
      <vt:lpstr>SCREENSHOTS</vt:lpstr>
      <vt:lpstr>SCREENSHOTS</vt:lpstr>
      <vt:lpstr>SCREENSHOTS</vt:lpstr>
      <vt:lpstr>CONCLUSION</vt:lpstr>
      <vt:lpstr>REFERENCES:</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MAZE</dc:title>
  <cp:lastModifiedBy>Oem</cp:lastModifiedBy>
  <cp:revision>27</cp:revision>
  <dcterms:modified xsi:type="dcterms:W3CDTF">2021-06-24T20:01:24Z</dcterms:modified>
</cp:coreProperties>
</file>