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77" r:id="rId3"/>
    <p:sldId id="270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5" r:id="rId18"/>
    <p:sldId id="276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Orta Stil 1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Orta Stil 1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732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3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21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83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95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7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12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24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9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8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67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14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2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3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08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3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7714-7D48-4188-A924-9102F1161036}" type="datetimeFigureOut">
              <a:rPr lang="tr-TR" smtClean="0"/>
              <a:t>16.04.2021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B9D0A-BDC4-4F76-ACC8-479A32A22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6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970857/java-shifting-elements-in-an-array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C8217EF-5AFA-40E7-B101-9A460ED45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833" y="2322823"/>
            <a:ext cx="5365078" cy="938987"/>
          </a:xfrm>
        </p:spPr>
        <p:txBody>
          <a:bodyPr>
            <a:normAutofit fontScale="90000"/>
          </a:bodyPr>
          <a:lstStyle/>
          <a:p>
            <a:r>
              <a:rPr lang="tr-TR" sz="6000" dirty="0">
                <a:latin typeface="Calibri" panose="020F0502020204030204" pitchFamily="34" charset="0"/>
                <a:cs typeface="Calibri" panose="020F0502020204030204" pitchFamily="34" charset="0"/>
              </a:rPr>
              <a:t>Project Car </a:t>
            </a:r>
            <a:r>
              <a:rPr lang="tr-TR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Rental</a:t>
            </a:r>
            <a:endParaRPr lang="tr-TR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D221B725-E041-43E8-AFA4-1B297E1708C2}"/>
              </a:ext>
            </a:extLst>
          </p:cNvPr>
          <p:cNvSpPr txBox="1"/>
          <p:nvPr/>
        </p:nvSpPr>
        <p:spPr>
          <a:xfrm>
            <a:off x="1592097" y="4096266"/>
            <a:ext cx="5375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Prepared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 2019510075 </a:t>
            </a:r>
            <a:r>
              <a:rPr lang="tr-TR" sz="2000" dirty="0" err="1" smtClean="0"/>
              <a:t>Alptuğ</a:t>
            </a:r>
            <a:r>
              <a:rPr lang="tr-TR" sz="2000" dirty="0" smtClean="0"/>
              <a:t> TOPALHAN</a:t>
            </a:r>
          </a:p>
          <a:p>
            <a:r>
              <a:rPr lang="tr-TR" sz="2000" dirty="0" smtClean="0"/>
              <a:t> 2019510063 Sıla </a:t>
            </a:r>
            <a:r>
              <a:rPr lang="tr-TR" sz="2000" dirty="0"/>
              <a:t>İdil </a:t>
            </a:r>
            <a:r>
              <a:rPr lang="tr-TR" sz="2000" dirty="0" smtClean="0"/>
              <a:t>MURAT</a:t>
            </a:r>
          </a:p>
          <a:p>
            <a:r>
              <a:rPr lang="tr-TR" sz="2000" dirty="0" smtClean="0"/>
              <a:t> 2019510025 Cemil DALAR</a:t>
            </a:r>
            <a:endParaRPr lang="tr-TR" sz="20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26C0E80-D51D-43B9-9E8C-5B116CE7AC02}"/>
              </a:ext>
            </a:extLst>
          </p:cNvPr>
          <p:cNvSpPr txBox="1"/>
          <p:nvPr/>
        </p:nvSpPr>
        <p:spPr>
          <a:xfrm>
            <a:off x="2495110" y="2122768"/>
            <a:ext cx="429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CME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1252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BASED LEARNING 2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xmlns="" id="{51055EAF-7478-4271-887A-718425BEE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" y="123130"/>
            <a:ext cx="1414714" cy="143382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A74980B9-E5EE-4039-B24D-C9CFC6DEF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4" t="-1781" r="10947" b="-2862"/>
          <a:stretch/>
        </p:blipFill>
        <p:spPr>
          <a:xfrm>
            <a:off x="1780358" y="2447124"/>
            <a:ext cx="877091" cy="8681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70" y="123130"/>
            <a:ext cx="1873962" cy="1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35112" y="552945"/>
            <a:ext cx="6694488" cy="695087"/>
          </a:xfrm>
        </p:spPr>
        <p:txBody>
          <a:bodyPr>
            <a:noAutofit/>
          </a:bodyPr>
          <a:lstStyle/>
          <a:p>
            <a:pPr lvl="1"/>
            <a:r>
              <a:rPr lang="tr-TR" sz="4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ADDITIONAL IMPROVEMENTS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04912" y="1463932"/>
            <a:ext cx="8839177" cy="75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Understandable codes with comment lines and meaningful variables.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06623" y="580508"/>
            <a:ext cx="6405478" cy="782958"/>
          </a:xfrm>
        </p:spPr>
        <p:txBody>
          <a:bodyPr/>
          <a:lstStyle/>
          <a:p>
            <a:r>
              <a:rPr lang="tr-TR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PROBLEMS </a:t>
            </a:r>
            <a:r>
              <a:rPr lang="tr-TR" sz="4400" cap="all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ENCOUNTERED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7824" y="1544252"/>
            <a:ext cx="7637752" cy="2537253"/>
          </a:xfrm>
        </p:spPr>
        <p:txBody>
          <a:bodyPr>
            <a:normAutofit/>
          </a:bodyPr>
          <a:lstStyle/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Controlling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vailability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car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bonus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210" y="2126126"/>
            <a:ext cx="2857500" cy="1600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23" y="4392277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4311" y="554318"/>
            <a:ext cx="10087792" cy="1400530"/>
          </a:xfrm>
        </p:spPr>
        <p:txBody>
          <a:bodyPr/>
          <a:lstStyle/>
          <a:p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ALGOR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THMS AND SOLUT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ON STRATEG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92211" y="1692202"/>
            <a:ext cx="9824413" cy="2024130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rror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Shifting method  are used to delete employee and office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Algoritma Nedir? Algoritma Örnekle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616" y="3809285"/>
            <a:ext cx="2860492" cy="286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4312" y="787400"/>
            <a:ext cx="6097587" cy="595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Analyze the problem 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Restate the problem 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Write out examples  of input and output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problem into its component  parts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discussed  how to convert samples to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tr-TR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Execute: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it up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through our example data with our code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your solution against our examples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Find the errors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Fixing the errors we find</a:t>
            </a:r>
            <a:endParaRPr lang="tr-T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76" y="2364697"/>
            <a:ext cx="3657600" cy="221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22412" y="592418"/>
            <a:ext cx="3769370" cy="807671"/>
          </a:xfrm>
        </p:spPr>
        <p:txBody>
          <a:bodyPr>
            <a:normAutofit fontScale="90000"/>
          </a:bodyPr>
          <a:lstStyle/>
          <a:p>
            <a:r>
              <a:rPr lang="tr-TR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SCREENSHOTS</a:t>
            </a:r>
            <a: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641389"/>
            <a:ext cx="4981956" cy="48055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1" y="1793789"/>
            <a:ext cx="4086795" cy="35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18" y="898560"/>
            <a:ext cx="496321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3" y="1910651"/>
            <a:ext cx="5313471" cy="20672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28" y="1499009"/>
            <a:ext cx="5287113" cy="36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18" y="2006600"/>
            <a:ext cx="4694189" cy="3778250"/>
          </a:xfrm>
        </p:spPr>
      </p:pic>
    </p:spTree>
    <p:extLst>
      <p:ext uri="{BB962C8B-B14F-4D97-AF65-F5344CB8AC3E}">
        <p14:creationId xmlns:p14="http://schemas.microsoft.com/office/powerpoint/2010/main" val="21850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9" y="685800"/>
            <a:ext cx="5486399" cy="5032420"/>
          </a:xfr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1" y="685800"/>
            <a:ext cx="361047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47468" y="616788"/>
            <a:ext cx="3645803" cy="815909"/>
          </a:xfrm>
        </p:spPr>
        <p:txBody>
          <a:bodyPr/>
          <a:lstStyle/>
          <a:p>
            <a: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conclusıon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9968" y="1610497"/>
            <a:ext cx="5503435" cy="3468129"/>
          </a:xfrm>
        </p:spPr>
        <p:txBody>
          <a:bodyPr/>
          <a:lstStyle/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sharing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Take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responsibility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Solving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problems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Find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and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fix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errors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Finding something new and using them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Present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to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other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people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76" y="1331802"/>
            <a:ext cx="4066274" cy="21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8034" y="587229"/>
            <a:ext cx="2222356" cy="679509"/>
          </a:xfrm>
        </p:spPr>
        <p:txBody>
          <a:bodyPr>
            <a:noAutofit/>
          </a:bodyPr>
          <a:lstStyle/>
          <a:p>
            <a:r>
              <a:rPr lang="tr-TR" sz="440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87632" y="1367480"/>
            <a:ext cx="4627135" cy="5490519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cap="all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INTRODUCTION</a:t>
            </a:r>
            <a:endParaRPr lang="tr-TR" sz="5100" b="1" cap="all" dirty="0" smtClean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PROGRESS</a:t>
            </a:r>
            <a:r>
              <a:rPr lang="tr-TR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cap="all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SUMmary</a:t>
            </a:r>
            <a:endParaRPr lang="tr-TR" sz="5100" b="1" cap="all" dirty="0" smtClean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Requirements</a:t>
            </a:r>
            <a:endParaRPr lang="en-US" sz="5100" b="1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 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Sharing</a:t>
            </a:r>
          </a:p>
          <a:p>
            <a:pPr marL="457200" lvl="1" indent="0">
              <a:buNone/>
            </a:pP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en-US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Scheduling</a:t>
            </a:r>
            <a:endParaRPr lang="en-US" sz="5100" b="1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Completed</a:t>
            </a: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endParaRPr lang="en-US" sz="5100" b="1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ncomplete</a:t>
            </a: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: </a:t>
            </a:r>
            <a:r>
              <a:rPr lang="tr-TR" sz="5100" b="1" dirty="0" err="1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Reasons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, </a:t>
            </a: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  </a:t>
            </a:r>
            <a:r>
              <a:rPr lang="tr-TR" sz="51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Explanations</a:t>
            </a:r>
            <a:endParaRPr lang="en-US" sz="5100" b="1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Additional</a:t>
            </a: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51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Improvements</a:t>
            </a:r>
            <a:endParaRPr lang="tr-TR" sz="5100" b="1" cap="all" dirty="0" smtClean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tr-TR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PROBLEMS </a:t>
            </a:r>
            <a:r>
              <a:rPr lang="tr-TR" sz="5100" b="1" cap="all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ENCOUNTERED</a:t>
            </a:r>
          </a:p>
          <a:p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ALGOR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THMS AND SOLUT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ON STRATEG</a:t>
            </a:r>
            <a:r>
              <a:rPr lang="en-US" sz="5100" b="1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ES</a:t>
            </a:r>
          </a:p>
          <a:p>
            <a:r>
              <a:rPr lang="tr-TR" sz="5100" b="1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SCREENSHOTS</a:t>
            </a:r>
          </a:p>
          <a:p>
            <a:r>
              <a:rPr lang="en-US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conclusıon</a:t>
            </a:r>
          </a:p>
          <a:p>
            <a:r>
              <a:rPr lang="tr-TR" sz="5100" b="1" cap="all" dirty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REFERENCES</a:t>
            </a:r>
            <a:endParaRPr lang="en-US" sz="5100" b="1" cap="all" dirty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US" cap="all" dirty="0"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US" cap="all" dirty="0"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89" y="1367480"/>
            <a:ext cx="3881304" cy="27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96833" y="597019"/>
            <a:ext cx="3646667" cy="850782"/>
          </a:xfrm>
        </p:spPr>
        <p:txBody>
          <a:bodyPr>
            <a:normAutofit/>
          </a:bodyPr>
          <a:lstStyle/>
          <a:p>
            <a:r>
              <a:rPr lang="tr-T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tr-T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8532" y="1786585"/>
            <a:ext cx="10923767" cy="3128315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CME1212 ALGORITHMS AND PROGRAMMİNG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2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RESOURCES</a:t>
            </a:r>
          </a:p>
          <a:p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://www.javatpoint.com/object-and-class-in-java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4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stackoverflow.com/questions/7970857/java-shifting-elements-in-an-array</a:t>
            </a:r>
            <a:endParaRPr lang="tr-TR" sz="24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docs.oracle.com/javase/tutorial /</a:t>
            </a:r>
            <a:endParaRPr lang="tr-TR" sz="24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01" y="4194365"/>
            <a:ext cx="5201933" cy="23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53470" y="568048"/>
            <a:ext cx="3923763" cy="822290"/>
          </a:xfrm>
        </p:spPr>
        <p:txBody>
          <a:bodyPr/>
          <a:lstStyle/>
          <a:p>
            <a:r>
              <a:rPr lang="tr-T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62942" y="1556951"/>
            <a:ext cx="7768282" cy="2628683"/>
          </a:xfrm>
        </p:spPr>
        <p:txBody>
          <a:bodyPr>
            <a:noAutofit/>
          </a:bodyPr>
          <a:lstStyle/>
          <a:p>
            <a:r>
              <a:rPr lang="tr-TR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car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rental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stably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 car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rental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can see the daily income-expense, profit-loss amount and statistics for the last 10 days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can update workers, cars, offices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99" y="472116"/>
            <a:ext cx="4694869" cy="40327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18" y="4352247"/>
            <a:ext cx="2978938" cy="22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8566" y="612108"/>
            <a:ext cx="5367511" cy="840623"/>
          </a:xfrm>
        </p:spPr>
        <p:txBody>
          <a:bodyPr>
            <a:normAutofit fontScale="90000"/>
          </a:bodyPr>
          <a:lstStyle/>
          <a:p>
            <a: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PROGRESS</a:t>
            </a:r>
            <a:r>
              <a:rPr lang="tr-TR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SUMMARY</a:t>
            </a:r>
            <a: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cap="all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3770" y="1452731"/>
            <a:ext cx="6527874" cy="3072712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Requirements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 Sharing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Scheduling</a:t>
            </a:r>
          </a:p>
          <a:p>
            <a:pPr lvl="1"/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Completed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lvl="1"/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Incomplete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: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Reasons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,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Explanations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lvl="1"/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Additional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Improvements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651" y="1293341"/>
            <a:ext cx="3218921" cy="19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70788" y="641565"/>
            <a:ext cx="3785846" cy="898287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REQU</a:t>
            </a:r>
            <a:r>
              <a:rPr lang="tr-TR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REMENTS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7665" y="1324255"/>
            <a:ext cx="4451682" cy="2644347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Teamwork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anva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37" y="452718"/>
            <a:ext cx="2619375" cy="1743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198" y="1464637"/>
            <a:ext cx="7983940" cy="68580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17" y="2769562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07310" y="603229"/>
            <a:ext cx="3471090" cy="74777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Task </a:t>
            </a:r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SHAR</a:t>
            </a:r>
            <a:r>
              <a:rPr lang="tr-TR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NG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54506"/>
              </p:ext>
            </p:extLst>
          </p:nvPr>
        </p:nvGraphicFramePr>
        <p:xfrm>
          <a:off x="1307070" y="1351005"/>
          <a:ext cx="10301667" cy="511129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60311"/>
                <a:gridCol w="3407467"/>
                <a:gridCol w="3433889"/>
              </a:tblGrid>
              <a:tr h="721859">
                <a:tc>
                  <a:txBody>
                    <a:bodyPr/>
                    <a:lstStyle/>
                    <a:p>
                      <a:r>
                        <a:rPr lang="tr-TR" sz="2400" dirty="0" err="1" smtClean="0"/>
                        <a:t>Alptuğ</a:t>
                      </a:r>
                      <a:r>
                        <a:rPr lang="tr-TR" sz="2400" baseline="0" dirty="0" smtClean="0"/>
                        <a:t> TOPALHAN </a:t>
                      </a:r>
                      <a:endParaRPr lang="tr-T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Cemil</a:t>
                      </a:r>
                      <a:r>
                        <a:rPr lang="tr-TR" sz="2400" baseline="0" dirty="0" smtClean="0"/>
                        <a:t> DALAR </a:t>
                      </a:r>
                      <a:endParaRPr lang="tr-T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Sıla İdil</a:t>
                      </a:r>
                      <a:r>
                        <a:rPr lang="tr-TR" sz="2400" baseline="0" dirty="0" smtClean="0"/>
                        <a:t> MURAT</a:t>
                      </a:r>
                      <a:endParaRPr lang="tr-T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067111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Creating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office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,</a:t>
                      </a:r>
                      <a:r>
                        <a:rPr lang="tr-TR" sz="2000" baseline="0" dirty="0" err="1" smtClean="0"/>
                        <a:t>customer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,car </a:t>
                      </a:r>
                      <a:r>
                        <a:rPr lang="tr-TR" sz="2000" baseline="0" dirty="0" err="1" smtClean="0"/>
                        <a:t>and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employee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.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Creating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date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class</a:t>
                      </a:r>
                      <a:r>
                        <a:rPr lang="tr-TR" sz="2000" dirty="0" smtClean="0"/>
                        <a:t> ,</a:t>
                      </a:r>
                      <a:r>
                        <a:rPr lang="tr-TR" sz="2000" dirty="0" err="1" smtClean="0"/>
                        <a:t>carrequest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and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contract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.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Improvement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methods</a:t>
                      </a:r>
                      <a:r>
                        <a:rPr lang="tr-TR" sz="2000" baseline="0" dirty="0" smtClean="0"/>
                        <a:t>  </a:t>
                      </a:r>
                      <a:r>
                        <a:rPr lang="tr-TR" sz="2000" baseline="0" dirty="0" err="1" smtClean="0"/>
                        <a:t>to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employee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,car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and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office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.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34039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Getting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input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from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the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user</a:t>
                      </a:r>
                      <a:r>
                        <a:rPr lang="tr-TR" sz="2000" baseline="0" dirty="0" smtClean="0"/>
                        <a:t>.</a:t>
                      </a:r>
                    </a:p>
                    <a:p>
                      <a:r>
                        <a:rPr lang="tr-TR" sz="2000" baseline="0" dirty="0" err="1" smtClean="0"/>
                        <a:t>Creating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methods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kern="1200" dirty="0" err="1" smtClean="0">
                          <a:effectLst/>
                        </a:rPr>
                        <a:t>Making</a:t>
                      </a:r>
                      <a:r>
                        <a:rPr lang="tr-TR" sz="2000" kern="1200" baseline="0" dirty="0" smtClean="0">
                          <a:effectLst/>
                        </a:rPr>
                        <a:t> </a:t>
                      </a:r>
                      <a:r>
                        <a:rPr lang="en-US" sz="2000" kern="1200" dirty="0" smtClean="0">
                          <a:effectLst/>
                        </a:rPr>
                        <a:t> </a:t>
                      </a:r>
                      <a:r>
                        <a:rPr lang="en-US" sz="2000" kern="1200" dirty="0" err="1" smtClean="0">
                          <a:effectLst/>
                        </a:rPr>
                        <a:t>CarRequest</a:t>
                      </a:r>
                      <a:r>
                        <a:rPr lang="en-US" sz="2000" kern="1200" dirty="0" smtClean="0">
                          <a:effectLst/>
                        </a:rPr>
                        <a:t> commands. Making contracts</a:t>
                      </a:r>
                      <a:r>
                        <a:rPr lang="tr-TR" sz="2000" kern="1200" dirty="0" smtClean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err="1" smtClean="0"/>
                        <a:t>Creating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methods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Making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system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recommendations</a:t>
                      </a:r>
                      <a:endParaRPr lang="tr-TR" sz="20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aseline="0" dirty="0" err="1" smtClean="0"/>
                        <a:t>Creating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class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methods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34039"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Making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kern="1200" baseline="0" dirty="0" err="1" smtClean="0">
                          <a:effectLst/>
                        </a:rPr>
                        <a:t>nextday</a:t>
                      </a:r>
                      <a:r>
                        <a:rPr lang="tr-TR" sz="2000" kern="1200" baseline="0" dirty="0" smtClean="0">
                          <a:effectLst/>
                        </a:rPr>
                        <a:t> </a:t>
                      </a:r>
                      <a:r>
                        <a:rPr lang="tr-TR" sz="2000" kern="1200" baseline="0" dirty="0" err="1" smtClean="0">
                          <a:effectLst/>
                        </a:rPr>
                        <a:t>operations</a:t>
                      </a:r>
                      <a:r>
                        <a:rPr lang="tr-TR" sz="2000" kern="1200" baseline="0" dirty="0" smtClean="0">
                          <a:effectLst/>
                        </a:rPr>
                        <a:t>(</a:t>
                      </a:r>
                      <a:r>
                        <a:rPr lang="tr-TR" sz="2000" kern="1200" baseline="0" dirty="0" err="1" smtClean="0">
                          <a:effectLst/>
                        </a:rPr>
                        <a:t>office</a:t>
                      </a:r>
                      <a:r>
                        <a:rPr lang="tr-TR" sz="2000" kern="1200" baseline="0" dirty="0" smtClean="0">
                          <a:effectLst/>
                        </a:rPr>
                        <a:t> </a:t>
                      </a:r>
                      <a:r>
                        <a:rPr lang="tr-TR" sz="2000" kern="1200" baseline="0" dirty="0" err="1" smtClean="0">
                          <a:effectLst/>
                        </a:rPr>
                        <a:t>profits</a:t>
                      </a:r>
                      <a:r>
                        <a:rPr lang="tr-TR" sz="2000" kern="1200" baseline="0" dirty="0" smtClean="0">
                          <a:effectLst/>
                        </a:rPr>
                        <a:t> </a:t>
                      </a:r>
                      <a:r>
                        <a:rPr lang="tr-TR" sz="2000" kern="1200" baseline="0" dirty="0" err="1" smtClean="0">
                          <a:effectLst/>
                        </a:rPr>
                        <a:t>and</a:t>
                      </a:r>
                      <a:r>
                        <a:rPr lang="tr-TR" sz="2000" kern="1200" baseline="0" dirty="0" smtClean="0">
                          <a:effectLst/>
                        </a:rPr>
                        <a:t> </a:t>
                      </a:r>
                      <a:r>
                        <a:rPr lang="tr-TR" sz="2000" kern="1200" baseline="0" dirty="0" err="1" smtClean="0">
                          <a:effectLst/>
                        </a:rPr>
                        <a:t>statistics</a:t>
                      </a:r>
                      <a:r>
                        <a:rPr lang="tr-TR" sz="2000" kern="1200" baseline="0" dirty="0" smtClean="0">
                          <a:effectLst/>
                        </a:rPr>
                        <a:t>)</a:t>
                      </a:r>
                      <a:r>
                        <a:rPr lang="tr-TR" sz="2000" dirty="0" smtClean="0"/>
                        <a:t/>
                      </a:r>
                      <a:br>
                        <a:rPr lang="tr-TR" sz="2000" dirty="0" smtClean="0"/>
                      </a:b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Making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randomcarrequest</a:t>
                      </a:r>
                      <a:r>
                        <a:rPr lang="tr-TR" sz="2000" baseline="0" dirty="0" smtClean="0"/>
                        <a:t>  </a:t>
                      </a:r>
                      <a:r>
                        <a:rPr lang="tr-TR" sz="2000" baseline="0" dirty="0" err="1" smtClean="0"/>
                        <a:t>methods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 err="1" smtClean="0"/>
                        <a:t>Making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delete</a:t>
                      </a:r>
                      <a:r>
                        <a:rPr lang="tr-TR" sz="2000" baseline="0" dirty="0" err="1" smtClean="0"/>
                        <a:t>employee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and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deleteoffice</a:t>
                      </a:r>
                      <a:r>
                        <a:rPr lang="tr-TR" sz="2000" baseline="0" dirty="0" smtClean="0"/>
                        <a:t> </a:t>
                      </a:r>
                      <a:r>
                        <a:rPr lang="tr-TR" sz="2000" baseline="0" dirty="0" err="1" smtClean="0"/>
                        <a:t>methods</a:t>
                      </a:r>
                      <a:r>
                        <a:rPr lang="tr-TR" sz="2000" baseline="0" dirty="0" smtClean="0"/>
                        <a:t> </a:t>
                      </a:r>
                      <a:endParaRPr lang="tr-TR" sz="20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71463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Test </a:t>
                      </a:r>
                      <a:r>
                        <a:rPr lang="tr-TR" sz="2000" dirty="0" err="1" smtClean="0"/>
                        <a:t>and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debugging</a:t>
                      </a:r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Test </a:t>
                      </a:r>
                      <a:r>
                        <a:rPr lang="tr-TR" sz="2000" dirty="0" err="1" smtClean="0"/>
                        <a:t>and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debugging</a:t>
                      </a:r>
                      <a:endParaRPr lang="tr-TR" sz="2000" dirty="0" smtClean="0"/>
                    </a:p>
                    <a:p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Test </a:t>
                      </a:r>
                      <a:r>
                        <a:rPr lang="tr-TR" sz="2000" dirty="0" err="1" smtClean="0"/>
                        <a:t>and</a:t>
                      </a:r>
                      <a:r>
                        <a:rPr lang="tr-TR" sz="2000" dirty="0" smtClean="0"/>
                        <a:t> </a:t>
                      </a:r>
                      <a:r>
                        <a:rPr lang="tr-TR" sz="2000" dirty="0" err="1" smtClean="0"/>
                        <a:t>debugging</a:t>
                      </a:r>
                      <a:endParaRPr lang="tr-TR" sz="2000" dirty="0" smtClean="0"/>
                    </a:p>
                    <a:p>
                      <a:endParaRPr lang="tr-TR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9324" y="580695"/>
            <a:ext cx="3166976" cy="84886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SCHEDUL</a:t>
            </a:r>
            <a:r>
              <a:rPr lang="tr-TR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</a:t>
            </a:r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NG</a:t>
            </a:r>
            <a: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13218"/>
              </p:ext>
            </p:extLst>
          </p:nvPr>
        </p:nvGraphicFramePr>
        <p:xfrm>
          <a:off x="646112" y="1429555"/>
          <a:ext cx="11183425" cy="4693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36685"/>
                <a:gridCol w="2236685"/>
                <a:gridCol w="2236685"/>
                <a:gridCol w="2236685"/>
                <a:gridCol w="2236685"/>
              </a:tblGrid>
              <a:tr h="290006">
                <a:tc>
                  <a:txBody>
                    <a:bodyPr/>
                    <a:lstStyle/>
                    <a:p>
                      <a:r>
                        <a:rPr lang="tr-TR" dirty="0" smtClean="0"/>
                        <a:t>FIRST</a:t>
                      </a:r>
                      <a:r>
                        <a:rPr lang="tr-TR" baseline="0" dirty="0" smtClean="0"/>
                        <a:t>  WEEK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SECOND WEEK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THIRD WEEK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FOURTH</a:t>
                      </a:r>
                      <a:r>
                        <a:rPr lang="tr-TR" baseline="0" dirty="0" smtClean="0"/>
                        <a:t> WEEK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FIFTH WEEK</a:t>
                      </a:r>
                      <a:endParaRPr lang="tr-TR" dirty="0"/>
                    </a:p>
                  </a:txBody>
                  <a:tcPr/>
                </a:tc>
              </a:tr>
              <a:tr h="3879766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Discussing and designing solution alternatives. Creating the necessary variables, structures. Screen.</a:t>
                      </a:r>
                      <a:r>
                        <a:rPr lang="en-US" sz="2000" dirty="0" smtClean="0"/>
                        <a:t> </a:t>
                      </a:r>
                      <a:br>
                        <a:rPr lang="en-US" sz="2000" dirty="0" smtClean="0"/>
                      </a:br>
                      <a:endParaRPr lang="tr-T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Class designs. Attributes/meth</a:t>
                      </a:r>
                      <a:r>
                        <a:rPr lang="tr-TR" sz="2000" kern="1200" dirty="0" smtClean="0">
                          <a:effectLst/>
                        </a:rPr>
                        <a:t>od</a:t>
                      </a:r>
                      <a:r>
                        <a:rPr lang="en-US" sz="2000" kern="1200" dirty="0" smtClean="0">
                          <a:effectLst/>
                        </a:rPr>
                        <a:t>s. Add and list commands for office/employ</a:t>
                      </a:r>
                      <a:r>
                        <a:rPr lang="tr-TR" sz="2000" kern="1200" dirty="0" smtClean="0">
                          <a:effectLst/>
                        </a:rPr>
                        <a:t>e</a:t>
                      </a:r>
                      <a:r>
                        <a:rPr lang="en-US" sz="2000" kern="1200" dirty="0" smtClean="0">
                          <a:effectLst/>
                        </a:rPr>
                        <a:t>e.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Add and list commands for car/customer. Delete commands for office/employee.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Add and list for </a:t>
                      </a:r>
                      <a:r>
                        <a:rPr lang="en-US" sz="2000" kern="1200" dirty="0" err="1" smtClean="0">
                          <a:effectLst/>
                        </a:rPr>
                        <a:t>CarRequest</a:t>
                      </a:r>
                      <a:r>
                        <a:rPr lang="en-US" sz="2000" kern="1200" dirty="0" smtClean="0">
                          <a:effectLst/>
                        </a:rPr>
                        <a:t> commands. Making contracts. </a:t>
                      </a:r>
                      <a:r>
                        <a:rPr lang="en-US" sz="2000" kern="1200" dirty="0" err="1" smtClean="0">
                          <a:effectLst/>
                        </a:rPr>
                        <a:t>listContract</a:t>
                      </a:r>
                      <a:r>
                        <a:rPr lang="en-US" sz="2000" kern="1200" dirty="0" smtClean="0">
                          <a:effectLst/>
                        </a:rPr>
                        <a:t> command</a:t>
                      </a:r>
                      <a:r>
                        <a:rPr lang="tr-TR" sz="2000" kern="1200" dirty="0" smtClean="0">
                          <a:effectLst/>
                        </a:rPr>
                        <a:t>.</a:t>
                      </a:r>
                      <a:r>
                        <a:rPr lang="en-US" sz="2000" dirty="0" smtClean="0"/>
                        <a:t> </a:t>
                      </a:r>
                      <a:br>
                        <a:rPr lang="en-US" sz="2000" dirty="0" smtClean="0"/>
                      </a:br>
                      <a:endParaRPr lang="tr-T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Command </a:t>
                      </a:r>
                      <a:r>
                        <a:rPr lang="en-US" sz="2000" kern="1200" dirty="0" err="1" smtClean="0">
                          <a:effectLst/>
                        </a:rPr>
                        <a:t>nextday</a:t>
                      </a:r>
                      <a:r>
                        <a:rPr lang="en-US" sz="2000" kern="1200" dirty="0" smtClean="0">
                          <a:effectLst/>
                        </a:rPr>
                        <a:t> operations (Office profits, statistics and system recommendations).</a:t>
                      </a:r>
                      <a:br>
                        <a:rPr lang="en-US" sz="2000" kern="1200" dirty="0" smtClean="0">
                          <a:effectLst/>
                        </a:rPr>
                      </a:br>
                      <a:r>
                        <a:rPr lang="en-US" sz="2000" kern="1200" dirty="0" smtClean="0">
                          <a:effectLst/>
                        </a:rPr>
                        <a:t>Remaining parts of the application. Testing/Debugging.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11084" y="576286"/>
            <a:ext cx="4457916" cy="725293"/>
          </a:xfrm>
        </p:spPr>
        <p:txBody>
          <a:bodyPr>
            <a:normAutofit fontScale="90000"/>
          </a:bodyPr>
          <a:lstStyle/>
          <a:p>
            <a:r>
              <a:rPr lang="tr-TR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COMPLETED TASKS</a:t>
            </a:r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22202" y="1515762"/>
            <a:ext cx="7262772" cy="2949146"/>
          </a:xfrm>
        </p:spPr>
        <p:txBody>
          <a:bodyPr>
            <a:noAutofit/>
          </a:bodyPr>
          <a:lstStyle/>
          <a:p>
            <a:r>
              <a:rPr lang="tr-T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Attributes,constructors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Add,list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</a:t>
            </a: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recommendations,office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profits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tr-T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tr-TR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77" y="1433384"/>
            <a:ext cx="3150697" cy="21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93399" y="628887"/>
            <a:ext cx="10022794" cy="782958"/>
          </a:xfrm>
        </p:spPr>
        <p:txBody>
          <a:bodyPr>
            <a:normAutofit fontScale="90000"/>
          </a:bodyPr>
          <a:lstStyle/>
          <a:p>
            <a:r>
              <a:rPr lang="tr-TR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>INCOMPLETE TASKS: REASONS, EXPLANATIONS</a:t>
            </a:r>
            <a: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  <a:t/>
            </a:r>
            <a:br>
              <a:rPr lang="en-US" sz="4400" dirty="0" smtClean="0">
                <a:latin typeface="Calibri" panose="020F0502020204030204" pitchFamily="34" charset="0"/>
                <a:ea typeface="Yu Gothic UI Semibold" panose="020B0700000000000000" pitchFamily="34" charset="-128"/>
                <a:cs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6169" y="1564111"/>
            <a:ext cx="10610024" cy="83032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incompleted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tasks, all the tasks assigned to us were completed on time.</a:t>
            </a:r>
            <a:endParaRPr lang="tr-T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375" y="-1742918"/>
            <a:ext cx="13342375" cy="114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548</Words>
  <Application>Microsoft Office PowerPoint</Application>
  <PresentationFormat>Geniş ekran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Yu Gothic UI Semibold</vt:lpstr>
      <vt:lpstr>Arial</vt:lpstr>
      <vt:lpstr>Calibri</vt:lpstr>
      <vt:lpstr>Century Gothic</vt:lpstr>
      <vt:lpstr>Wingdings 3</vt:lpstr>
      <vt:lpstr>Duman</vt:lpstr>
      <vt:lpstr>Project Car Rental</vt:lpstr>
      <vt:lpstr>OUTLINE</vt:lpstr>
      <vt:lpstr>INTRODUCTION</vt:lpstr>
      <vt:lpstr>PROGRESS SUMMARY </vt:lpstr>
      <vt:lpstr>REQUIREMENTS </vt:lpstr>
      <vt:lpstr>Task SHARING </vt:lpstr>
      <vt:lpstr>SCHEDULING </vt:lpstr>
      <vt:lpstr>COMPLETED TASKS </vt:lpstr>
      <vt:lpstr>INCOMPLETE TASKS: REASONS, EXPLANATIONS </vt:lpstr>
      <vt:lpstr>ADDITIONAL IMPROVEMENTS</vt:lpstr>
      <vt:lpstr>PROBLEMS ENCOUNTERED</vt:lpstr>
      <vt:lpstr>ALGORITHMS AND SOLUTION STRATEGIES</vt:lpstr>
      <vt:lpstr>PowerPoint Sunusu</vt:lpstr>
      <vt:lpstr>SCREENSHOTS </vt:lpstr>
      <vt:lpstr>PowerPoint Sunusu</vt:lpstr>
      <vt:lpstr>PowerPoint Sunusu</vt:lpstr>
      <vt:lpstr>PowerPoint Sunusu</vt:lpstr>
      <vt:lpstr>PowerPoint Sunusu</vt:lpstr>
      <vt:lpstr>conclusıon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Cars</dc:title>
  <dc:creator>User</dc:creator>
  <cp:lastModifiedBy>Oem</cp:lastModifiedBy>
  <cp:revision>35</cp:revision>
  <dcterms:created xsi:type="dcterms:W3CDTF">2021-03-24T14:31:52Z</dcterms:created>
  <dcterms:modified xsi:type="dcterms:W3CDTF">2021-04-15T21:55:18Z</dcterms:modified>
</cp:coreProperties>
</file>