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1"/>
  </p:sldMasterIdLst>
  <p:sldIdLst>
    <p:sldId id="256" r:id="rId2"/>
    <p:sldId id="277" r:id="rId3"/>
    <p:sldId id="270" r:id="rId4"/>
    <p:sldId id="259" r:id="rId5"/>
    <p:sldId id="271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2" r:id="rId16"/>
    <p:sldId id="273" r:id="rId17"/>
    <p:sldId id="275" r:id="rId18"/>
    <p:sldId id="276" r:id="rId19"/>
    <p:sldId id="274" r:id="rId20"/>
    <p:sldId id="26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Orta Stil 1 - Vurgu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A488322-F2BA-4B5B-9748-0D474271808F}" styleName="Orta Stil 3 - Vurgu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Orta Stil 1 - Vurgu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Orta Stil 1 - Vurgu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Açık Stil 2 - Vurgu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17714-7D48-4188-A924-9102F1161036}" type="datetimeFigureOut">
              <a:rPr lang="tr-TR" smtClean="0"/>
              <a:t>16.04.2021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2DB9D0A-BDC4-4F76-ACC8-479A32A220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7324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17714-7D48-4188-A924-9102F1161036}" type="datetimeFigureOut">
              <a:rPr lang="tr-TR" smtClean="0"/>
              <a:t>16.04.2021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DB9D0A-BDC4-4F76-ACC8-479A32A220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5392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17714-7D48-4188-A924-9102F1161036}" type="datetimeFigureOut">
              <a:rPr lang="tr-TR" smtClean="0"/>
              <a:t>16.04.2021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DB9D0A-BDC4-4F76-ACC8-479A32A22038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0213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17714-7D48-4188-A924-9102F1161036}" type="datetimeFigureOut">
              <a:rPr lang="tr-TR" smtClean="0"/>
              <a:t>16.04.2021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DB9D0A-BDC4-4F76-ACC8-479A32A220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2833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17714-7D48-4188-A924-9102F1161036}" type="datetimeFigureOut">
              <a:rPr lang="tr-TR" smtClean="0"/>
              <a:t>16.04.2021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DB9D0A-BDC4-4F76-ACC8-479A32A22038}" type="slidenum">
              <a:rPr lang="tr-TR" smtClean="0"/>
              <a:t>‹#›</a:t>
            </a:fld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4958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17714-7D48-4188-A924-9102F1161036}" type="datetimeFigureOut">
              <a:rPr lang="tr-TR" smtClean="0"/>
              <a:t>16.04.2021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DB9D0A-BDC4-4F76-ACC8-479A32A220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278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17714-7D48-4188-A924-9102F1161036}" type="datetimeFigureOut">
              <a:rPr lang="tr-TR" smtClean="0"/>
              <a:t>16.04.2021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9D0A-BDC4-4F76-ACC8-479A32A220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3120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17714-7D48-4188-A924-9102F1161036}" type="datetimeFigureOut">
              <a:rPr lang="tr-TR" smtClean="0"/>
              <a:t>16.04.2021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9D0A-BDC4-4F76-ACC8-479A32A220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7246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17714-7D48-4188-A924-9102F1161036}" type="datetimeFigureOut">
              <a:rPr lang="tr-TR" smtClean="0"/>
              <a:t>16.04.2021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9D0A-BDC4-4F76-ACC8-479A32A220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2913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17714-7D48-4188-A924-9102F1161036}" type="datetimeFigureOut">
              <a:rPr lang="tr-TR" smtClean="0"/>
              <a:t>16.04.2021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DB9D0A-BDC4-4F76-ACC8-479A32A220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18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17714-7D48-4188-A924-9102F1161036}" type="datetimeFigureOut">
              <a:rPr lang="tr-TR" smtClean="0"/>
              <a:t>16.04.2021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DB9D0A-BDC4-4F76-ACC8-479A32A220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5675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17714-7D48-4188-A924-9102F1161036}" type="datetimeFigureOut">
              <a:rPr lang="tr-TR" smtClean="0"/>
              <a:t>16.04.2021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DB9D0A-BDC4-4F76-ACC8-479A32A220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7142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17714-7D48-4188-A924-9102F1161036}" type="datetimeFigureOut">
              <a:rPr lang="tr-TR" smtClean="0"/>
              <a:t>16.04.2021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9D0A-BDC4-4F76-ACC8-479A32A220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6209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17714-7D48-4188-A924-9102F1161036}" type="datetimeFigureOut">
              <a:rPr lang="tr-TR" smtClean="0"/>
              <a:t>16.04.2021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9D0A-BDC4-4F76-ACC8-479A32A220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634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17714-7D48-4188-A924-9102F1161036}" type="datetimeFigureOut">
              <a:rPr lang="tr-TR" smtClean="0"/>
              <a:t>16.04.2021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9D0A-BDC4-4F76-ACC8-479A32A220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1082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17714-7D48-4188-A924-9102F1161036}" type="datetimeFigureOut">
              <a:rPr lang="tr-TR" smtClean="0"/>
              <a:t>16.04.2021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DB9D0A-BDC4-4F76-ACC8-479A32A220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8300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17714-7D48-4188-A924-9102F1161036}" type="datetimeFigureOut">
              <a:rPr lang="tr-TR" smtClean="0"/>
              <a:t>16.04.2021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2DB9D0A-BDC4-4F76-ACC8-479A32A220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964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7970857/java-shifting-elements-in-an-array" TargetMode="External"/><Relationship Id="rId2" Type="http://schemas.openxmlformats.org/officeDocument/2006/relationships/hyperlink" Target="https://www.javatpoint.com/object-and-class-in-jav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hyperlink" Target="https://docs.oracle.com/javase/tutorial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8217EF-5AFA-40E7-B101-9A460ED45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6833" y="2322823"/>
            <a:ext cx="5365078" cy="938987"/>
          </a:xfrm>
        </p:spPr>
        <p:txBody>
          <a:bodyPr>
            <a:normAutofit fontScale="90000"/>
          </a:bodyPr>
          <a:lstStyle/>
          <a:p>
            <a:r>
              <a:rPr lang="tr-TR" sz="6000" dirty="0">
                <a:latin typeface="Calibri" panose="020F0502020204030204" pitchFamily="34" charset="0"/>
                <a:cs typeface="Calibri" panose="020F0502020204030204" pitchFamily="34" charset="0"/>
              </a:rPr>
              <a:t>Project Car </a:t>
            </a:r>
            <a:r>
              <a:rPr lang="tr-TR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Rental</a:t>
            </a:r>
            <a:endParaRPr lang="tr-TR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D221B725-E041-43E8-AFA4-1B297E1708C2}"/>
              </a:ext>
            </a:extLst>
          </p:cNvPr>
          <p:cNvSpPr txBox="1"/>
          <p:nvPr/>
        </p:nvSpPr>
        <p:spPr>
          <a:xfrm>
            <a:off x="1592097" y="4096266"/>
            <a:ext cx="53753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err="1"/>
              <a:t>Prepared</a:t>
            </a:r>
            <a:r>
              <a:rPr lang="tr-TR" sz="2000" dirty="0"/>
              <a:t> </a:t>
            </a:r>
            <a:r>
              <a:rPr lang="tr-TR" sz="2000" dirty="0" err="1"/>
              <a:t>by</a:t>
            </a:r>
            <a:r>
              <a:rPr lang="tr-TR" sz="2000" dirty="0"/>
              <a:t>:</a:t>
            </a:r>
          </a:p>
          <a:p>
            <a:r>
              <a:rPr lang="tr-TR" sz="2000" dirty="0"/>
              <a:t> 2019510075 </a:t>
            </a:r>
            <a:r>
              <a:rPr lang="tr-TR" sz="2000" dirty="0" err="1"/>
              <a:t>Alptuğ</a:t>
            </a:r>
            <a:r>
              <a:rPr lang="tr-TR" sz="2000" dirty="0"/>
              <a:t> TOPALHAN</a:t>
            </a:r>
          </a:p>
          <a:p>
            <a:r>
              <a:rPr lang="tr-TR" sz="2000" dirty="0"/>
              <a:t> 2019510063 Sıla İdil MURAT</a:t>
            </a:r>
          </a:p>
          <a:p>
            <a:r>
              <a:rPr lang="tr-TR" sz="2000" dirty="0"/>
              <a:t> 2019510025 Cemil DALAR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F26C0E80-D51D-43B9-9E8C-5B116CE7AC02}"/>
              </a:ext>
            </a:extLst>
          </p:cNvPr>
          <p:cNvSpPr txBox="1"/>
          <p:nvPr/>
        </p:nvSpPr>
        <p:spPr>
          <a:xfrm>
            <a:off x="2495110" y="2122768"/>
            <a:ext cx="4292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 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CME 1252 PROJECT BASED LEARNING 2</a:t>
            </a:r>
          </a:p>
        </p:txBody>
      </p:sp>
      <p:pic>
        <p:nvPicPr>
          <p:cNvPr id="16" name="Resim 15">
            <a:extLst>
              <a:ext uri="{FF2B5EF4-FFF2-40B4-BE49-F238E27FC236}">
                <a16:creationId xmlns:a16="http://schemas.microsoft.com/office/drawing/2014/main" id="{51055EAF-7478-4271-887A-718425BEEA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52" y="123130"/>
            <a:ext cx="1414714" cy="1433821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A74980B9-E5EE-4039-B24D-C9CFC6DEF2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44" t="-1781" r="10947" b="-2862"/>
          <a:stretch/>
        </p:blipFill>
        <p:spPr>
          <a:xfrm>
            <a:off x="1780358" y="2447124"/>
            <a:ext cx="877091" cy="868199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470" y="123130"/>
            <a:ext cx="1873962" cy="143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917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535112" y="552945"/>
            <a:ext cx="6694488" cy="695087"/>
          </a:xfrm>
        </p:spPr>
        <p:txBody>
          <a:bodyPr>
            <a:noAutofit/>
          </a:bodyPr>
          <a:lstStyle/>
          <a:p>
            <a:pPr lvl="1"/>
            <a:r>
              <a:rPr lang="tr-TR" sz="40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ADDITIONAL IMPROVEMENTS</a:t>
            </a:r>
            <a:endParaRPr lang="en-US" sz="40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Yu Gothic UI Semibold" panose="020B07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204912" y="1463932"/>
            <a:ext cx="8839177" cy="758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Understandable codes with comment lines and meaningful variables.</a:t>
            </a:r>
            <a:endParaRPr lang="tr-T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439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506623" y="580508"/>
            <a:ext cx="6405478" cy="782958"/>
          </a:xfrm>
        </p:spPr>
        <p:txBody>
          <a:bodyPr/>
          <a:lstStyle/>
          <a:p>
            <a:r>
              <a:rPr lang="tr-TR" sz="4400" cap="all" dirty="0"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PROBLEMS ENCOUNTERED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57824" y="1544252"/>
            <a:ext cx="7637752" cy="2537253"/>
          </a:xfrm>
        </p:spPr>
        <p:txBody>
          <a:bodyPr>
            <a:normAutofit/>
          </a:bodyPr>
          <a:lstStyle/>
          <a:p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errors</a:t>
            </a:r>
            <a:endParaRPr lang="tr-T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Controlling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availability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car </a:t>
            </a:r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employee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contract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Calculation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bonus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given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employee</a:t>
            </a:r>
            <a:endParaRPr lang="tr-T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Invalid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errors</a:t>
            </a:r>
            <a:endParaRPr lang="tr-T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Delete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office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210" y="2126126"/>
            <a:ext cx="2857500" cy="16002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623" y="4392277"/>
            <a:ext cx="26384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756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484311" y="554318"/>
            <a:ext cx="10087792" cy="1400530"/>
          </a:xfrm>
        </p:spPr>
        <p:txBody>
          <a:bodyPr/>
          <a:lstStyle/>
          <a:p>
            <a:r>
              <a:rPr lang="tr-TR" sz="4400" dirty="0"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ALGOR</a:t>
            </a:r>
            <a:r>
              <a:rPr lang="en-US" sz="4400" dirty="0"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I</a:t>
            </a:r>
            <a:r>
              <a:rPr lang="tr-TR" sz="4400" dirty="0"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THMS AND SOLUT</a:t>
            </a:r>
            <a:r>
              <a:rPr lang="en-US" sz="4400" dirty="0"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I</a:t>
            </a:r>
            <a:r>
              <a:rPr lang="tr-TR" sz="4400" dirty="0"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ON STRATEG</a:t>
            </a:r>
            <a:r>
              <a:rPr lang="en-US" sz="4400" dirty="0"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I</a:t>
            </a:r>
            <a:r>
              <a:rPr lang="tr-TR" sz="4400" dirty="0"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ES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92211" y="1692202"/>
            <a:ext cx="9824413" cy="2024130"/>
          </a:xfrm>
        </p:spPr>
        <p:txBody>
          <a:bodyPr>
            <a:normAutofit/>
          </a:bodyPr>
          <a:lstStyle/>
          <a:p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messages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were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shown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console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easily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Shifting method  are used to delete employee and office.</a:t>
            </a:r>
            <a:endParaRPr lang="tr-T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Algoritma Nedir? Algoritma Örnekler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2616" y="3809285"/>
            <a:ext cx="2860492" cy="286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267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484312" y="787400"/>
            <a:ext cx="6097587" cy="5956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Think:</a:t>
            </a:r>
            <a:endParaRPr lang="tr-TR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Analyze the problem </a:t>
            </a:r>
            <a:endParaRPr lang="tr-TR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Restate the problem </a:t>
            </a:r>
            <a:endParaRPr lang="tr-TR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Write out examples  of input and output</a:t>
            </a:r>
            <a:endParaRPr lang="tr-TR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Breake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problem into its component  parts</a:t>
            </a:r>
            <a:endParaRPr lang="tr-TR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We discussed  how to convert samples to code</a:t>
            </a:r>
            <a:endParaRPr lang="tr-TR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tr-TR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tr-TR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Execute:</a:t>
            </a:r>
            <a:endParaRPr lang="tr-TR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it up</a:t>
            </a:r>
            <a:endParaRPr lang="tr-TR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through our example data with our code</a:t>
            </a:r>
            <a:endParaRPr lang="tr-TR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your solution against our examples</a:t>
            </a:r>
            <a:endParaRPr lang="tr-TR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Find the errors</a:t>
            </a:r>
            <a:endParaRPr lang="tr-TR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Fixing the errors we find</a:t>
            </a:r>
            <a:endParaRPr lang="tr-TR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776" y="2364697"/>
            <a:ext cx="3657600" cy="221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735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522412" y="592418"/>
            <a:ext cx="3769370" cy="807671"/>
          </a:xfrm>
        </p:spPr>
        <p:txBody>
          <a:bodyPr>
            <a:normAutofit fontScale="90000"/>
          </a:bodyPr>
          <a:lstStyle/>
          <a:p>
            <a:r>
              <a:rPr lang="tr-TR" sz="4400" dirty="0"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SCREENSHOTS</a:t>
            </a:r>
            <a:br>
              <a:rPr lang="en-US" sz="4400" cap="all" dirty="0"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</a:b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3" y="1641389"/>
            <a:ext cx="4981956" cy="480556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631" y="1793789"/>
            <a:ext cx="4086795" cy="359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373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818" y="898560"/>
            <a:ext cx="4963218" cy="56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332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83" y="1910651"/>
            <a:ext cx="5313471" cy="206721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528" y="1499009"/>
            <a:ext cx="5287113" cy="368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395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318" y="2006600"/>
            <a:ext cx="4694189" cy="3778250"/>
          </a:xfrm>
        </p:spPr>
      </p:pic>
    </p:spTree>
    <p:extLst>
      <p:ext uri="{BB962C8B-B14F-4D97-AF65-F5344CB8AC3E}">
        <p14:creationId xmlns:p14="http://schemas.microsoft.com/office/powerpoint/2010/main" val="2185040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İçerik Yer Tutucus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649" y="685800"/>
            <a:ext cx="5486399" cy="5032420"/>
          </a:xfr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391" y="685800"/>
            <a:ext cx="3610479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4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547468" y="616788"/>
            <a:ext cx="3645803" cy="815909"/>
          </a:xfrm>
        </p:spPr>
        <p:txBody>
          <a:bodyPr/>
          <a:lstStyle/>
          <a:p>
            <a:r>
              <a:rPr lang="en-US" sz="4400" cap="all" dirty="0"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conclusıon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229968" y="1610497"/>
            <a:ext cx="5503435" cy="3468129"/>
          </a:xfrm>
        </p:spPr>
        <p:txBody>
          <a:bodyPr/>
          <a:lstStyle/>
          <a:p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Task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sharing</a:t>
            </a:r>
            <a:endParaRPr lang="tr-TR" sz="2400" dirty="0">
              <a:solidFill>
                <a:schemeClr val="tx1"/>
              </a:solidFill>
              <a:latin typeface="Calibri" panose="020F0502020204030204" pitchFamily="34" charset="0"/>
              <a:ea typeface="Yu Gothic UI Semibold" panose="020B0700000000000000" pitchFamily="34" charset="-128"/>
              <a:cs typeface="Calibri" panose="020F0502020204030204" pitchFamily="34" charset="0"/>
            </a:endParaRPr>
          </a:p>
          <a:p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Take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responsibility</a:t>
            </a:r>
            <a:endParaRPr lang="tr-TR" sz="2400" dirty="0">
              <a:solidFill>
                <a:schemeClr val="tx1"/>
              </a:solidFill>
              <a:latin typeface="Calibri" panose="020F0502020204030204" pitchFamily="34" charset="0"/>
              <a:ea typeface="Yu Gothic UI Semibold" panose="020B0700000000000000" pitchFamily="34" charset="-128"/>
              <a:cs typeface="Calibri" panose="020F0502020204030204" pitchFamily="34" charset="0"/>
            </a:endParaRPr>
          </a:p>
          <a:p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Solving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problems</a:t>
            </a:r>
            <a:endParaRPr lang="tr-TR" sz="2400" dirty="0">
              <a:solidFill>
                <a:schemeClr val="tx1"/>
              </a:solidFill>
              <a:latin typeface="Calibri" panose="020F0502020204030204" pitchFamily="34" charset="0"/>
              <a:ea typeface="Yu Gothic UI Semibold" panose="020B0700000000000000" pitchFamily="34" charset="-128"/>
              <a:cs typeface="Calibri" panose="020F0502020204030204" pitchFamily="34" charset="0"/>
            </a:endParaRPr>
          </a:p>
          <a:p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Find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and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fix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errors</a:t>
            </a:r>
            <a:endParaRPr lang="tr-TR" sz="2400" dirty="0">
              <a:solidFill>
                <a:schemeClr val="tx1"/>
              </a:solidFill>
              <a:latin typeface="Calibri" panose="020F0502020204030204" pitchFamily="34" charset="0"/>
              <a:ea typeface="Yu Gothic UI Semibold" panose="020B0700000000000000" pitchFamily="34" charset="-128"/>
              <a:cs typeface="Calibri" panose="020F050202020403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Finding something new and using them</a:t>
            </a:r>
            <a:endParaRPr lang="tr-TR" sz="2400" dirty="0">
              <a:solidFill>
                <a:schemeClr val="tx1"/>
              </a:solidFill>
              <a:latin typeface="Calibri" panose="020F0502020204030204" pitchFamily="34" charset="0"/>
              <a:ea typeface="Yu Gothic UI Semibold" panose="020B0700000000000000" pitchFamily="34" charset="-128"/>
              <a:cs typeface="Calibri" panose="020F0502020204030204" pitchFamily="34" charset="0"/>
            </a:endParaRPr>
          </a:p>
          <a:p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Present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to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other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people</a:t>
            </a:r>
            <a:endParaRPr lang="tr-TR" sz="2400" dirty="0">
              <a:solidFill>
                <a:schemeClr val="tx1"/>
              </a:solidFill>
              <a:latin typeface="Calibri" panose="020F0502020204030204" pitchFamily="34" charset="0"/>
              <a:ea typeface="Yu Gothic UI Semibold" panose="020B0700000000000000" pitchFamily="34" charset="-128"/>
              <a:cs typeface="Calibri" panose="020F0502020204030204" pitchFamily="34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776" y="1331802"/>
            <a:ext cx="4066274" cy="216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186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478034" y="587229"/>
            <a:ext cx="2222356" cy="679509"/>
          </a:xfrm>
        </p:spPr>
        <p:txBody>
          <a:bodyPr>
            <a:noAutofit/>
          </a:bodyPr>
          <a:lstStyle/>
          <a:p>
            <a:r>
              <a:rPr lang="tr-TR" sz="4400" dirty="0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tr-TR" sz="44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287632" y="1367480"/>
            <a:ext cx="4627135" cy="5490519"/>
          </a:xfrm>
        </p:spPr>
        <p:txBody>
          <a:bodyPr>
            <a:normAutofit fontScale="40000" lnSpcReduction="20000"/>
          </a:bodyPr>
          <a:lstStyle/>
          <a:p>
            <a:r>
              <a:rPr lang="en-US" sz="5100" b="1" cap="all" dirty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INTRODUCTION</a:t>
            </a:r>
            <a:endParaRPr lang="tr-TR" sz="5100" b="1" cap="all" dirty="0">
              <a:solidFill>
                <a:schemeClr val="tx1"/>
              </a:solidFill>
              <a:latin typeface="Calibri" panose="020F0502020204030204" pitchFamily="34" charset="0"/>
              <a:ea typeface="Yu Gothic UI Semibold" panose="020B0700000000000000" pitchFamily="34" charset="-128"/>
              <a:cs typeface="Calibri" panose="020F0502020204030204" pitchFamily="34" charset="0"/>
            </a:endParaRPr>
          </a:p>
          <a:p>
            <a:r>
              <a:rPr lang="en-US" sz="5100" b="1" cap="all" dirty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PROGRESS</a:t>
            </a:r>
            <a:r>
              <a:rPr lang="tr-TR" sz="5100" b="1" cap="all" dirty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 </a:t>
            </a:r>
            <a:r>
              <a:rPr lang="tr-TR" sz="5100" b="1" cap="all" dirty="0" err="1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SUMmary</a:t>
            </a:r>
            <a:endParaRPr lang="tr-TR" sz="5100" b="1" cap="all" dirty="0">
              <a:solidFill>
                <a:schemeClr val="tx1"/>
              </a:solidFill>
              <a:latin typeface="Calibri" panose="020F0502020204030204" pitchFamily="34" charset="0"/>
              <a:ea typeface="Yu Gothic UI Semibold" panose="020B0700000000000000" pitchFamily="34" charset="-128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tr-TR" sz="5100" b="1" dirty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 </a:t>
            </a:r>
            <a:r>
              <a:rPr lang="en-US" sz="5100" b="1" dirty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Requirements</a:t>
            </a:r>
          </a:p>
          <a:p>
            <a:pPr marL="457200" lvl="1" indent="0">
              <a:buNone/>
            </a:pPr>
            <a:r>
              <a:rPr lang="tr-TR" sz="5100" b="1" dirty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 </a:t>
            </a:r>
            <a:r>
              <a:rPr lang="en-US" sz="5100" b="1" dirty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Task Sharing</a:t>
            </a:r>
          </a:p>
          <a:p>
            <a:pPr marL="457200" lvl="1" indent="0">
              <a:buNone/>
            </a:pPr>
            <a:r>
              <a:rPr lang="tr-TR" sz="5100" b="1" dirty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 </a:t>
            </a:r>
            <a:r>
              <a:rPr lang="en-US" sz="5100" b="1" dirty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Scheduling</a:t>
            </a:r>
          </a:p>
          <a:p>
            <a:pPr marL="457200" lvl="1" indent="0">
              <a:buNone/>
            </a:pPr>
            <a:r>
              <a:rPr lang="tr-TR" sz="5100" b="1" dirty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 </a:t>
            </a:r>
            <a:r>
              <a:rPr lang="tr-TR" sz="5100" b="1" dirty="0" err="1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Completed</a:t>
            </a:r>
            <a:r>
              <a:rPr lang="tr-TR" sz="5100" b="1" dirty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 </a:t>
            </a:r>
            <a:r>
              <a:rPr lang="tr-TR" sz="5100" b="1" dirty="0" err="1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Tasks</a:t>
            </a:r>
            <a:endParaRPr lang="en-US" sz="5100" b="1" dirty="0">
              <a:solidFill>
                <a:schemeClr val="tx1"/>
              </a:solidFill>
              <a:latin typeface="Calibri" panose="020F0502020204030204" pitchFamily="34" charset="0"/>
              <a:ea typeface="Yu Gothic UI Semibold" panose="020B0700000000000000" pitchFamily="34" charset="-128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tr-TR" sz="5100" b="1" dirty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 </a:t>
            </a:r>
            <a:r>
              <a:rPr lang="tr-TR" sz="5100" b="1" dirty="0" err="1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Incomplete</a:t>
            </a:r>
            <a:r>
              <a:rPr lang="tr-TR" sz="5100" b="1" dirty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 </a:t>
            </a:r>
            <a:r>
              <a:rPr lang="tr-TR" sz="5100" b="1" dirty="0" err="1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Tasks</a:t>
            </a:r>
            <a:r>
              <a:rPr lang="tr-TR" sz="5100" b="1" dirty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: </a:t>
            </a:r>
            <a:r>
              <a:rPr lang="tr-TR" sz="5100" b="1" dirty="0" err="1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Reasons</a:t>
            </a:r>
            <a:r>
              <a:rPr lang="tr-TR" sz="5100" b="1" dirty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,    </a:t>
            </a:r>
            <a:r>
              <a:rPr lang="tr-TR" sz="5100" b="1" dirty="0" err="1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Explanations</a:t>
            </a:r>
            <a:endParaRPr lang="en-US" sz="5100" b="1" dirty="0">
              <a:solidFill>
                <a:schemeClr val="tx1"/>
              </a:solidFill>
              <a:latin typeface="Calibri" panose="020F0502020204030204" pitchFamily="34" charset="0"/>
              <a:ea typeface="Yu Gothic UI Semibold" panose="020B0700000000000000" pitchFamily="34" charset="-128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tr-TR" sz="5100" b="1" dirty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 </a:t>
            </a:r>
            <a:r>
              <a:rPr lang="tr-TR" sz="5100" b="1" dirty="0" err="1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Additional</a:t>
            </a:r>
            <a:r>
              <a:rPr lang="tr-TR" sz="5100" b="1" dirty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 </a:t>
            </a:r>
            <a:r>
              <a:rPr lang="tr-TR" sz="5100" b="1" dirty="0" err="1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Improvements</a:t>
            </a:r>
            <a:endParaRPr lang="tr-TR" sz="5100" b="1" cap="all" dirty="0">
              <a:solidFill>
                <a:schemeClr val="tx1"/>
              </a:solidFill>
              <a:latin typeface="Calibri" panose="020F0502020204030204" pitchFamily="34" charset="0"/>
              <a:ea typeface="Yu Gothic UI Semibold" panose="020B0700000000000000" pitchFamily="34" charset="-128"/>
              <a:cs typeface="Calibri" panose="020F0502020204030204" pitchFamily="34" charset="0"/>
            </a:endParaRPr>
          </a:p>
          <a:p>
            <a:r>
              <a:rPr lang="tr-TR" sz="5100" b="1" cap="all" dirty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PROBLEMS ENCOUNTERED</a:t>
            </a:r>
          </a:p>
          <a:p>
            <a:r>
              <a:rPr lang="tr-TR" sz="5100" b="1" dirty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ALGOR</a:t>
            </a:r>
            <a:r>
              <a:rPr lang="en-US" sz="5100" b="1" dirty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I</a:t>
            </a:r>
            <a:r>
              <a:rPr lang="tr-TR" sz="5100" b="1" dirty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THMS AND SOLUT</a:t>
            </a:r>
            <a:r>
              <a:rPr lang="en-US" sz="5100" b="1" dirty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I</a:t>
            </a:r>
            <a:r>
              <a:rPr lang="tr-TR" sz="5100" b="1" dirty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ON STRATEG</a:t>
            </a:r>
            <a:r>
              <a:rPr lang="en-US" sz="5100" b="1" dirty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I</a:t>
            </a:r>
            <a:r>
              <a:rPr lang="tr-TR" sz="5100" b="1" dirty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ES</a:t>
            </a:r>
          </a:p>
          <a:p>
            <a:r>
              <a:rPr lang="tr-TR" sz="5100" b="1" dirty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SCREENSHOTS</a:t>
            </a:r>
          </a:p>
          <a:p>
            <a:r>
              <a:rPr lang="en-US" sz="5100" b="1" cap="all" dirty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conclusıon</a:t>
            </a:r>
          </a:p>
          <a:p>
            <a:r>
              <a:rPr lang="tr-TR" sz="5100" b="1" cap="all" dirty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REFERENCES</a:t>
            </a:r>
            <a:endParaRPr lang="en-US" sz="5100" b="1" cap="all" dirty="0">
              <a:solidFill>
                <a:schemeClr val="tx1"/>
              </a:solidFill>
              <a:latin typeface="Calibri" panose="020F0502020204030204" pitchFamily="34" charset="0"/>
              <a:ea typeface="Yu Gothic UI Semibold" panose="020B0700000000000000" pitchFamily="34" charset="-128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1800" dirty="0">
              <a:latin typeface="Calibri" panose="020F0502020204030204" pitchFamily="34" charset="0"/>
              <a:ea typeface="Yu Gothic UI Semibold" panose="020B0700000000000000" pitchFamily="34" charset="-128"/>
              <a:cs typeface="Calibri" panose="020F0502020204030204" pitchFamily="34" charset="0"/>
            </a:endParaRPr>
          </a:p>
          <a:p>
            <a:endParaRPr lang="en-US" cap="all" dirty="0">
              <a:latin typeface="Calibri" panose="020F0502020204030204" pitchFamily="34" charset="0"/>
              <a:ea typeface="Yu Gothic UI Semibold" panose="020B0700000000000000" pitchFamily="34" charset="-128"/>
              <a:cs typeface="Calibri" panose="020F0502020204030204" pitchFamily="34" charset="0"/>
            </a:endParaRPr>
          </a:p>
          <a:p>
            <a:endParaRPr lang="en-US" cap="all" dirty="0">
              <a:latin typeface="Calibri" panose="020F0502020204030204" pitchFamily="34" charset="0"/>
              <a:ea typeface="Yu Gothic UI Semibold" panose="020B0700000000000000" pitchFamily="34" charset="-128"/>
              <a:cs typeface="Calibri" panose="020F0502020204030204" pitchFamily="34" charset="0"/>
            </a:endParaRPr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389" y="1367480"/>
            <a:ext cx="3881304" cy="270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16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496833" y="597019"/>
            <a:ext cx="3646667" cy="850782"/>
          </a:xfrm>
        </p:spPr>
        <p:txBody>
          <a:bodyPr>
            <a:normAutofit/>
          </a:bodyPr>
          <a:lstStyle/>
          <a:p>
            <a:r>
              <a:rPr lang="tr-TR" sz="4400" dirty="0"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28532" y="1786585"/>
            <a:ext cx="10923767" cy="3128315"/>
          </a:xfrm>
        </p:spPr>
        <p:txBody>
          <a:bodyPr/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CME1212 ALGORITHMS AND PROGRAMMİNG 2</a:t>
            </a:r>
            <a:r>
              <a:rPr lang="tr-TR" sz="24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 RESOURCES</a:t>
            </a:r>
          </a:p>
          <a:p>
            <a:r>
              <a:rPr lang="tr-TR" sz="24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https://www.javatpoint.com/object-and-class-in-java</a:t>
            </a:r>
            <a:r>
              <a:rPr lang="tr-TR" sz="24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tr-TR" sz="24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https://stackoverflow.com/questions/7970857/java-shifting-elements-in-an-array</a:t>
            </a:r>
            <a:endParaRPr lang="tr-TR" sz="2400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sz="24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https://docs.oracle.com/javase/tutorial /</a:t>
            </a:r>
            <a:endParaRPr lang="tr-TR" sz="2400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901" y="4194365"/>
            <a:ext cx="5201933" cy="235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896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553470" y="568048"/>
            <a:ext cx="3923763" cy="822290"/>
          </a:xfrm>
        </p:spPr>
        <p:txBody>
          <a:bodyPr/>
          <a:lstStyle/>
          <a:p>
            <a:r>
              <a:rPr lang="tr-TR" sz="4400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262942" y="1556951"/>
            <a:ext cx="7768282" cy="2628683"/>
          </a:xfrm>
        </p:spPr>
        <p:txBody>
          <a:bodyPr>
            <a:noAutofit/>
          </a:bodyPr>
          <a:lstStyle/>
          <a:p>
            <a:r>
              <a:rPr lang="tr-TR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aim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manage 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car </a:t>
            </a:r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rental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works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stably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a car </a:t>
            </a:r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rental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company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company can see the daily income-expense, profit-loss amount and statistics for the last 10 days.</a:t>
            </a:r>
            <a:endParaRPr lang="tr-T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company can update workers, cars, offices.</a:t>
            </a:r>
            <a:endParaRPr lang="tr-T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999" y="472116"/>
            <a:ext cx="4694869" cy="4032772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18" y="4352247"/>
            <a:ext cx="2978938" cy="223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82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518566" y="612108"/>
            <a:ext cx="5367511" cy="840623"/>
          </a:xfrm>
        </p:spPr>
        <p:txBody>
          <a:bodyPr>
            <a:normAutofit fontScale="90000"/>
          </a:bodyPr>
          <a:lstStyle/>
          <a:p>
            <a:r>
              <a:rPr lang="en-US" sz="4400" cap="all" dirty="0"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PROGRESS</a:t>
            </a:r>
            <a:r>
              <a:rPr lang="tr-TR" sz="4400" cap="all" dirty="0"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 SUMMARY</a:t>
            </a:r>
            <a:br>
              <a:rPr lang="en-US" sz="4400" cap="all" dirty="0"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53770" y="1452731"/>
            <a:ext cx="6527874" cy="3072712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Requirements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Task Sharing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Scheduling</a:t>
            </a:r>
          </a:p>
          <a:p>
            <a:pPr lvl="1"/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Completed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Tasks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Yu Gothic UI Semibold" panose="020B0700000000000000" pitchFamily="34" charset="-128"/>
              <a:cs typeface="Calibri" panose="020F0502020204030204" pitchFamily="34" charset="0"/>
            </a:endParaRPr>
          </a:p>
          <a:p>
            <a:pPr lvl="1"/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Incomplete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Tasks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: </a:t>
            </a:r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Reasons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, </a:t>
            </a:r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Explanations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Yu Gothic UI Semibold" panose="020B0700000000000000" pitchFamily="34" charset="-128"/>
              <a:cs typeface="Calibri" panose="020F0502020204030204" pitchFamily="34" charset="0"/>
            </a:endParaRPr>
          </a:p>
          <a:p>
            <a:pPr lvl="1"/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Additional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Improvements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Yu Gothic UI Semibold" panose="020B0700000000000000" pitchFamily="34" charset="-128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651" y="1293341"/>
            <a:ext cx="3218921" cy="199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331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470788" y="641565"/>
            <a:ext cx="3785846" cy="89828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REQU</a:t>
            </a:r>
            <a:r>
              <a:rPr lang="tr-TR" sz="4400" dirty="0"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I</a:t>
            </a:r>
            <a:r>
              <a:rPr lang="en-US" sz="4400" dirty="0"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REMENTS</a:t>
            </a:r>
            <a:br>
              <a:rPr lang="en-US" sz="4400" dirty="0"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227665" y="1324255"/>
            <a:ext cx="4451682" cy="2644347"/>
          </a:xfrm>
        </p:spPr>
        <p:txBody>
          <a:bodyPr>
            <a:normAutofit/>
          </a:bodyPr>
          <a:lstStyle/>
          <a:p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 </a:t>
            </a:r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oriented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programming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Eclipse</a:t>
            </a:r>
            <a:endParaRPr lang="tr-T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Teamwork</a:t>
            </a:r>
            <a:endParaRPr lang="tr-T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Canva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937" y="452718"/>
            <a:ext cx="2619375" cy="1743075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7198" y="1464637"/>
            <a:ext cx="7983940" cy="6858000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417" y="2769562"/>
            <a:ext cx="21526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976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507310" y="603229"/>
            <a:ext cx="3471090" cy="747776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Task SHAR</a:t>
            </a:r>
            <a:r>
              <a:rPr lang="tr-TR" sz="4400" dirty="0"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I</a:t>
            </a:r>
            <a:r>
              <a:rPr lang="en-US" sz="4400" dirty="0"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NG</a:t>
            </a:r>
            <a:br>
              <a:rPr lang="en-US" sz="4400" dirty="0"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</a:br>
            <a:endParaRPr lang="tr-TR" dirty="0"/>
          </a:p>
        </p:txBody>
      </p:sp>
      <p:graphicFrame>
        <p:nvGraphicFramePr>
          <p:cNvPr id="6" name="Tabl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414821"/>
              </p:ext>
            </p:extLst>
          </p:nvPr>
        </p:nvGraphicFramePr>
        <p:xfrm>
          <a:off x="1307070" y="1351005"/>
          <a:ext cx="10301667" cy="511129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460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3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1859">
                <a:tc>
                  <a:txBody>
                    <a:bodyPr/>
                    <a:lstStyle/>
                    <a:p>
                      <a:r>
                        <a:rPr lang="tr-TR" sz="2400" dirty="0" err="1"/>
                        <a:t>Alptuğ</a:t>
                      </a:r>
                      <a:r>
                        <a:rPr lang="tr-TR" sz="2400" baseline="0" dirty="0"/>
                        <a:t> TOPALHAN </a:t>
                      </a:r>
                      <a:endParaRPr lang="tr-TR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400" dirty="0"/>
                        <a:t>Cemil</a:t>
                      </a:r>
                      <a:r>
                        <a:rPr lang="tr-TR" sz="2400" baseline="0" dirty="0"/>
                        <a:t> DALAR </a:t>
                      </a:r>
                      <a:endParaRPr lang="tr-TR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400" dirty="0"/>
                        <a:t>Sıla İdil</a:t>
                      </a:r>
                      <a:r>
                        <a:rPr lang="tr-TR" sz="2400" baseline="0" dirty="0"/>
                        <a:t> MURAT</a:t>
                      </a:r>
                      <a:endParaRPr lang="tr-TR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7111">
                <a:tc>
                  <a:txBody>
                    <a:bodyPr/>
                    <a:lstStyle/>
                    <a:p>
                      <a:r>
                        <a:rPr lang="tr-TR" sz="2000" dirty="0" err="1"/>
                        <a:t>Creating</a:t>
                      </a:r>
                      <a:r>
                        <a:rPr lang="tr-TR" sz="2000" baseline="0" dirty="0"/>
                        <a:t> </a:t>
                      </a:r>
                      <a:r>
                        <a:rPr lang="tr-TR" sz="2000" baseline="0" dirty="0" err="1"/>
                        <a:t>office</a:t>
                      </a:r>
                      <a:r>
                        <a:rPr lang="tr-TR" sz="2000" baseline="0" dirty="0"/>
                        <a:t> </a:t>
                      </a:r>
                      <a:r>
                        <a:rPr lang="tr-TR" sz="2000" baseline="0" dirty="0" err="1"/>
                        <a:t>class</a:t>
                      </a:r>
                      <a:r>
                        <a:rPr lang="tr-TR" sz="2000" baseline="0" dirty="0"/>
                        <a:t> ,</a:t>
                      </a:r>
                      <a:r>
                        <a:rPr lang="tr-TR" sz="2000" baseline="0" dirty="0" err="1"/>
                        <a:t>customer</a:t>
                      </a:r>
                      <a:r>
                        <a:rPr lang="tr-TR" sz="2000" baseline="0" dirty="0"/>
                        <a:t> </a:t>
                      </a:r>
                      <a:r>
                        <a:rPr lang="tr-TR" sz="2000" baseline="0" dirty="0" err="1"/>
                        <a:t>class</a:t>
                      </a:r>
                      <a:r>
                        <a:rPr lang="tr-TR" sz="2000" baseline="0" dirty="0"/>
                        <a:t> ,car </a:t>
                      </a:r>
                      <a:r>
                        <a:rPr lang="tr-TR" sz="2000" baseline="0" dirty="0" err="1"/>
                        <a:t>class</a:t>
                      </a:r>
                      <a:r>
                        <a:rPr lang="tr-TR" sz="2000" baseline="0" dirty="0"/>
                        <a:t> </a:t>
                      </a:r>
                      <a:r>
                        <a:rPr lang="tr-TR" sz="2000" baseline="0" dirty="0" err="1"/>
                        <a:t>and</a:t>
                      </a:r>
                      <a:r>
                        <a:rPr lang="tr-TR" sz="2000" baseline="0" dirty="0"/>
                        <a:t> </a:t>
                      </a:r>
                      <a:r>
                        <a:rPr lang="tr-TR" sz="2000" baseline="0" dirty="0" err="1"/>
                        <a:t>employee</a:t>
                      </a:r>
                      <a:r>
                        <a:rPr lang="tr-TR" sz="2000" baseline="0" dirty="0"/>
                        <a:t> </a:t>
                      </a:r>
                      <a:r>
                        <a:rPr lang="tr-TR" sz="2000" baseline="0" dirty="0" err="1"/>
                        <a:t>class</a:t>
                      </a:r>
                      <a:r>
                        <a:rPr lang="tr-TR" sz="2000" baseline="0" dirty="0"/>
                        <a:t>.</a:t>
                      </a:r>
                      <a:endParaRPr lang="tr-TR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 err="1"/>
                        <a:t>Creating</a:t>
                      </a:r>
                      <a:r>
                        <a:rPr lang="tr-TR" sz="2000" dirty="0"/>
                        <a:t> </a:t>
                      </a:r>
                      <a:r>
                        <a:rPr lang="tr-TR" sz="2000" dirty="0" err="1"/>
                        <a:t>date</a:t>
                      </a:r>
                      <a:r>
                        <a:rPr lang="tr-TR" sz="2000" dirty="0"/>
                        <a:t> </a:t>
                      </a:r>
                      <a:r>
                        <a:rPr lang="tr-TR" sz="2000" dirty="0" err="1"/>
                        <a:t>class</a:t>
                      </a:r>
                      <a:r>
                        <a:rPr lang="tr-TR" sz="2000" dirty="0"/>
                        <a:t> ,</a:t>
                      </a:r>
                      <a:r>
                        <a:rPr lang="tr-TR" sz="2000" dirty="0" err="1"/>
                        <a:t>carrequest</a:t>
                      </a:r>
                      <a:r>
                        <a:rPr lang="tr-TR" sz="2000" baseline="0" dirty="0"/>
                        <a:t> </a:t>
                      </a:r>
                      <a:r>
                        <a:rPr lang="tr-TR" sz="2000" baseline="0" dirty="0" err="1"/>
                        <a:t>class</a:t>
                      </a:r>
                      <a:r>
                        <a:rPr lang="tr-TR" sz="2000" baseline="0" dirty="0"/>
                        <a:t> </a:t>
                      </a:r>
                      <a:r>
                        <a:rPr lang="tr-TR" sz="2000" baseline="0" dirty="0" err="1"/>
                        <a:t>and</a:t>
                      </a:r>
                      <a:r>
                        <a:rPr lang="tr-TR" sz="2000" baseline="0" dirty="0"/>
                        <a:t> </a:t>
                      </a:r>
                      <a:r>
                        <a:rPr lang="tr-TR" sz="2000" baseline="0" dirty="0" err="1"/>
                        <a:t>contract</a:t>
                      </a:r>
                      <a:r>
                        <a:rPr lang="tr-TR" sz="2000" baseline="0" dirty="0"/>
                        <a:t> </a:t>
                      </a:r>
                      <a:r>
                        <a:rPr lang="tr-TR" sz="2000" baseline="0" dirty="0" err="1"/>
                        <a:t>class</a:t>
                      </a:r>
                      <a:r>
                        <a:rPr lang="tr-TR" sz="2000" baseline="0" dirty="0"/>
                        <a:t>.</a:t>
                      </a:r>
                      <a:endParaRPr lang="tr-TR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 err="1"/>
                        <a:t>Improvement</a:t>
                      </a:r>
                      <a:r>
                        <a:rPr lang="tr-TR" sz="2000" baseline="0" dirty="0"/>
                        <a:t> </a:t>
                      </a:r>
                      <a:r>
                        <a:rPr lang="tr-TR" sz="2000" baseline="0" dirty="0" err="1"/>
                        <a:t>methods</a:t>
                      </a:r>
                      <a:r>
                        <a:rPr lang="tr-TR" sz="2000" baseline="0" dirty="0"/>
                        <a:t>  </a:t>
                      </a:r>
                      <a:r>
                        <a:rPr lang="tr-TR" sz="2000" baseline="0" dirty="0" err="1"/>
                        <a:t>to</a:t>
                      </a:r>
                      <a:r>
                        <a:rPr lang="tr-TR" sz="2000" baseline="0" dirty="0"/>
                        <a:t> </a:t>
                      </a:r>
                      <a:r>
                        <a:rPr lang="tr-TR" sz="2000" baseline="0" dirty="0" err="1"/>
                        <a:t>employee</a:t>
                      </a:r>
                      <a:r>
                        <a:rPr lang="tr-TR" sz="2000" baseline="0" dirty="0"/>
                        <a:t> </a:t>
                      </a:r>
                      <a:r>
                        <a:rPr lang="tr-TR" sz="2000" baseline="0" dirty="0" err="1"/>
                        <a:t>class</a:t>
                      </a:r>
                      <a:r>
                        <a:rPr lang="tr-TR" sz="2000" baseline="0" dirty="0"/>
                        <a:t> ,car </a:t>
                      </a:r>
                      <a:r>
                        <a:rPr lang="tr-TR" sz="2000" baseline="0" dirty="0" err="1"/>
                        <a:t>class</a:t>
                      </a:r>
                      <a:r>
                        <a:rPr lang="tr-TR" sz="2000" baseline="0" dirty="0"/>
                        <a:t> </a:t>
                      </a:r>
                      <a:r>
                        <a:rPr lang="tr-TR" sz="2000" baseline="0" dirty="0" err="1"/>
                        <a:t>and</a:t>
                      </a:r>
                      <a:r>
                        <a:rPr lang="tr-TR" sz="2000" baseline="0" dirty="0"/>
                        <a:t> </a:t>
                      </a:r>
                      <a:r>
                        <a:rPr lang="tr-TR" sz="2000" baseline="0" dirty="0" err="1"/>
                        <a:t>office</a:t>
                      </a:r>
                      <a:r>
                        <a:rPr lang="tr-TR" sz="2000" baseline="0" dirty="0"/>
                        <a:t> </a:t>
                      </a:r>
                      <a:r>
                        <a:rPr lang="tr-TR" sz="2000" baseline="0" dirty="0" err="1"/>
                        <a:t>class</a:t>
                      </a:r>
                      <a:r>
                        <a:rPr lang="tr-TR" sz="2000" baseline="0" dirty="0"/>
                        <a:t>.</a:t>
                      </a:r>
                      <a:endParaRPr lang="tr-TR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4039">
                <a:tc>
                  <a:txBody>
                    <a:bodyPr/>
                    <a:lstStyle/>
                    <a:p>
                      <a:r>
                        <a:rPr lang="tr-TR" sz="2000" dirty="0" err="1"/>
                        <a:t>Getting</a:t>
                      </a:r>
                      <a:r>
                        <a:rPr lang="tr-TR" sz="2000" dirty="0"/>
                        <a:t> </a:t>
                      </a:r>
                      <a:r>
                        <a:rPr lang="tr-TR" sz="2000" dirty="0" err="1"/>
                        <a:t>input</a:t>
                      </a:r>
                      <a:r>
                        <a:rPr lang="tr-TR" sz="2000" dirty="0"/>
                        <a:t> </a:t>
                      </a:r>
                      <a:r>
                        <a:rPr lang="tr-TR" sz="2000" dirty="0" err="1"/>
                        <a:t>from</a:t>
                      </a:r>
                      <a:r>
                        <a:rPr lang="tr-TR" sz="2000" baseline="0" dirty="0"/>
                        <a:t> </a:t>
                      </a:r>
                      <a:r>
                        <a:rPr lang="tr-TR" sz="2000" baseline="0" dirty="0" err="1"/>
                        <a:t>the</a:t>
                      </a:r>
                      <a:r>
                        <a:rPr lang="tr-TR" sz="2000" baseline="0" dirty="0"/>
                        <a:t> </a:t>
                      </a:r>
                      <a:r>
                        <a:rPr lang="tr-TR" sz="2000" baseline="0" dirty="0" err="1"/>
                        <a:t>user</a:t>
                      </a:r>
                      <a:r>
                        <a:rPr lang="tr-TR" sz="2000" baseline="0" dirty="0"/>
                        <a:t>.</a:t>
                      </a:r>
                    </a:p>
                    <a:p>
                      <a:r>
                        <a:rPr lang="tr-TR" sz="2000" baseline="0" dirty="0" err="1"/>
                        <a:t>Creating</a:t>
                      </a:r>
                      <a:r>
                        <a:rPr lang="tr-TR" sz="2000" baseline="0" dirty="0"/>
                        <a:t> </a:t>
                      </a:r>
                      <a:r>
                        <a:rPr lang="tr-TR" sz="2000" baseline="0" dirty="0" err="1"/>
                        <a:t>class</a:t>
                      </a:r>
                      <a:r>
                        <a:rPr lang="tr-TR" sz="2000" baseline="0" dirty="0"/>
                        <a:t> </a:t>
                      </a:r>
                      <a:r>
                        <a:rPr lang="tr-TR" sz="2000" baseline="0" dirty="0" err="1"/>
                        <a:t>methods</a:t>
                      </a:r>
                      <a:r>
                        <a:rPr lang="tr-TR" sz="2000" baseline="0" dirty="0"/>
                        <a:t> </a:t>
                      </a:r>
                      <a:endParaRPr lang="tr-TR" sz="20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kern="1200" dirty="0" err="1">
                          <a:effectLst/>
                        </a:rPr>
                        <a:t>Making</a:t>
                      </a:r>
                      <a:r>
                        <a:rPr lang="tr-TR" sz="2000" kern="1200" baseline="0" dirty="0">
                          <a:effectLst/>
                        </a:rPr>
                        <a:t> </a:t>
                      </a:r>
                      <a:r>
                        <a:rPr lang="en-US" sz="2000" kern="1200" dirty="0">
                          <a:effectLst/>
                        </a:rPr>
                        <a:t> </a:t>
                      </a:r>
                      <a:r>
                        <a:rPr lang="en-US" sz="2000" kern="1200" dirty="0" err="1">
                          <a:effectLst/>
                        </a:rPr>
                        <a:t>CarRequest</a:t>
                      </a:r>
                      <a:r>
                        <a:rPr lang="en-US" sz="2000" kern="1200" dirty="0">
                          <a:effectLst/>
                        </a:rPr>
                        <a:t> commands. Making contracts</a:t>
                      </a:r>
                      <a:r>
                        <a:rPr lang="tr-TR" sz="2000" kern="1200" dirty="0">
                          <a:effectLst/>
                        </a:rPr>
                        <a:t>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baseline="0" dirty="0" err="1"/>
                        <a:t>Creating</a:t>
                      </a:r>
                      <a:r>
                        <a:rPr lang="tr-TR" sz="2000" baseline="0" dirty="0"/>
                        <a:t> </a:t>
                      </a:r>
                      <a:r>
                        <a:rPr lang="tr-TR" sz="2000" baseline="0" dirty="0" err="1"/>
                        <a:t>class</a:t>
                      </a:r>
                      <a:r>
                        <a:rPr lang="tr-TR" sz="2000" baseline="0" dirty="0"/>
                        <a:t> </a:t>
                      </a:r>
                      <a:r>
                        <a:rPr lang="tr-TR" sz="2000" baseline="0" dirty="0" err="1"/>
                        <a:t>methods</a:t>
                      </a:r>
                      <a:r>
                        <a:rPr lang="tr-TR" sz="2000" baseline="0" dirty="0"/>
                        <a:t> </a:t>
                      </a:r>
                      <a:endParaRPr lang="tr-TR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 err="1"/>
                        <a:t>Making</a:t>
                      </a:r>
                      <a:r>
                        <a:rPr lang="tr-TR" sz="2000" dirty="0"/>
                        <a:t> </a:t>
                      </a:r>
                      <a:r>
                        <a:rPr lang="tr-TR" sz="2000" dirty="0" err="1"/>
                        <a:t>system</a:t>
                      </a:r>
                      <a:r>
                        <a:rPr lang="tr-TR" sz="2000" dirty="0"/>
                        <a:t> </a:t>
                      </a:r>
                      <a:r>
                        <a:rPr lang="tr-TR" sz="2000" dirty="0" err="1"/>
                        <a:t>recommendations</a:t>
                      </a:r>
                      <a:endParaRPr lang="tr-TR" sz="20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baseline="0" dirty="0" err="1"/>
                        <a:t>Creating</a:t>
                      </a:r>
                      <a:r>
                        <a:rPr lang="tr-TR" sz="2000" baseline="0" dirty="0"/>
                        <a:t> </a:t>
                      </a:r>
                      <a:r>
                        <a:rPr lang="tr-TR" sz="2000" baseline="0" dirty="0" err="1"/>
                        <a:t>class</a:t>
                      </a:r>
                      <a:r>
                        <a:rPr lang="tr-TR" sz="2000" baseline="0" dirty="0"/>
                        <a:t> </a:t>
                      </a:r>
                      <a:r>
                        <a:rPr lang="tr-TR" sz="2000" baseline="0" dirty="0" err="1"/>
                        <a:t>methods</a:t>
                      </a:r>
                      <a:r>
                        <a:rPr lang="tr-TR" sz="2000" baseline="0" dirty="0"/>
                        <a:t> </a:t>
                      </a:r>
                      <a:endParaRPr lang="tr-TR" sz="20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039">
                <a:tc>
                  <a:txBody>
                    <a:bodyPr/>
                    <a:lstStyle/>
                    <a:p>
                      <a:r>
                        <a:rPr lang="tr-TR" sz="2000" dirty="0" err="1"/>
                        <a:t>Making</a:t>
                      </a:r>
                      <a:r>
                        <a:rPr lang="tr-TR" sz="2000" baseline="0" dirty="0"/>
                        <a:t> </a:t>
                      </a:r>
                      <a:r>
                        <a:rPr lang="tr-TR" sz="2000" kern="1200" baseline="0" dirty="0" err="1">
                          <a:effectLst/>
                        </a:rPr>
                        <a:t>nextday</a:t>
                      </a:r>
                      <a:r>
                        <a:rPr lang="tr-TR" sz="2000" kern="1200" baseline="0" dirty="0">
                          <a:effectLst/>
                        </a:rPr>
                        <a:t> </a:t>
                      </a:r>
                      <a:r>
                        <a:rPr lang="tr-TR" sz="2000" kern="1200" baseline="0" dirty="0" err="1">
                          <a:effectLst/>
                        </a:rPr>
                        <a:t>operations</a:t>
                      </a:r>
                      <a:r>
                        <a:rPr lang="tr-TR" sz="2000" kern="1200" baseline="0" dirty="0">
                          <a:effectLst/>
                        </a:rPr>
                        <a:t>(</a:t>
                      </a:r>
                      <a:r>
                        <a:rPr lang="tr-TR" sz="2000" kern="1200" baseline="0" dirty="0" err="1">
                          <a:effectLst/>
                        </a:rPr>
                        <a:t>office</a:t>
                      </a:r>
                      <a:r>
                        <a:rPr lang="tr-TR" sz="2000" kern="1200" baseline="0" dirty="0">
                          <a:effectLst/>
                        </a:rPr>
                        <a:t> </a:t>
                      </a:r>
                      <a:r>
                        <a:rPr lang="tr-TR" sz="2000" kern="1200" baseline="0" dirty="0" err="1">
                          <a:effectLst/>
                        </a:rPr>
                        <a:t>profits</a:t>
                      </a:r>
                      <a:r>
                        <a:rPr lang="tr-TR" sz="2000" kern="1200" baseline="0" dirty="0">
                          <a:effectLst/>
                        </a:rPr>
                        <a:t> </a:t>
                      </a:r>
                      <a:r>
                        <a:rPr lang="tr-TR" sz="2000" kern="1200" baseline="0" dirty="0" err="1">
                          <a:effectLst/>
                        </a:rPr>
                        <a:t>and</a:t>
                      </a:r>
                      <a:r>
                        <a:rPr lang="tr-TR" sz="2000" kern="1200" baseline="0" dirty="0">
                          <a:effectLst/>
                        </a:rPr>
                        <a:t> </a:t>
                      </a:r>
                      <a:r>
                        <a:rPr lang="tr-TR" sz="2000" kern="1200" baseline="0" dirty="0" err="1">
                          <a:effectLst/>
                        </a:rPr>
                        <a:t>statistics</a:t>
                      </a:r>
                      <a:r>
                        <a:rPr lang="tr-TR" sz="2000" kern="1200" baseline="0" dirty="0">
                          <a:effectLst/>
                        </a:rPr>
                        <a:t>)</a:t>
                      </a:r>
                      <a:br>
                        <a:rPr lang="tr-TR" sz="2000" dirty="0"/>
                      </a:br>
                      <a:endParaRPr lang="tr-TR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 err="1"/>
                        <a:t>Making</a:t>
                      </a:r>
                      <a:r>
                        <a:rPr lang="tr-TR" sz="2000" dirty="0"/>
                        <a:t> </a:t>
                      </a:r>
                      <a:r>
                        <a:rPr lang="tr-TR" sz="2000" dirty="0" err="1"/>
                        <a:t>randomcarrequest</a:t>
                      </a:r>
                      <a:r>
                        <a:rPr lang="tr-TR" sz="2000" baseline="0" dirty="0"/>
                        <a:t>  </a:t>
                      </a:r>
                      <a:r>
                        <a:rPr lang="tr-TR" sz="2000" baseline="0" dirty="0" err="1"/>
                        <a:t>methods</a:t>
                      </a:r>
                      <a:r>
                        <a:rPr lang="tr-TR" sz="2000" baseline="0" dirty="0"/>
                        <a:t> </a:t>
                      </a:r>
                      <a:endParaRPr lang="tr-TR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 err="1"/>
                        <a:t>Making</a:t>
                      </a:r>
                      <a:r>
                        <a:rPr lang="tr-TR" sz="2000" dirty="0"/>
                        <a:t> </a:t>
                      </a:r>
                      <a:r>
                        <a:rPr lang="tr-TR" sz="2000" dirty="0" err="1"/>
                        <a:t>delete</a:t>
                      </a:r>
                      <a:r>
                        <a:rPr lang="tr-TR" sz="2000" baseline="0" dirty="0" err="1"/>
                        <a:t>employee</a:t>
                      </a:r>
                      <a:r>
                        <a:rPr lang="tr-TR" sz="2000" baseline="0" dirty="0"/>
                        <a:t> </a:t>
                      </a:r>
                      <a:r>
                        <a:rPr lang="tr-TR" sz="2000" baseline="0" dirty="0" err="1"/>
                        <a:t>and</a:t>
                      </a:r>
                      <a:r>
                        <a:rPr lang="tr-TR" sz="2000" baseline="0" dirty="0"/>
                        <a:t> </a:t>
                      </a:r>
                      <a:r>
                        <a:rPr lang="tr-TR" sz="2000" baseline="0" dirty="0" err="1"/>
                        <a:t>deleteoffice</a:t>
                      </a:r>
                      <a:r>
                        <a:rPr lang="tr-TR" sz="2000" baseline="0" dirty="0"/>
                        <a:t> </a:t>
                      </a:r>
                      <a:r>
                        <a:rPr lang="tr-TR" sz="2000" baseline="0" dirty="0" err="1"/>
                        <a:t>methods</a:t>
                      </a:r>
                      <a:r>
                        <a:rPr lang="tr-TR" sz="2000" baseline="0" dirty="0"/>
                        <a:t> </a:t>
                      </a:r>
                      <a:endParaRPr lang="tr-TR" sz="20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463">
                <a:tc>
                  <a:txBody>
                    <a:bodyPr/>
                    <a:lstStyle/>
                    <a:p>
                      <a:r>
                        <a:rPr lang="tr-TR" sz="2000" dirty="0"/>
                        <a:t>Test </a:t>
                      </a:r>
                      <a:r>
                        <a:rPr lang="tr-TR" sz="2000" dirty="0" err="1"/>
                        <a:t>and</a:t>
                      </a:r>
                      <a:r>
                        <a:rPr lang="tr-TR" sz="2000" dirty="0"/>
                        <a:t> </a:t>
                      </a:r>
                      <a:r>
                        <a:rPr lang="tr-TR" sz="2000" dirty="0" err="1"/>
                        <a:t>debugging</a:t>
                      </a:r>
                      <a:endParaRPr lang="tr-TR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dirty="0"/>
                        <a:t>Test </a:t>
                      </a:r>
                      <a:r>
                        <a:rPr lang="tr-TR" sz="2000" dirty="0" err="1"/>
                        <a:t>and</a:t>
                      </a:r>
                      <a:r>
                        <a:rPr lang="tr-TR" sz="2000" dirty="0"/>
                        <a:t> </a:t>
                      </a:r>
                      <a:r>
                        <a:rPr lang="tr-TR" sz="2000" dirty="0" err="1"/>
                        <a:t>debugging</a:t>
                      </a:r>
                      <a:endParaRPr lang="tr-TR" sz="2000" dirty="0"/>
                    </a:p>
                    <a:p>
                      <a:endParaRPr lang="tr-TR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dirty="0"/>
                        <a:t>Test </a:t>
                      </a:r>
                      <a:r>
                        <a:rPr lang="tr-TR" sz="2000" dirty="0" err="1"/>
                        <a:t>and</a:t>
                      </a:r>
                      <a:r>
                        <a:rPr lang="tr-TR" sz="2000" dirty="0"/>
                        <a:t> </a:t>
                      </a:r>
                      <a:r>
                        <a:rPr lang="tr-TR" sz="2000" dirty="0" err="1"/>
                        <a:t>debugging</a:t>
                      </a:r>
                      <a:endParaRPr lang="tr-TR" sz="2000" dirty="0"/>
                    </a:p>
                    <a:p>
                      <a:endParaRPr lang="tr-TR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3349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519324" y="580695"/>
            <a:ext cx="3166976" cy="848860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SCHEDUL</a:t>
            </a:r>
            <a:r>
              <a:rPr lang="tr-TR" sz="4400" dirty="0"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I</a:t>
            </a:r>
            <a:r>
              <a:rPr lang="en-US" sz="4400" dirty="0"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NG</a:t>
            </a:r>
            <a:br>
              <a:rPr lang="en-US" sz="4400" dirty="0"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</a:br>
            <a:endParaRPr lang="tr-TR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2213218"/>
              </p:ext>
            </p:extLst>
          </p:nvPr>
        </p:nvGraphicFramePr>
        <p:xfrm>
          <a:off x="646112" y="1429555"/>
          <a:ext cx="11183425" cy="46939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236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6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6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6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6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0006">
                <a:tc>
                  <a:txBody>
                    <a:bodyPr/>
                    <a:lstStyle/>
                    <a:p>
                      <a:r>
                        <a:rPr lang="tr-TR" dirty="0"/>
                        <a:t>FIRST</a:t>
                      </a:r>
                      <a:r>
                        <a:rPr lang="tr-TR" baseline="0" dirty="0"/>
                        <a:t>  WEEK 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SECOND WEEK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THIRD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FOURTH</a:t>
                      </a:r>
                      <a:r>
                        <a:rPr lang="tr-TR" baseline="0" dirty="0"/>
                        <a:t> WEEK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FIFTH WEEK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9766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effectLst/>
                        </a:rPr>
                        <a:t>Discussing and designing solution alternatives. Creating the necessary variables, structures. Screen.</a:t>
                      </a:r>
                      <a:r>
                        <a:rPr lang="en-US" sz="2000" dirty="0"/>
                        <a:t> </a:t>
                      </a:r>
                      <a:br>
                        <a:rPr lang="en-US" sz="2000" dirty="0"/>
                      </a:br>
                      <a:endParaRPr lang="tr-TR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effectLst/>
                        </a:rPr>
                        <a:t>Class designs. Attributes/meth</a:t>
                      </a:r>
                      <a:r>
                        <a:rPr lang="tr-TR" sz="2000" kern="1200" dirty="0">
                          <a:effectLst/>
                        </a:rPr>
                        <a:t>od</a:t>
                      </a:r>
                      <a:r>
                        <a:rPr lang="en-US" sz="2000" kern="1200" dirty="0">
                          <a:effectLst/>
                        </a:rPr>
                        <a:t>s. Add and list commands for office/employ</a:t>
                      </a:r>
                      <a:r>
                        <a:rPr lang="tr-TR" sz="2000" kern="1200" dirty="0">
                          <a:effectLst/>
                        </a:rPr>
                        <a:t>e</a:t>
                      </a:r>
                      <a:r>
                        <a:rPr lang="en-US" sz="2000" kern="1200" dirty="0">
                          <a:effectLst/>
                        </a:rPr>
                        <a:t>e.</a:t>
                      </a:r>
                      <a:r>
                        <a:rPr lang="en-US" sz="2000" dirty="0"/>
                        <a:t> </a:t>
                      </a:r>
                      <a:br>
                        <a:rPr lang="en-US" dirty="0"/>
                      </a:b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Add and list commands for car/customer. Delete commands for office/employee.</a:t>
                      </a:r>
                      <a:r>
                        <a:rPr lang="en-US" dirty="0"/>
                        <a:t> </a:t>
                      </a:r>
                      <a:br>
                        <a:rPr lang="en-US" dirty="0"/>
                      </a:b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effectLst/>
                        </a:rPr>
                        <a:t>Add and list for </a:t>
                      </a:r>
                      <a:r>
                        <a:rPr lang="en-US" sz="2000" kern="1200" dirty="0" err="1">
                          <a:effectLst/>
                        </a:rPr>
                        <a:t>CarRequest</a:t>
                      </a:r>
                      <a:r>
                        <a:rPr lang="en-US" sz="2000" kern="1200" dirty="0">
                          <a:effectLst/>
                        </a:rPr>
                        <a:t> commands. Making contracts. </a:t>
                      </a:r>
                      <a:r>
                        <a:rPr lang="en-US" sz="2000" kern="1200" dirty="0" err="1">
                          <a:effectLst/>
                        </a:rPr>
                        <a:t>listContract</a:t>
                      </a:r>
                      <a:r>
                        <a:rPr lang="en-US" sz="2000" kern="1200" dirty="0">
                          <a:effectLst/>
                        </a:rPr>
                        <a:t> command</a:t>
                      </a:r>
                      <a:r>
                        <a:rPr lang="tr-TR" sz="2000" kern="1200" dirty="0">
                          <a:effectLst/>
                        </a:rPr>
                        <a:t>.</a:t>
                      </a:r>
                      <a:r>
                        <a:rPr lang="en-US" sz="2000" dirty="0"/>
                        <a:t> </a:t>
                      </a:r>
                      <a:br>
                        <a:rPr lang="en-US" sz="2000" dirty="0"/>
                      </a:br>
                      <a:endParaRPr lang="tr-TR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effectLst/>
                        </a:rPr>
                        <a:t>Command </a:t>
                      </a:r>
                      <a:r>
                        <a:rPr lang="en-US" sz="2000" kern="1200" dirty="0" err="1">
                          <a:effectLst/>
                        </a:rPr>
                        <a:t>nextday</a:t>
                      </a:r>
                      <a:r>
                        <a:rPr lang="en-US" sz="2000" kern="1200" dirty="0">
                          <a:effectLst/>
                        </a:rPr>
                        <a:t> operations (Office profits, statistics and system recommendations).</a:t>
                      </a:r>
                      <a:br>
                        <a:rPr lang="en-US" sz="2000" kern="1200" dirty="0">
                          <a:effectLst/>
                        </a:rPr>
                      </a:br>
                      <a:r>
                        <a:rPr lang="en-US" sz="2000" kern="1200" dirty="0">
                          <a:effectLst/>
                        </a:rPr>
                        <a:t>Remaining parts of the application. Testing/Debugging.</a:t>
                      </a:r>
                      <a:r>
                        <a:rPr lang="en-US" sz="2000" dirty="0"/>
                        <a:t> </a:t>
                      </a:r>
                      <a:br>
                        <a:rPr lang="en-US" dirty="0"/>
                      </a:b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969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511084" y="576286"/>
            <a:ext cx="4457916" cy="725293"/>
          </a:xfrm>
        </p:spPr>
        <p:txBody>
          <a:bodyPr>
            <a:normAutofit fontScale="90000"/>
          </a:bodyPr>
          <a:lstStyle/>
          <a:p>
            <a:r>
              <a:rPr lang="tr-TR" sz="4400" dirty="0"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COMPLETED TASKS</a:t>
            </a:r>
            <a:br>
              <a:rPr lang="en-US" sz="4400" dirty="0"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222202" y="1515762"/>
            <a:ext cx="7262772" cy="2949146"/>
          </a:xfrm>
        </p:spPr>
        <p:txBody>
          <a:bodyPr>
            <a:noAutofit/>
          </a:bodyPr>
          <a:lstStyle/>
          <a:p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Attributes,constructors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methods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classes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Add,list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delete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commands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request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car</a:t>
            </a:r>
          </a:p>
          <a:p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Systems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recommendations,office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profits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statistics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Getting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inputs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Reading </a:t>
            </a:r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file </a:t>
            </a:r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operations</a:t>
            </a:r>
            <a:endParaRPr lang="tr-T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777" y="1433384"/>
            <a:ext cx="3150697" cy="216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769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493399" y="628887"/>
            <a:ext cx="10022794" cy="782958"/>
          </a:xfrm>
        </p:spPr>
        <p:txBody>
          <a:bodyPr>
            <a:normAutofit fontScale="90000"/>
          </a:bodyPr>
          <a:lstStyle/>
          <a:p>
            <a:r>
              <a:rPr lang="tr-TR" sz="4400" dirty="0"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INCOMPLETE TASKS: REASONS, EXPLANATIONS</a:t>
            </a:r>
            <a:br>
              <a:rPr lang="en-US" sz="4400" dirty="0"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06169" y="1564111"/>
            <a:ext cx="10610024" cy="830325"/>
          </a:xfrm>
        </p:spPr>
        <p:txBody>
          <a:bodyPr/>
          <a:lstStyle/>
          <a:p>
            <a:pPr marL="0" indent="0">
              <a:buNone/>
            </a:pPr>
            <a:r>
              <a:rPr lang="tr-T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is no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incompleted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tasks, all the tasks assigned to us were completed on time.</a:t>
            </a:r>
            <a:endParaRPr lang="tr-T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0375" y="-1742918"/>
            <a:ext cx="13342375" cy="1146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199148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337</TotalTime>
  <Words>610</Words>
  <Application>Microsoft Office PowerPoint</Application>
  <PresentationFormat>Geniş ekran</PresentationFormat>
  <Paragraphs>114</Paragraphs>
  <Slides>20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Wingdings 3</vt:lpstr>
      <vt:lpstr>Duman</vt:lpstr>
      <vt:lpstr>Project Car Rental</vt:lpstr>
      <vt:lpstr>OUTLINE</vt:lpstr>
      <vt:lpstr>INTRODUCTION</vt:lpstr>
      <vt:lpstr>PROGRESS SUMMARY </vt:lpstr>
      <vt:lpstr>REQUIREMENTS </vt:lpstr>
      <vt:lpstr>Task SHARING </vt:lpstr>
      <vt:lpstr>SCHEDULING </vt:lpstr>
      <vt:lpstr>COMPLETED TASKS </vt:lpstr>
      <vt:lpstr>INCOMPLETE TASKS: REASONS, EXPLANATIONS </vt:lpstr>
      <vt:lpstr>ADDITIONAL IMPROVEMENTS</vt:lpstr>
      <vt:lpstr>PROBLEMS ENCOUNTERED</vt:lpstr>
      <vt:lpstr>ALGORITHMS AND SOLUTION STRATEGIES</vt:lpstr>
      <vt:lpstr>PowerPoint Sunusu</vt:lpstr>
      <vt:lpstr>SCREENSHOTS </vt:lpstr>
      <vt:lpstr>PowerPoint Sunusu</vt:lpstr>
      <vt:lpstr>PowerPoint Sunusu</vt:lpstr>
      <vt:lpstr>PowerPoint Sunusu</vt:lpstr>
      <vt:lpstr>PowerPoint Sunusu</vt:lpstr>
      <vt:lpstr>conclusıon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Cars</dc:title>
  <dc:creator>User</dc:creator>
  <cp:lastModifiedBy>User</cp:lastModifiedBy>
  <cp:revision>37</cp:revision>
  <dcterms:created xsi:type="dcterms:W3CDTF">2021-03-24T14:31:52Z</dcterms:created>
  <dcterms:modified xsi:type="dcterms:W3CDTF">2021-04-15T23:48:36Z</dcterms:modified>
</cp:coreProperties>
</file>