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8"/>
  </p:notesMasterIdLst>
  <p:sldIdLst>
    <p:sldId id="295" r:id="rId2"/>
    <p:sldId id="296" r:id="rId3"/>
    <p:sldId id="307" r:id="rId4"/>
    <p:sldId id="309" r:id="rId5"/>
    <p:sldId id="310" r:id="rId6"/>
    <p:sldId id="308" r:id="rId7"/>
  </p:sldIdLst>
  <p:sldSz cx="9144000" cy="5143500" type="screen16x9"/>
  <p:notesSz cx="6858000" cy="9144000"/>
  <p:embeddedFontLst>
    <p:embeddedFont>
      <p:font typeface="HY견고딕" panose="02030600000101010101" pitchFamily="18" charset="-127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Tw Cen MT" panose="020B0602020104020603" pitchFamily="34" charset="0"/>
      <p:regular r:id="rId14"/>
      <p:bold r:id="rId15"/>
      <p:italic r:id="rId16"/>
      <p:boldItalic r:id="rId17"/>
    </p:embeddedFont>
    <p:embeddedFont>
      <p:font typeface="Wingdings 2" panose="05020102010507070707" pitchFamily="18" charset="2"/>
      <p:regular r:id="rId18"/>
    </p:embeddedFont>
  </p:embeddedFontLst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F6BB43"/>
    <a:srgbClr val="F59B43"/>
    <a:srgbClr val="E7663F"/>
    <a:srgbClr val="EE6055"/>
    <a:srgbClr val="D94C43"/>
    <a:srgbClr val="EE6056"/>
    <a:srgbClr val="F8F8F8"/>
    <a:srgbClr val="F87F52"/>
    <a:srgbClr val="FAB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0" autoAdjust="0"/>
    <p:restoredTop sz="96370" autoAdjust="0"/>
  </p:normalViewPr>
  <p:slideViewPr>
    <p:cSldViewPr>
      <p:cViewPr>
        <p:scale>
          <a:sx n="100" d="100"/>
          <a:sy n="100" d="100"/>
        </p:scale>
        <p:origin x="768" y="9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A8ADFD5B-A66C-449C-B6E8-FB716D07777D}" type="datetimeFigureOut">
              <a:pPr latinLnBrk="1"/>
              <a:t>2020-07-08</a:t>
            </a:fld>
            <a:endParaRPr 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pPr latinLnBrk="1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7191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CA5D3BF3-D352-46FC-8343-31F56E6730EA}" type="slidenum">
              <a:rPr lang="en-US" altLang="ko-KR" smtClean="0"/>
              <a:pPr latinLnBrk="1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88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CA5D3BF3-D352-46FC-8343-31F56E6730EA}" type="slidenum">
              <a:rPr lang="en-US" altLang="ko-KR" smtClean="0"/>
              <a:pPr latinLnBrk="1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88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CA5D3BF3-D352-46FC-8343-31F56E6730EA}" type="slidenum">
              <a:rPr lang="en-US" altLang="ko-KR" smtClean="0"/>
              <a:pPr latinLnBrk="1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66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CA5D3BF3-D352-46FC-8343-31F56E6730EA}" type="slidenum">
              <a:rPr lang="en-US" altLang="ko-KR" smtClean="0"/>
              <a:pPr latinLnBrk="1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66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CA5D3BF3-D352-46FC-8343-31F56E6730EA}" type="slidenum">
              <a:rPr lang="en-US" altLang="ko-KR" smtClean="0"/>
              <a:pPr latinLnBrk="1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69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 dirty="0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 dirty="0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  <a:prstGeom prst="rect">
            <a:avLst/>
          </a:prstGeo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047E157E-8DCB-4F70-A0AF-5EB586A91DD4}" type="datetime1">
              <a:rPr kumimoji="1" lang="en-US" altLang="ko-KR">
                <a:solidFill>
                  <a:srgbClr val="FFFFFF"/>
                </a:solidFill>
              </a:rPr>
              <a:pPr algn="ctr" latinLnBrk="1"/>
              <a:t>7/8/2020</a:t>
            </a:fld>
            <a:endParaRPr kumimoji="1" lang="ko-KR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5"/>
            <a:ext cx="5867400" cy="273844"/>
          </a:xfrm>
          <a:prstGeom prst="rect">
            <a:avLst/>
          </a:prstGeo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 latinLnBrk="1"/>
              <a:t>‹#›</a:t>
            </a:fld>
            <a:endParaRPr kumimoji="1" lang="ko-K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  <a:prstGeom prst="rect">
            <a:avLst/>
          </a:prstGeom>
        </p:spPr>
        <p:txBody>
          <a:bodyPr rtlCol="0" anchor="b"/>
          <a:lstStyle>
            <a:lvl1pPr eaLnBrk="1" latinLnBrk="1" hangingPunct="1">
              <a:defRPr kumimoji="1" lang="ko-KR" cap="all" baseline="0"/>
            </a:lvl1pPr>
            <a:extLst/>
          </a:lstStyle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/>
          <a:lstStyle/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pPr latinLnBrk="1"/>
            <a:fld id="{E4606EA6-EFEA-4C30-9264-4F9291A5780D}" type="datetime1">
              <a:pPr latinLnBrk="1"/>
              <a:t>2020-07-08</a:t>
            </a:fld>
            <a:endParaRPr kumimoji="1" lang="ko-KR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1" lang="ko-KR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>
          <a:xfrm>
            <a:off x="0" y="1123508"/>
            <a:ext cx="533400" cy="183357"/>
          </a:xfrm>
          <a:prstGeom prst="rect">
            <a:avLst/>
          </a:prstGeom>
        </p:spPr>
        <p:txBody>
          <a:bodyPr/>
          <a:lstStyle/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  <a:prstGeom prst="rect">
            <a:avLst/>
          </a:prstGeom>
        </p:spPr>
        <p:txBody>
          <a:bodyPr/>
          <a:lstStyle/>
          <a:p>
            <a:pPr lvl="0" eaLnBrk="1" latinLnBrk="1" hangingPunct="1"/>
            <a:r>
              <a:rPr lang="ko-KR" altLang="en-US"/>
              <a:t>마스터 텍스트 스타일을 편집합니다</a:t>
            </a:r>
          </a:p>
          <a:p>
            <a:pPr lvl="1" eaLnBrk="1" latinLnBrk="1" hangingPunct="1"/>
            <a:r>
              <a:rPr lang="ko-KR" altLang="en-US"/>
              <a:t>둘째 수준</a:t>
            </a:r>
          </a:p>
          <a:p>
            <a:pPr lvl="2" eaLnBrk="1" latinLnBrk="1" hangingPunct="1"/>
            <a:r>
              <a:rPr lang="ko-KR" altLang="en-US"/>
              <a:t>셋째 수준</a:t>
            </a:r>
          </a:p>
          <a:p>
            <a:pPr lvl="3" eaLnBrk="1" latinLnBrk="1" hangingPunct="1"/>
            <a:r>
              <a:rPr lang="ko-KR" altLang="en-US"/>
              <a:t>넷째 수준</a:t>
            </a:r>
          </a:p>
          <a:p>
            <a:pPr lvl="4" eaLnBrk="1" latinLnBrk="1" hangingPunct="1"/>
            <a:r>
              <a:rPr lang="ko-KR" altLang="en-US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057401"/>
            <a:ext cx="7123113" cy="1254919"/>
          </a:xfrm>
          <a:prstGeom prst="rect">
            <a:avLst/>
          </a:prstGeo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 dirty="0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  <a:prstGeom prst="rect">
            <a:avLst/>
          </a:prstGeo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pPr latinLnBrk="1"/>
            <a:fld id="{6FCF9F07-3BC7-4570-B054-79111B0A380C}" type="datetime1">
              <a:pPr latinLnBrk="1"/>
              <a:t>2020-07-08</a:t>
            </a:fld>
            <a:endParaRPr kumimoji="1" lang="ko-KR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1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1" 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/>
          <a:lstStyle/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2"/>
            <a:ext cx="3886200" cy="3268624"/>
          </a:xfrm>
          <a:prstGeom prst="rect">
            <a:avLst/>
          </a:prstGeom>
        </p:spPr>
        <p:txBody>
          <a:bodyPr/>
          <a:lstStyle/>
          <a:p>
            <a:pPr lvl="0" eaLnBrk="1" latinLnBrk="1" hangingPunct="1"/>
            <a:r>
              <a:rPr lang="ko-KR" altLang="en-US"/>
              <a:t>마스터 텍스트 스타일을 편집합니다</a:t>
            </a:r>
          </a:p>
          <a:p>
            <a:pPr lvl="1" eaLnBrk="1" latinLnBrk="1" hangingPunct="1"/>
            <a:r>
              <a:rPr lang="ko-KR" altLang="en-US"/>
              <a:t>둘째 수준</a:t>
            </a:r>
          </a:p>
          <a:p>
            <a:pPr lvl="2" eaLnBrk="1" latinLnBrk="1" hangingPunct="1"/>
            <a:r>
              <a:rPr lang="ko-KR" altLang="en-US"/>
              <a:t>셋째 수준</a:t>
            </a:r>
          </a:p>
          <a:p>
            <a:pPr lvl="3" eaLnBrk="1" latinLnBrk="1" hangingPunct="1"/>
            <a:r>
              <a:rPr lang="ko-KR" altLang="en-US"/>
              <a:t>넷째 수준</a:t>
            </a:r>
          </a:p>
          <a:p>
            <a:pPr lvl="4" eaLnBrk="1" latinLnBrk="1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50"/>
            <a:ext cx="3886200" cy="3268625"/>
          </a:xfrm>
          <a:prstGeom prst="rect">
            <a:avLst/>
          </a:prstGeom>
        </p:spPr>
        <p:txBody>
          <a:bodyPr/>
          <a:lstStyle/>
          <a:p>
            <a:pPr lvl="0" eaLnBrk="1" latinLnBrk="1" hangingPunct="1"/>
            <a:r>
              <a:rPr lang="ko-KR" altLang="en-US"/>
              <a:t>마스터 텍스트 스타일을 편집합니다</a:t>
            </a:r>
          </a:p>
          <a:p>
            <a:pPr lvl="1" eaLnBrk="1" latinLnBrk="1" hangingPunct="1"/>
            <a:r>
              <a:rPr lang="ko-KR" altLang="en-US"/>
              <a:t>둘째 수준</a:t>
            </a:r>
          </a:p>
          <a:p>
            <a:pPr lvl="2" eaLnBrk="1" latinLnBrk="1" hangingPunct="1"/>
            <a:r>
              <a:rPr lang="ko-KR" altLang="en-US"/>
              <a:t>셋째 수준</a:t>
            </a:r>
          </a:p>
          <a:p>
            <a:pPr lvl="3" eaLnBrk="1" latinLnBrk="1" hangingPunct="1"/>
            <a:r>
              <a:rPr lang="ko-KR" altLang="en-US"/>
              <a:t>넷째 수준</a:t>
            </a:r>
          </a:p>
          <a:p>
            <a:pPr lvl="4" eaLnBrk="1" latinLnBrk="1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rtlCol="0"/>
          <a:lstStyle/>
          <a:p>
            <a:pPr latinLnBrk="1"/>
            <a:fld id="{E4606EA6-EFEA-4C30-9264-4F9291A5780D}" type="datetime1">
              <a:pPr latinLnBrk="1"/>
              <a:t>2020-07-08</a:t>
            </a:fld>
            <a:endParaRPr kumimoji="1" lang="ko-K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1123508"/>
            <a:ext cx="533400" cy="183357"/>
          </a:xfrm>
          <a:prstGeom prst="rect">
            <a:avLst/>
          </a:prstGeom>
        </p:spPr>
        <p:txBody>
          <a:bodyPr rtlCol="0"/>
          <a:lstStyle/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 rtlCol="0"/>
          <a:lstStyle/>
          <a:p>
            <a:endParaRPr kumimoji="1" 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  <a:prstGeom prst="rect">
            <a:avLst/>
          </a:prstGeo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  <a:prstGeom prst="rect">
            <a:avLst/>
          </a:prstGeom>
        </p:spPr>
        <p:txBody>
          <a:bodyPr/>
          <a:lstStyle/>
          <a:p>
            <a:pPr lvl="0" eaLnBrk="1" latinLnBrk="1" hangingPunct="1"/>
            <a:r>
              <a:rPr lang="ko-KR" altLang="en-US"/>
              <a:t>마스터 텍스트 스타일을 편집합니다</a:t>
            </a:r>
          </a:p>
          <a:p>
            <a:pPr lvl="1" eaLnBrk="1" latinLnBrk="1" hangingPunct="1"/>
            <a:r>
              <a:rPr lang="ko-KR" altLang="en-US"/>
              <a:t>둘째 수준</a:t>
            </a:r>
          </a:p>
          <a:p>
            <a:pPr lvl="2" eaLnBrk="1" latinLnBrk="1" hangingPunct="1"/>
            <a:r>
              <a:rPr lang="ko-KR" altLang="en-US"/>
              <a:t>셋째 수준</a:t>
            </a:r>
          </a:p>
          <a:p>
            <a:pPr lvl="3" eaLnBrk="1" latinLnBrk="1" hangingPunct="1"/>
            <a:r>
              <a:rPr lang="ko-KR" altLang="en-US"/>
              <a:t>넷째 수준</a:t>
            </a:r>
          </a:p>
          <a:p>
            <a:pPr lvl="4" eaLnBrk="1" latinLnBrk="1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  <a:prstGeom prst="rect">
            <a:avLst/>
          </a:prstGeom>
        </p:spPr>
        <p:txBody>
          <a:bodyPr/>
          <a:lstStyle/>
          <a:p>
            <a:pPr lvl="0" eaLnBrk="1" latinLnBrk="1" hangingPunct="1"/>
            <a:r>
              <a:rPr lang="ko-KR" altLang="en-US"/>
              <a:t>마스터 텍스트 스타일을 편집합니다</a:t>
            </a:r>
          </a:p>
          <a:p>
            <a:pPr lvl="1" eaLnBrk="1" latinLnBrk="1" hangingPunct="1"/>
            <a:r>
              <a:rPr lang="ko-KR" altLang="en-US"/>
              <a:t>둘째 수준</a:t>
            </a:r>
          </a:p>
          <a:p>
            <a:pPr lvl="2" eaLnBrk="1" latinLnBrk="1" hangingPunct="1"/>
            <a:r>
              <a:rPr lang="ko-KR" altLang="en-US"/>
              <a:t>셋째 수준</a:t>
            </a:r>
          </a:p>
          <a:p>
            <a:pPr lvl="3" eaLnBrk="1" latinLnBrk="1" hangingPunct="1"/>
            <a:r>
              <a:rPr lang="ko-KR" altLang="en-US"/>
              <a:t>넷째 수준</a:t>
            </a:r>
          </a:p>
          <a:p>
            <a:pPr lvl="4" eaLnBrk="1" latinLnBrk="1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rtlCol="0"/>
          <a:lstStyle/>
          <a:p>
            <a:pPr latinLnBrk="1"/>
            <a:fld id="{E4606EA6-EFEA-4C30-9264-4F9291A5780D}" type="datetime1">
              <a:pPr latinLnBrk="1"/>
              <a:t>2020-07-08</a:t>
            </a:fld>
            <a:endParaRPr kumimoji="1" lang="ko-K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1123508"/>
            <a:ext cx="533400" cy="183357"/>
          </a:xfrm>
          <a:prstGeom prst="rect">
            <a:avLst/>
          </a:prstGeom>
        </p:spPr>
        <p:txBody>
          <a:bodyPr rtlCol="0"/>
          <a:lstStyle/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 rtlCol="0"/>
          <a:lstStyle/>
          <a:p>
            <a:endParaRPr kumimoji="1" lang="ko-KR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/>
          <a:lstStyle/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pPr latinLnBrk="1"/>
            <a:fld id="{6DFADB5D-B7A0-47E3-AD2D-B1A6F8614213}" type="datetime1">
              <a:pPr latinLnBrk="1"/>
              <a:t>2020-07-08</a:t>
            </a:fld>
            <a:endParaRPr kumimoji="1" 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1" 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123508"/>
            <a:ext cx="533400" cy="183357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 latinLnBrk="1"/>
              <a:t>‹#›</a:t>
            </a:fld>
            <a:endParaRPr kumimoji="1" lang="ko-KR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pPr latinLnBrk="1"/>
            <a:fld id="{72968126-03FC-49C0-B9B8-2B561CCC3D90}" type="datetime1">
              <a:pPr latinLnBrk="1"/>
              <a:t>2020-07-08</a:t>
            </a:fld>
            <a:endParaRPr kumimoji="1" lang="ko-K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1"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 latinLnBrk="1"/>
              <a:t>‹#›</a:t>
            </a:fld>
            <a:endParaRPr kumimoji="1" lang="ko-KR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pPr latinLnBrk="1"/>
            <a:fld id="{F49A8198-4617-485E-9585-4840B69DBBA6}" type="datetime1">
              <a:pPr latinLnBrk="1"/>
              <a:t>2020-07-08</a:t>
            </a:fld>
            <a:endParaRPr kumimoji="1" 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1"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123508"/>
            <a:ext cx="533400" cy="183357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 latinLnBrk="1"/>
              <a:t>‹#›</a:t>
            </a:fld>
            <a:endParaRPr kumimoji="1" lang="ko-KR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prstGeom prst="rect">
            <a:avLst/>
          </a:prstGeo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  <a:prstGeom prst="rect">
            <a:avLst/>
          </a:prstGeom>
        </p:spPr>
        <p:txBody>
          <a:bodyPr/>
          <a:lstStyle/>
          <a:p>
            <a:pPr lvl="0" eaLnBrk="1" latinLnBrk="1" hangingPunct="1"/>
            <a:r>
              <a:rPr lang="ko-KR" altLang="en-US"/>
              <a:t>마스터 텍스트 스타일을 편집합니다</a:t>
            </a:r>
          </a:p>
          <a:p>
            <a:pPr lvl="1" eaLnBrk="1" latinLnBrk="1" hangingPunct="1"/>
            <a:r>
              <a:rPr lang="ko-KR" altLang="en-US"/>
              <a:t>둘째 수준</a:t>
            </a:r>
          </a:p>
          <a:p>
            <a:pPr lvl="2" eaLnBrk="1" latinLnBrk="1" hangingPunct="1"/>
            <a:r>
              <a:rPr lang="ko-KR" altLang="en-US"/>
              <a:t>셋째 수준</a:t>
            </a:r>
          </a:p>
          <a:p>
            <a:pPr lvl="3" eaLnBrk="1" latinLnBrk="1" hangingPunct="1"/>
            <a:r>
              <a:rPr lang="ko-KR" altLang="en-US"/>
              <a:t>넷째 수준</a:t>
            </a:r>
          </a:p>
          <a:p>
            <a:pPr lvl="4" eaLnBrk="1" latinLnBrk="1" hangingPunct="1"/>
            <a:r>
              <a:rPr lang="ko-KR" altLang="en-US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prstGeom prst="rect">
            <a:avLst/>
          </a:prstGeo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dirty="0"/>
              <a:t>그림을 추가하려면 아이콘을 클릭하십시오</a:t>
            </a:r>
            <a:endParaRPr kumimoji="1" 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  <a:prstGeom prst="rect">
            <a:avLst/>
          </a:prstGeo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 dirty="0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 dirty="0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  <a:prstGeom prst="rect">
            <a:avLst/>
          </a:prstGeo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  <a:prstGeom prst="rect">
            <a:avLst/>
          </a:prstGeom>
        </p:spPr>
        <p:txBody>
          <a:bodyPr rtlCol="0"/>
          <a:lstStyle/>
          <a:p>
            <a:pPr latinLnBrk="1"/>
            <a:fld id="{E4606EA6-EFEA-4C30-9264-4F9291A5780D}" type="datetime1">
              <a:pPr latinLnBrk="1"/>
              <a:t>2020-07-08</a:t>
            </a:fld>
            <a:endParaRPr kumimoji="1" lang="ko-KR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6"/>
            <a:ext cx="4572000" cy="273844"/>
          </a:xfrm>
          <a:prstGeom prst="rect">
            <a:avLst/>
          </a:prstGeom>
        </p:spPr>
        <p:txBody>
          <a:bodyPr rtlCol="0"/>
          <a:lstStyle/>
          <a:p>
            <a:endParaRPr kumimoji="1" lang="ko-K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316D62-3D3C-4B62-B389-32682C043BD9}"/>
              </a:ext>
            </a:extLst>
          </p:cNvPr>
          <p:cNvSpPr txBox="1"/>
          <p:nvPr/>
        </p:nvSpPr>
        <p:spPr>
          <a:xfrm>
            <a:off x="7628842" y="4835723"/>
            <a:ext cx="1515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2020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7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8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78C76-B136-4B88-99D6-23387CF73347}"/>
              </a:ext>
            </a:extLst>
          </p:cNvPr>
          <p:cNvSpPr txBox="1"/>
          <p:nvPr/>
        </p:nvSpPr>
        <p:spPr>
          <a:xfrm>
            <a:off x="3112305" y="3154397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팀원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이치묵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김태형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신정원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CA0E1-2AEC-4F03-AEF3-168362E102FC}"/>
              </a:ext>
            </a:extLst>
          </p:cNvPr>
          <p:cNvSpPr txBox="1"/>
          <p:nvPr/>
        </p:nvSpPr>
        <p:spPr>
          <a:xfrm>
            <a:off x="3363977" y="2783558"/>
            <a:ext cx="3004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팀명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니가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AR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을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알어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?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9A95C-913F-4D62-A44D-4AB8917D6DEA}"/>
              </a:ext>
            </a:extLst>
          </p:cNvPr>
          <p:cNvSpPr txBox="1"/>
          <p:nvPr/>
        </p:nvSpPr>
        <p:spPr>
          <a:xfrm>
            <a:off x="830429" y="1810819"/>
            <a:ext cx="78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주제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마커 인식을 이용한 교육용 태양계 증강현실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787368F-F033-415F-B3EF-5935DF609AB3}"/>
              </a:ext>
            </a:extLst>
          </p:cNvPr>
          <p:cNvCxnSpPr/>
          <p:nvPr/>
        </p:nvCxnSpPr>
        <p:spPr>
          <a:xfrm>
            <a:off x="0" y="2410228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6C81AF-5449-4C28-8E8E-9B7C0A0EAB0F}"/>
              </a:ext>
            </a:extLst>
          </p:cNvPr>
          <p:cNvSpPr txBox="1"/>
          <p:nvPr/>
        </p:nvSpPr>
        <p:spPr>
          <a:xfrm>
            <a:off x="-36512" y="307777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개정번호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: REV.1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1E3D0-D6ED-453E-864F-16CDF52E2A5A}"/>
              </a:ext>
            </a:extLst>
          </p:cNvPr>
          <p:cNvSpPr txBox="1"/>
          <p:nvPr/>
        </p:nvSpPr>
        <p:spPr>
          <a:xfrm>
            <a:off x="-36512" y="0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문서번호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: 4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B0569-C77F-4556-958F-7C468468ADA2}"/>
              </a:ext>
            </a:extLst>
          </p:cNvPr>
          <p:cNvSpPr txBox="1"/>
          <p:nvPr/>
        </p:nvSpPr>
        <p:spPr>
          <a:xfrm>
            <a:off x="2735796" y="566855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rPr>
              <a:t>프로젝트 진행도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59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04F7172-14CF-46D2-83D1-8B98C099EADA}"/>
              </a:ext>
            </a:extLst>
          </p:cNvPr>
          <p:cNvSpPr txBox="1"/>
          <p:nvPr/>
        </p:nvSpPr>
        <p:spPr>
          <a:xfrm>
            <a:off x="3383868" y="137808"/>
            <a:ext cx="284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플로우 차트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7951A8-40F3-4C16-BC5D-62A64338F7E8}"/>
              </a:ext>
            </a:extLst>
          </p:cNvPr>
          <p:cNvCxnSpPr/>
          <p:nvPr/>
        </p:nvCxnSpPr>
        <p:spPr>
          <a:xfrm>
            <a:off x="0" y="661028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C9D5A55-7707-4713-AA6B-38C0C5B018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18914"/>
            <a:ext cx="8781428" cy="40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8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4286F333-5B6E-4E36-941F-59CEC57CC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" y="876531"/>
            <a:ext cx="4311243" cy="323654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99CAF7-5C56-40BA-8601-ECF561A48872}"/>
              </a:ext>
            </a:extLst>
          </p:cNvPr>
          <p:cNvCxnSpPr/>
          <p:nvPr/>
        </p:nvCxnSpPr>
        <p:spPr>
          <a:xfrm>
            <a:off x="0" y="661028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4F3698-BE43-456D-A780-7DC2CF7C0F60}"/>
              </a:ext>
            </a:extLst>
          </p:cNvPr>
          <p:cNvSpPr txBox="1"/>
          <p:nvPr/>
        </p:nvSpPr>
        <p:spPr>
          <a:xfrm>
            <a:off x="3352221" y="-26412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테스트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B515AF-A0F3-46D8-8106-31D32FBD8590}"/>
              </a:ext>
            </a:extLst>
          </p:cNvPr>
          <p:cNvSpPr txBox="1"/>
          <p:nvPr/>
        </p:nvSpPr>
        <p:spPr>
          <a:xfrm>
            <a:off x="910878" y="4113080"/>
            <a:ext cx="279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코너 및 마커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검출 테스트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32301F8-9876-4068-9638-EBD86DD13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6" y="876531"/>
            <a:ext cx="4056038" cy="32365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2E857B-3841-41B8-83C0-0FF9A0D1D5B4}"/>
              </a:ext>
            </a:extLst>
          </p:cNvPr>
          <p:cNvSpPr txBox="1"/>
          <p:nvPr/>
        </p:nvSpPr>
        <p:spPr>
          <a:xfrm>
            <a:off x="5267873" y="4113080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Unity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OpenCV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카메라 연동</a:t>
            </a:r>
          </a:p>
        </p:txBody>
      </p:sp>
    </p:spTree>
    <p:extLst>
      <p:ext uri="{BB962C8B-B14F-4D97-AF65-F5344CB8AC3E}">
        <p14:creationId xmlns:p14="http://schemas.microsoft.com/office/powerpoint/2010/main" val="276643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99CAF7-5C56-40BA-8601-ECF561A48872}"/>
              </a:ext>
            </a:extLst>
          </p:cNvPr>
          <p:cNvCxnSpPr/>
          <p:nvPr/>
        </p:nvCxnSpPr>
        <p:spPr>
          <a:xfrm>
            <a:off x="0" y="661028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4F3698-BE43-456D-A780-7DC2CF7C0F60}"/>
              </a:ext>
            </a:extLst>
          </p:cNvPr>
          <p:cNvSpPr txBox="1"/>
          <p:nvPr/>
        </p:nvSpPr>
        <p:spPr>
          <a:xfrm>
            <a:off x="3352221" y="-26412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테스트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B515AF-A0F3-46D8-8106-31D32FBD8590}"/>
              </a:ext>
            </a:extLst>
          </p:cNvPr>
          <p:cNvSpPr txBox="1"/>
          <p:nvPr/>
        </p:nvSpPr>
        <p:spPr>
          <a:xfrm>
            <a:off x="598200" y="4113080"/>
            <a:ext cx="329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카메라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Calibration(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교정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테스트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9173F1-D092-460A-BF5C-9A77C5327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035" y="1031849"/>
            <a:ext cx="4006019" cy="2925904"/>
          </a:xfrm>
          <a:prstGeom prst="rect">
            <a:avLst/>
          </a:prstGeom>
        </p:spPr>
      </p:pic>
      <p:pic>
        <p:nvPicPr>
          <p:cNvPr id="13" name="image1.png" title="이미지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241945" y="1031849"/>
            <a:ext cx="4006020" cy="2925905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2E857B-3841-41B8-83C0-0FF9A0D1D5B4}"/>
              </a:ext>
            </a:extLst>
          </p:cNvPr>
          <p:cNvSpPr txBox="1"/>
          <p:nvPr/>
        </p:nvSpPr>
        <p:spPr>
          <a:xfrm>
            <a:off x="5267873" y="4113080"/>
            <a:ext cx="2760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교정된 카메라 수치 기준으로 다중 마커 인식 테스트</a:t>
            </a:r>
          </a:p>
        </p:txBody>
      </p:sp>
    </p:spTree>
    <p:extLst>
      <p:ext uri="{BB962C8B-B14F-4D97-AF65-F5344CB8AC3E}">
        <p14:creationId xmlns:p14="http://schemas.microsoft.com/office/powerpoint/2010/main" val="165782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99CAF7-5C56-40BA-8601-ECF561A48872}"/>
              </a:ext>
            </a:extLst>
          </p:cNvPr>
          <p:cNvCxnSpPr/>
          <p:nvPr/>
        </p:nvCxnSpPr>
        <p:spPr>
          <a:xfrm>
            <a:off x="0" y="661028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4F3698-BE43-456D-A780-7DC2CF7C0F60}"/>
              </a:ext>
            </a:extLst>
          </p:cNvPr>
          <p:cNvSpPr txBox="1"/>
          <p:nvPr/>
        </p:nvSpPr>
        <p:spPr>
          <a:xfrm>
            <a:off x="3352221" y="-26412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테스트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B515AF-A0F3-46D8-8106-31D32FBD8590}"/>
              </a:ext>
            </a:extLst>
          </p:cNvPr>
          <p:cNvSpPr txBox="1"/>
          <p:nvPr/>
        </p:nvSpPr>
        <p:spPr>
          <a:xfrm>
            <a:off x="714543" y="4113080"/>
            <a:ext cx="346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OpenCV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영상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Unity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전송 테스트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BB0FCF-B4DA-436E-AEC0-D759FB3DF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07" y="987574"/>
            <a:ext cx="3744416" cy="2970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BB2ADB-30BC-46CA-A62B-6CD9ACF316FB}"/>
              </a:ext>
            </a:extLst>
          </p:cNvPr>
          <p:cNvSpPr txBox="1"/>
          <p:nvPr/>
        </p:nvSpPr>
        <p:spPr>
          <a:xfrm>
            <a:off x="5097049" y="2239587"/>
            <a:ext cx="3469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 C++ OpenCV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마커 인식 프로그램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dll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변환 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Unity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연동 작업중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92745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8DF5FB3-4CE2-4FD5-AA6C-5852F30EE2C4}"/>
              </a:ext>
            </a:extLst>
          </p:cNvPr>
          <p:cNvCxnSpPr/>
          <p:nvPr/>
        </p:nvCxnSpPr>
        <p:spPr>
          <a:xfrm>
            <a:off x="0" y="2410228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DD912C-A3C4-4386-8DF9-55FBAB0262CC}"/>
              </a:ext>
            </a:extLst>
          </p:cNvPr>
          <p:cNvSpPr txBox="1"/>
          <p:nvPr/>
        </p:nvSpPr>
        <p:spPr>
          <a:xfrm>
            <a:off x="3698203" y="1856230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44110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와이드스크린 프레젠테이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화면 슬라이드 쇼(16:9)</PresentationFormat>
  <Paragraphs>24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Calibri</vt:lpstr>
      <vt:lpstr>Tw Cen MT</vt:lpstr>
      <vt:lpstr>Wingdings 2</vt:lpstr>
      <vt:lpstr>Wingdings</vt:lpstr>
      <vt:lpstr>HY견고딕</vt:lpstr>
      <vt:lpstr>와이드스크린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Watchip</dc:title>
  <dc:creator/>
  <cp:keywords>Watchip</cp:keywords>
  <cp:lastModifiedBy/>
  <cp:revision>1</cp:revision>
  <dcterms:created xsi:type="dcterms:W3CDTF">2015-11-03T16:55:41Z</dcterms:created>
  <dcterms:modified xsi:type="dcterms:W3CDTF">2020-07-08T08:48:22Z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