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54" autoAdjust="0"/>
  </p:normalViewPr>
  <p:slideViewPr>
    <p:cSldViewPr snapToGrid="0">
      <p:cViewPr varScale="1">
        <p:scale>
          <a:sx n="94" d="100"/>
          <a:sy n="94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C01E0-1F8B-4001-A023-BB8DED9FAFA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5019A-71D8-4482-8404-92819D5D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Generally, we want to see more of the distribution above 0.5 (overfished limit, vertical dashed line) and closer to 1 (target, vertical solid</a:t>
            </a:r>
            <a:r>
              <a:rPr lang="en-US" baseline="0" dirty="0" smtClean="0"/>
              <a:t> line</a:t>
            </a:r>
            <a:r>
              <a:rPr lang="en-US" dirty="0" smtClean="0"/>
              <a:t>)</a:t>
            </a:r>
          </a:p>
          <a:p>
            <a:pPr marL="228600" indent="-228600">
              <a:buAutoNum type="arabicPeriod"/>
            </a:pPr>
            <a:r>
              <a:rPr lang="en-US" dirty="0" smtClean="0"/>
              <a:t>All methods perform well when M is the source of the retro (red/orange/pink/violet); *nice</a:t>
            </a:r>
            <a:r>
              <a:rPr lang="en-US" baseline="0" dirty="0" smtClean="0"/>
              <a:t> result when using data-poor method and M is unknown (~always the case); true for short and long term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Many methods resulted in short-term overfished when catch was source of retro (green/blue); some achieved rebuilding while others did not; most challenging rebuilding was the F2 scenario for catch-retro (dashed green and dashed blue)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DLM and PBS has less overfished scenarios, both short and long-term, than SCAA;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AIM, ES-FSPR, ES-</a:t>
            </a:r>
            <a:r>
              <a:rPr lang="en-US" baseline="0" dirty="0" err="1" smtClean="0"/>
              <a:t>Fstable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Itarget</a:t>
            </a:r>
            <a:r>
              <a:rPr lang="en-US" baseline="0" dirty="0" smtClean="0"/>
              <a:t>, Ensemble, ES-FM, and Skate should not be used if catch is suspected to be source of retro (though they perform fine if M is the source)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Islope</a:t>
            </a:r>
            <a:r>
              <a:rPr lang="en-US" baseline="0" dirty="0" smtClean="0"/>
              <a:t> had mixed results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5019A-71D8-4482-8404-92819D5D3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Generally, we want to see more of the distribution below 1 (overfishing limit);</a:t>
            </a:r>
            <a:r>
              <a:rPr lang="en-US" baseline="0" dirty="0" smtClean="0"/>
              <a:t> I’m not sure 0.5 has meaning, but there is a vertical dashed line there anyway</a:t>
            </a:r>
          </a:p>
          <a:p>
            <a:pPr marL="228600" indent="-228600">
              <a:buAutoNum type="arabicPeriod"/>
            </a:pPr>
            <a:r>
              <a:rPr lang="en-US" dirty="0" smtClean="0"/>
              <a:t>All methods perform well when M is the source of the retro (red/orange/pink/violet); </a:t>
            </a:r>
            <a:r>
              <a:rPr lang="en-US" baseline="0" dirty="0" smtClean="0"/>
              <a:t>true for short and long term, where &gt;=50% of the distribution is less than 1 for most methods/scenarios; a few show F/</a:t>
            </a:r>
            <a:r>
              <a:rPr lang="en-US" baseline="0" dirty="0" err="1" smtClean="0"/>
              <a:t>Fmsy</a:t>
            </a:r>
            <a:r>
              <a:rPr lang="en-US" baseline="0" dirty="0" smtClean="0"/>
              <a:t>&gt;1 more than 50% of the time (skate,  ES-</a:t>
            </a:r>
            <a:r>
              <a:rPr lang="en-US" baseline="0" dirty="0" err="1" smtClean="0"/>
              <a:t>Fstable</a:t>
            </a:r>
            <a:r>
              <a:rPr lang="en-US" baseline="0" dirty="0" smtClean="0"/>
              <a:t>, ES-FSPR) but these also seem to have SSB&gt;&gt;</a:t>
            </a:r>
            <a:r>
              <a:rPr lang="en-US" baseline="0" dirty="0" err="1" smtClean="0"/>
              <a:t>SSBmsy</a:t>
            </a:r>
            <a:r>
              <a:rPr lang="en-US" baseline="0" dirty="0" smtClean="0"/>
              <a:t> (I feel like we explored this apparent paradox before, though I can’t recall the explanation)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Many methods resulted in short-term overfishing when catch was source of retro (green/blue), with F/</a:t>
            </a:r>
            <a:r>
              <a:rPr lang="en-US" baseline="0" dirty="0" err="1" smtClean="0"/>
              <a:t>Fmsy</a:t>
            </a:r>
            <a:r>
              <a:rPr lang="en-US" baseline="0" dirty="0" smtClean="0"/>
              <a:t>&gt;&gt;&gt;1 (some of the </a:t>
            </a:r>
            <a:r>
              <a:rPr lang="en-US" baseline="0" dirty="0" err="1" smtClean="0"/>
              <a:t>cdfs</a:t>
            </a:r>
            <a:r>
              <a:rPr lang="en-US" baseline="0" dirty="0" smtClean="0"/>
              <a:t> are on the x-axis!); some methods ended overfishing while others did not; most challenging scenarios were for catch-retro (green and blue, both dashed and solid)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DLM and PBS has less overfishing scenarios, both short and long-term, than SCAA (especially note the SCAA </a:t>
            </a:r>
            <a:r>
              <a:rPr lang="en-US" baseline="0" dirty="0" err="1" smtClean="0"/>
              <a:t>cdfs</a:t>
            </a:r>
            <a:r>
              <a:rPr lang="en-US" baseline="0" dirty="0" smtClean="0"/>
              <a:t> that are on the x-axis!);  long term results are not great for SCAA and actually get worse for a couple catch-retro scenarios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AIM, ES-FSPR, ES-</a:t>
            </a:r>
            <a:r>
              <a:rPr lang="en-US" baseline="0" dirty="0" err="1" smtClean="0"/>
              <a:t>Fstable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Itarget</a:t>
            </a:r>
            <a:r>
              <a:rPr lang="en-US" baseline="0" dirty="0" smtClean="0"/>
              <a:t>, Ensemble, ES-FM, and Skate should not be used if catch is suspected to be source of retro (though they </a:t>
            </a:r>
            <a:r>
              <a:rPr lang="en-US" i="1" baseline="0" dirty="0" smtClean="0"/>
              <a:t>mostly</a:t>
            </a:r>
            <a:r>
              <a:rPr lang="en-US" baseline="0" dirty="0" smtClean="0"/>
              <a:t> perform fine if M is the source)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5019A-71D8-4482-8404-92819D5D3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Generally, we want to see don’t want to set catch&gt;MSY, so a good result should have the median</a:t>
            </a:r>
            <a:r>
              <a:rPr lang="en-US" baseline="0" dirty="0" smtClean="0"/>
              <a:t> around 1 or even slightly below 1 for a buffer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All methods perform well when M is the source of the retro (red/orange/pink/violet); </a:t>
            </a:r>
            <a:r>
              <a:rPr lang="en-US" baseline="0" dirty="0" smtClean="0"/>
              <a:t>true for short and long term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When catch was source of retro, some methods set catch&gt;MSY (green/blue); some methods with appropriate short-term catch when the retro source was missing catch ended up with long-term catch advice that was &lt;&lt;MSY (this seems to be due to the population crashing rather than just severe penalty on catch with a healthy population – compare with SSB plots on slide 4)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DLM and PBS has appropriate distributions of catch for scenarios in the short term, while SCAA overestimated catch for most catch-retro scenarios; long-term, it seems like SCAA dialed in the appropriate catch, while some DLM and PBS scenarios set catch too low (DLM seemed to slightly </a:t>
            </a:r>
            <a:r>
              <a:rPr lang="en-US" baseline="0" dirty="0" err="1" smtClean="0"/>
              <a:t>overpenalize</a:t>
            </a:r>
            <a:r>
              <a:rPr lang="en-US" baseline="0" dirty="0" smtClean="0"/>
              <a:t> to a greater extent than PBS)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AIM, ES-FSPR, ES-</a:t>
            </a:r>
            <a:r>
              <a:rPr lang="en-US" baseline="0" dirty="0" err="1" smtClean="0"/>
              <a:t>Fstable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Itarget</a:t>
            </a:r>
            <a:r>
              <a:rPr lang="en-US" baseline="0" dirty="0" smtClean="0"/>
              <a:t>, Ensemble, ES-FM, and Skate should not be used if catch is suspected to be source of retro (though they perform fine if M is the source)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Some of the previously identified poor performers tended to have short-term catch &gt;MSY; long-term catch then looks very small for some scenarios due to the population having crashed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5019A-71D8-4482-8404-92819D5D3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8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5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8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EBC8-474C-474D-BB81-DC2D3FAD0CD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C276-8124-4D80-9E30-0F580E52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950976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observations of DLM performance from empirical </a:t>
            </a:r>
            <a:r>
              <a:rPr lang="en-US" dirty="0" err="1" smtClean="0"/>
              <a:t>cdfs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Liz Brooks</a:t>
            </a:r>
          </a:p>
          <a:p>
            <a:r>
              <a:rPr lang="en-US" dirty="0" smtClean="0"/>
              <a:t>29 sept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0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colors/line types of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Color </a:t>
            </a:r>
            <a:r>
              <a:rPr lang="en-US" dirty="0" smtClean="0"/>
              <a:t>spectrum </a:t>
            </a:r>
            <a:r>
              <a:rPr lang="en-US" dirty="0"/>
              <a:t>= retro source (green/blue Catch retro; red/orange M retro)</a:t>
            </a:r>
          </a:p>
          <a:p>
            <a:r>
              <a:rPr lang="en-US" dirty="0"/>
              <a:t>Line type = fishing history (solid is F1; dashed is F2)</a:t>
            </a:r>
          </a:p>
          <a:p>
            <a:r>
              <a:rPr lang="en-US" dirty="0"/>
              <a:t>Intensity = ACL scalar (Dark is 1; light is 0.75)</a:t>
            </a:r>
          </a:p>
          <a:p>
            <a:r>
              <a:rPr lang="en-US" dirty="0"/>
              <a:t>Color </a:t>
            </a:r>
            <a:r>
              <a:rPr lang="en-US" dirty="0" smtClean="0"/>
              <a:t>= </a:t>
            </a:r>
            <a:r>
              <a:rPr lang="en-US" dirty="0"/>
              <a:t>selectivity blocks (green &amp; red is 1 block; blue and pink is 2 blocks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Selectivity doesn’t have huge impact so could collapse this factor</a:t>
            </a:r>
          </a:p>
          <a:p>
            <a:r>
              <a:rPr lang="en-US" dirty="0" smtClean="0"/>
              <a:t>Plots can be read like this</a:t>
            </a:r>
          </a:p>
          <a:p>
            <a:pPr lvl="1"/>
            <a:r>
              <a:rPr lang="en-US" dirty="0" smtClean="0"/>
              <a:t>The intersection of any </a:t>
            </a:r>
            <a:r>
              <a:rPr lang="en-US" dirty="0" err="1" smtClean="0"/>
              <a:t>ecdf</a:t>
            </a:r>
            <a:r>
              <a:rPr lang="en-US" dirty="0" smtClean="0"/>
              <a:t> line and the grey polygon tells you the median for that method/scenario (read intersection point down to x-axis)</a:t>
            </a:r>
          </a:p>
          <a:p>
            <a:pPr lvl="1"/>
            <a:r>
              <a:rPr lang="en-US" dirty="0" smtClean="0"/>
              <a:t>The intersection of any </a:t>
            </a:r>
            <a:r>
              <a:rPr lang="en-US" dirty="0" err="1" smtClean="0"/>
              <a:t>ecdf</a:t>
            </a:r>
            <a:r>
              <a:rPr lang="en-US" dirty="0" smtClean="0"/>
              <a:t> and a vertical reference line (at 0.5 and 1.0) tells you what proportion of the distribution is above or below that reference (read intersection point across to y-axis)</a:t>
            </a:r>
          </a:p>
          <a:p>
            <a:pPr lvl="1"/>
            <a:r>
              <a:rPr lang="en-US" dirty="0" smtClean="0"/>
              <a:t>Example (on slide 4): for DLM method, short term SSB for the scenario in light blue dashed line, the median SSB/</a:t>
            </a:r>
            <a:r>
              <a:rPr lang="en-US" dirty="0" err="1" smtClean="0"/>
              <a:t>SSBmsy</a:t>
            </a:r>
            <a:r>
              <a:rPr lang="en-US" dirty="0" smtClean="0"/>
              <a:t> is just above 0.5 and there is about a 12.5% probability that SSB/</a:t>
            </a:r>
            <a:r>
              <a:rPr lang="en-US" dirty="0" err="1" smtClean="0"/>
              <a:t>SSBmsy</a:t>
            </a:r>
            <a:r>
              <a:rPr lang="en-US" dirty="0" smtClean="0"/>
              <a:t> is &gt;1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7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homes (focused on DLM, PBS, SCAA which seem to be </a:t>
            </a:r>
            <a:r>
              <a:rPr lang="en-US" smtClean="0"/>
              <a:t>top performers)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full SCAA runs completed, our previous statement that it did as well or better than DLM methods is not quite accurate</a:t>
            </a:r>
          </a:p>
          <a:p>
            <a:pPr lvl="1"/>
            <a:r>
              <a:rPr lang="en-US" dirty="0" smtClean="0"/>
              <a:t>Short-term catch has tendency to be overestimated for SCAA, specifically for scenarios with catch as source of retro (</a:t>
            </a:r>
            <a:r>
              <a:rPr lang="en-US" dirty="0" err="1" smtClean="0"/>
              <a:t>ehhh</a:t>
            </a:r>
            <a:r>
              <a:rPr lang="en-US" dirty="0" smtClean="0"/>
              <a:t>… red flag for this region??), although long-term catch appears appropriate [slide 6]</a:t>
            </a:r>
          </a:p>
          <a:p>
            <a:pPr lvl="1"/>
            <a:r>
              <a:rPr lang="en-US" dirty="0" smtClean="0"/>
              <a:t>Some short-term overfishing in DLM and PBS when fishing history = F2, but that is resolved in long-term summaries, and it occurs for fewer scenarios than SCAA and those instances are far less egregious [slide 5]</a:t>
            </a:r>
          </a:p>
          <a:p>
            <a:pPr lvl="1"/>
            <a:r>
              <a:rPr lang="en-US" dirty="0" smtClean="0"/>
              <a:t>Short-term, there were fewer scenarios resulting in overfished condition for DLM and PBS compared to SCAA; long-term, both DLM and PBS achieve rebuilding for all scenarios while SCAA still has a few scenarios with median SSB/</a:t>
            </a:r>
            <a:r>
              <a:rPr lang="en-US" dirty="0" err="1" smtClean="0"/>
              <a:t>SSBmsy</a:t>
            </a:r>
            <a:r>
              <a:rPr lang="en-US" dirty="0" smtClean="0"/>
              <a:t> &lt; 0.5 (so still overfished) [slide 4]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8" y="0"/>
            <a:ext cx="561109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13" y="0"/>
            <a:ext cx="561109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0602" y="-27296"/>
            <a:ext cx="12328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Short-term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1112" y="-25024"/>
            <a:ext cx="12328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Long-term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2764" y="2920621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2204" y="3850945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98125" y="4740324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43280" y="2922893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92720" y="3853217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08641" y="4742596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5762" y="4958688"/>
            <a:ext cx="187454" cy="212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65762" y="4115408"/>
            <a:ext cx="187454" cy="212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4402" y="3170528"/>
            <a:ext cx="187454" cy="212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44722" y="5050128"/>
            <a:ext cx="187454" cy="212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109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75" y="0"/>
            <a:ext cx="561109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2362" y="-27296"/>
            <a:ext cx="12328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Short-term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2872" y="-25024"/>
            <a:ext cx="12328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Long-term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2764" y="2920621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2204" y="3850945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98125" y="4740324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43280" y="2922893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92720" y="3853217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54049" y="4742596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35021" y="4465699"/>
            <a:ext cx="286603" cy="204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803021" y="3530979"/>
            <a:ext cx="286603" cy="204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478141" y="5471539"/>
            <a:ext cx="286603" cy="204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5021" y="5242560"/>
            <a:ext cx="50801" cy="320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1705" y="5078165"/>
            <a:ext cx="453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Omg!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8" y="0"/>
            <a:ext cx="561109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05" y="0"/>
            <a:ext cx="561109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2362" y="-27296"/>
            <a:ext cx="12328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Short-term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2872" y="-25024"/>
            <a:ext cx="12328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Long-term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35021" y="5308979"/>
            <a:ext cx="286603" cy="204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32764" y="2920621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2204" y="3850945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98125" y="4740324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43280" y="2922893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92720" y="3853217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08641" y="4742596"/>
            <a:ext cx="609598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1038</Words>
  <Application>Microsoft Office PowerPoint</Application>
  <PresentationFormat>Widescreen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Some observations of DLM performance from empirical cdfs</vt:lpstr>
      <vt:lpstr>Interpreting colors/line types of legend</vt:lpstr>
      <vt:lpstr>Take homes (focused on DLM, PBS, SCAA which seem to be top performers)</vt:lpstr>
      <vt:lpstr>PowerPoint Presentation</vt:lpstr>
      <vt:lpstr>PowerPoint Presentation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observations of performance from empirical cdfs</dc:title>
  <dc:creator>Liz.brooks</dc:creator>
  <cp:lastModifiedBy>Liz.brooks</cp:lastModifiedBy>
  <cp:revision>11</cp:revision>
  <dcterms:created xsi:type="dcterms:W3CDTF">2021-09-29T18:04:36Z</dcterms:created>
  <dcterms:modified xsi:type="dcterms:W3CDTF">2021-09-29T19:20:16Z</dcterms:modified>
</cp:coreProperties>
</file>