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B9B48-A5D0-4701-8EB7-281115CC996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24662-82B5-4006-8B58-9229A3DA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8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this game is available on our Shiny1 server.</a:t>
            </a:r>
          </a:p>
          <a:p>
            <a:r>
              <a:rPr lang="en-US" dirty="0" smtClean="0"/>
              <a:t>Point</a:t>
            </a:r>
            <a:r>
              <a:rPr lang="en-US" baseline="0" dirty="0" smtClean="0"/>
              <a:t> out tabs and the descriptions of what is in each tab.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4662-82B5-4006-8B58-9229A3DAC2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0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 you see all three biases?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4662-82B5-4006-8B58-9229A3DAC2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have</a:t>
            </a:r>
            <a:r>
              <a:rPr lang="en-US" baseline="0" dirty="0" smtClean="0"/>
              <a:t> more than 10 responses you can see if you are better than random guessing (the red shaded area).</a:t>
            </a:r>
          </a:p>
          <a:p>
            <a:r>
              <a:rPr lang="en-US" baseline="0" dirty="0" smtClean="0"/>
              <a:t>This plot shows that I started strong with 8 correct in a row, then got three wrong, two right, two wrong, another good streak of 6 right, a wrong, and 4 right to get out of the red shaded area (better than random guessing).</a:t>
            </a:r>
          </a:p>
          <a:p>
            <a:r>
              <a:rPr lang="en-US" baseline="0" dirty="0" smtClean="0"/>
              <a:t>The table below shows the crosswise table to see if you are better are recognizing random or biased patterns.</a:t>
            </a:r>
          </a:p>
          <a:p>
            <a:r>
              <a:rPr lang="en-US" baseline="0" dirty="0" smtClean="0"/>
              <a:t>Individual results are shown below in a table that can be sorted.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4662-82B5-4006-8B58-9229A3DAC2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1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results are saved,</a:t>
            </a:r>
            <a:r>
              <a:rPr lang="en-US" baseline="0" dirty="0" smtClean="0"/>
              <a:t> no merchandise is available.</a:t>
            </a:r>
          </a:p>
          <a:p>
            <a:r>
              <a:rPr lang="en-US" baseline="0" dirty="0" smtClean="0"/>
              <a:t>I welcome feedback – thanks!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4662-82B5-4006-8B58-9229A3DAC2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in words what a residual is.</a:t>
            </a:r>
          </a:p>
          <a:p>
            <a:r>
              <a:rPr lang="en-US" dirty="0" smtClean="0"/>
              <a:t>Note that this page initially shows</a:t>
            </a:r>
            <a:r>
              <a:rPr lang="en-US" baseline="0" dirty="0" smtClean="0"/>
              <a:t> random residuals using plotting for ASAP model by </a:t>
            </a:r>
            <a:r>
              <a:rPr lang="en-US" baseline="0" dirty="0" err="1" smtClean="0"/>
              <a:t>ASAPplots</a:t>
            </a:r>
            <a:r>
              <a:rPr lang="en-US" baseline="0" dirty="0" smtClean="0"/>
              <a:t> (available on my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site).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4662-82B5-4006-8B58-9229A3DAC2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0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the Cohort</a:t>
            </a:r>
            <a:r>
              <a:rPr lang="en-US" baseline="0" dirty="0" smtClean="0"/>
              <a:t> 2006 box and Negative button to produce this plot showing biased residuals.</a:t>
            </a:r>
          </a:p>
          <a:p>
            <a:r>
              <a:rPr lang="en-US" baseline="0" dirty="0" smtClean="0"/>
              <a:t>A cohort is like a class in school that sticks together through time (age 1 in 2007, age 2 in 2008, age 3, in 2009,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4662-82B5-4006-8B58-9229A3DAC2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77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plot as previous page,</a:t>
            </a:r>
            <a:r>
              <a:rPr lang="en-US" baseline="0" dirty="0" smtClean="0"/>
              <a:t> but now in SAM (another stock assessment model) plotting.</a:t>
            </a:r>
          </a:p>
          <a:p>
            <a:r>
              <a:rPr lang="en-US" baseline="0" dirty="0" smtClean="0"/>
              <a:t>Note cohorts now go other direction because year and age axes flipped and both increase.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4662-82B5-4006-8B58-9229A3DAC2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pick setting</a:t>
            </a:r>
            <a:r>
              <a:rPr lang="en-US" baseline="0" dirty="0" smtClean="0"/>
              <a:t>s to match your favorite stock assessment: 30 years, 10 ages, SAM, and moderate difficulty in this case.</a:t>
            </a:r>
          </a:p>
          <a:p>
            <a:r>
              <a:rPr lang="en-US" baseline="0" dirty="0" smtClean="0"/>
              <a:t>Plot shows an example of random residuals for your selected settings.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4662-82B5-4006-8B58-9229A3DAC2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the Create Test Case button to get started.</a:t>
            </a:r>
          </a:p>
          <a:p>
            <a:r>
              <a:rPr lang="en-US" dirty="0" smtClean="0"/>
              <a:t>So what do you think – is it random or not?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4662-82B5-4006-8B58-9229A3DAC2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6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were right!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4662-82B5-4006-8B58-9229A3DAC2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Oops, sorry,</a:t>
            </a:r>
            <a:r>
              <a:rPr lang="en-US" baseline="0" dirty="0" smtClean="0"/>
              <a:t> wrong answer.</a:t>
            </a:r>
          </a:p>
          <a:p>
            <a:r>
              <a:rPr lang="en-US" baseline="0" dirty="0" smtClean="0"/>
              <a:t>Note, that if you click submit my response button multiple times you can cheat on the Results so far tab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4662-82B5-4006-8B58-9229A3DAC2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48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about this one. Is it</a:t>
            </a:r>
            <a:r>
              <a:rPr lang="en-US" baseline="0" dirty="0" smtClean="0"/>
              <a:t> random or not?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4662-82B5-4006-8B58-9229A3DAC2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4535-2077-4CDB-9E0A-F704F5CF3CA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5150-2E91-4832-8583-3F7F287C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0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4535-2077-4CDB-9E0A-F704F5CF3CA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5150-2E91-4832-8583-3F7F287C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4535-2077-4CDB-9E0A-F704F5CF3CA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5150-2E91-4832-8583-3F7F287C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4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4535-2077-4CDB-9E0A-F704F5CF3CA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5150-2E91-4832-8583-3F7F287C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0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4535-2077-4CDB-9E0A-F704F5CF3CA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5150-2E91-4832-8583-3F7F287C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4535-2077-4CDB-9E0A-F704F5CF3CA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5150-2E91-4832-8583-3F7F287C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6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4535-2077-4CDB-9E0A-F704F5CF3CA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5150-2E91-4832-8583-3F7F287C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4535-2077-4CDB-9E0A-F704F5CF3CA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5150-2E91-4832-8583-3F7F287C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4535-2077-4CDB-9E0A-F704F5CF3CA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5150-2E91-4832-8583-3F7F287C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0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4535-2077-4CDB-9E0A-F704F5CF3CA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5150-2E91-4832-8583-3F7F287C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4535-2077-4CDB-9E0A-F704F5CF3CA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5150-2E91-4832-8583-3F7F287C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5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34535-2077-4CDB-9E0A-F704F5CF3CA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25150-2E91-4832-8583-3F7F287C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55.206.139.48:3838/R3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cmlegault/R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Recognizing Random Residuals, the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11382"/>
            <a:ext cx="9144000" cy="1655762"/>
          </a:xfrm>
        </p:spPr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Legault</a:t>
            </a:r>
            <a:endParaRPr lang="en-US" dirty="0" smtClean="0"/>
          </a:p>
          <a:p>
            <a:r>
              <a:rPr lang="en-US" dirty="0" smtClean="0"/>
              <a:t>Population Dynamics Branch</a:t>
            </a:r>
          </a:p>
          <a:p>
            <a:r>
              <a:rPr lang="en-US" dirty="0" smtClean="0"/>
              <a:t>READ Speed Talks 12 December 2019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390" y="3017520"/>
            <a:ext cx="331561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81912"/>
            <a:ext cx="12192000" cy="93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81912"/>
            <a:ext cx="12192000" cy="93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91199"/>
            <a:ext cx="12192000" cy="937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7190" y="236596"/>
            <a:ext cx="1785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so far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your browser to </a:t>
            </a:r>
            <a:r>
              <a:rPr lang="en-US" dirty="0" smtClean="0">
                <a:hlinkClick r:id="rId3"/>
              </a:rPr>
              <a:t>http://155.206.139.48:3838/R3/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 users who want a peek under the hood can find the code at </a:t>
            </a:r>
            <a:r>
              <a:rPr lang="en-US" dirty="0" smtClean="0">
                <a:hlinkClick r:id="rId4"/>
              </a:rPr>
              <a:t>https://github.com/cmlegault/R3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390" y="3017520"/>
            <a:ext cx="331561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51473" cy="94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3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3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3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3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2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81912"/>
            <a:ext cx="12192000" cy="937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7190" y="236596"/>
            <a:ext cx="20926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Random or Not?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81912"/>
            <a:ext cx="12192000" cy="93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81912"/>
            <a:ext cx="12192000" cy="93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434</Words>
  <Application>Microsoft Office PowerPoint</Application>
  <PresentationFormat>Widescreen</PresentationFormat>
  <Paragraphs>45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Recognizing Random Residuals, the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play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Recognizing Random Residuals, the game</dc:title>
  <dc:creator>Chris.Legault</dc:creator>
  <cp:lastModifiedBy>Chris.Legault</cp:lastModifiedBy>
  <cp:revision>10</cp:revision>
  <dcterms:created xsi:type="dcterms:W3CDTF">2019-11-26T18:47:22Z</dcterms:created>
  <dcterms:modified xsi:type="dcterms:W3CDTF">2019-12-10T14:02:27Z</dcterms:modified>
</cp:coreProperties>
</file>