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5e3821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5e3821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5e3821b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5e3821b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5e3821b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5e3821b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5e3821b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5e3821b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14125" y="15698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Room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26900" y="3485725"/>
            <a:ext cx="4847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Fade Abdeljaber, Chris Lenell, Deonvell Shed, Luke Wittenkeller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are stuck in an arena and must somehow escape.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Solve various puzzles and riddles in order to get closer to the escape portal.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Navigate through a 3D </a:t>
            </a:r>
            <a:r>
              <a:rPr lang="en" sz="1800"/>
              <a:t>environment</a:t>
            </a:r>
            <a:r>
              <a:rPr lang="en" sz="1800"/>
              <a:t>.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600" y="3420304"/>
            <a:ext cx="1608525" cy="144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3987" y="2969088"/>
            <a:ext cx="2084925" cy="20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Features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i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Sprites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: 2D Images</a:t>
            </a:r>
            <a:endParaRPr b="1"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i="1" lang="en" sz="1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: Show current player’s items</a:t>
            </a:r>
            <a:endParaRPr b="1"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i="1" lang="en" sz="1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Textures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: Ability to show different textures on surfaces</a:t>
            </a:r>
            <a:endParaRPr b="1"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i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Interaction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: Player can interact with certain objects</a:t>
            </a:r>
            <a:endParaRPr b="1" i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i="1"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Sound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: Sounds to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complement player interaction</a:t>
            </a:r>
            <a:endParaRPr b="1" i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1578"/>
            <a:ext cx="1406425" cy="15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8700" y="0"/>
            <a:ext cx="2365301" cy="19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hood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 is grouped into three main groups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Engine </a:t>
            </a:r>
            <a:endParaRPr sz="1400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Displays the game</a:t>
            </a:r>
            <a:endParaRPr sz="1400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Calculates player’s location and actions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Game</a:t>
            </a:r>
            <a:endParaRPr sz="1400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Layout of levels</a:t>
            </a:r>
            <a:endParaRPr sz="1400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Logic of puzzles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 Interface (UI)</a:t>
            </a:r>
            <a:endParaRPr sz="1400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Menu</a:t>
            </a:r>
            <a:endParaRPr sz="1400"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Inventory</a:t>
            </a:r>
            <a:endParaRPr sz="1400"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11347"/>
          <a:stretch/>
        </p:blipFill>
        <p:spPr>
          <a:xfrm>
            <a:off x="5143700" y="3180300"/>
            <a:ext cx="3543100" cy="19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during development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Adding textures and sprites to the game.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Displaying them correctly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Putting sprites in correct locations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puzzles that will keep the player engaged.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Coming up with puzzle ideas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Implementing the puzzle logic into the game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