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cbcde0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cbcde0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cc6f80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cc6f8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cb7ae36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cb7ae36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cbcde0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cbcde0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cb7ae36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cb7ae36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cb7ae36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dcb7ae36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cc6f80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dcc6f80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Trail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Fade Abdeljaber, Chris Lenell, Deonvell Shed, Luke Wittenkeller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Smartphone app to be used inside national parks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GPS map of the trails in National Parks and forests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inputs what landmarks they want to see, and app finds a path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25" y="2901400"/>
            <a:ext cx="3426575" cy="19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navigation of National Parks easier and faster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Bring in more visitors to the parks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Promote local businesses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475" y="2571750"/>
            <a:ext cx="4240874" cy="23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</a:t>
            </a:r>
            <a:r>
              <a:rPr b="1" lang="en"/>
              <a:t> </a:t>
            </a:r>
            <a:endParaRPr b="1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Entertainment</a:t>
            </a:r>
            <a:r>
              <a:rPr lang="en" sz="1800"/>
              <a:t> and guidance of visitors through national parks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more wasting time searching for best paths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types of users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78" y="2904650"/>
            <a:ext cx="3453775" cy="20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 b="5330" l="-3520" r="3520" t="-5330"/>
          <a:stretch/>
        </p:blipFill>
        <p:spPr>
          <a:xfrm>
            <a:off x="4425325" y="2904650"/>
            <a:ext cx="4169102" cy="20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 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the Best Route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Edit an Path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Edit </a:t>
            </a:r>
            <a:r>
              <a:rPr lang="en" sz="1800"/>
              <a:t>Prohibited</a:t>
            </a:r>
            <a:r>
              <a:rPr lang="en" sz="1800"/>
              <a:t> Areas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Recommended Areas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Path Traffic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50" y="1967571"/>
            <a:ext cx="3234150" cy="1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&amp; Users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181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National Park Service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National Park workers are key users</a:t>
            </a:r>
            <a:endParaRPr sz="18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Will provide feedback during development of app</a:t>
            </a:r>
            <a:endParaRPr sz="1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Maintenance users required to ensure paths are up to date and safe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Intended for users over 16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224" y="2571750"/>
            <a:ext cx="1723850" cy="22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Mobile device app running IOS or Android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Unstable internet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Heavy reliance on Google’s API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 constraints due to the cost of making calls to Google’s API</a:t>
            </a:r>
            <a:endParaRPr sz="140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625" y="3147150"/>
            <a:ext cx="3417975" cy="17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and Assumptions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time when national parks receive the most visitors is during the summer.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application will use Google’s API in order to generate a path for the user.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maps of the national parks will also be downloaded during the installation of the application.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The users device running the application will be either an iPhone running IOS or an Android running any android operating system that allows .apk files to be installed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