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82" r:id="rId3"/>
    <p:sldId id="277" r:id="rId4"/>
    <p:sldId id="283" r:id="rId5"/>
    <p:sldId id="286" r:id="rId6"/>
    <p:sldId id="285" r:id="rId7"/>
    <p:sldId id="287" r:id="rId8"/>
    <p:sldId id="259" r:id="rId9"/>
    <p:sldId id="294" r:id="rId10"/>
    <p:sldId id="295" r:id="rId11"/>
    <p:sldId id="296" r:id="rId12"/>
    <p:sldId id="284" r:id="rId13"/>
    <p:sldId id="258" r:id="rId14"/>
    <p:sldId id="264" r:id="rId15"/>
    <p:sldId id="293" r:id="rId16"/>
    <p:sldId id="292" r:id="rId17"/>
    <p:sldId id="300" r:id="rId18"/>
    <p:sldId id="261" r:id="rId19"/>
    <p:sldId id="260" r:id="rId20"/>
    <p:sldId id="288" r:id="rId21"/>
    <p:sldId id="290" r:id="rId22"/>
    <p:sldId id="279" r:id="rId23"/>
    <p:sldId id="280" r:id="rId24"/>
    <p:sldId id="297" r:id="rId25"/>
    <p:sldId id="298" r:id="rId26"/>
    <p:sldId id="301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5763-CF22-4286-9B0D-A6DCA720549D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4D8B2-8121-4507-9F67-27309A932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89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42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https://github.com/cmlh/Maltego-haveibeenpwned/wiki#api-v1-1</a:t>
            </a:r>
          </a:p>
          <a:p>
            <a:endParaRPr lang="en-AU" dirty="0"/>
          </a:p>
          <a:p>
            <a:r>
              <a:rPr lang="en-AU" dirty="0"/>
              <a:t>HTTP Status Codes</a:t>
            </a:r>
            <a:endParaRPr lang="en-US" dirty="0"/>
          </a:p>
          <a:p>
            <a:r>
              <a:rPr lang="en-US" dirty="0">
                <a:effectLst/>
              </a:rPr>
              <a:t>	200	Ok — the password was found in the </a:t>
            </a:r>
            <a:r>
              <a:rPr lang="en-US" dirty="0" err="1">
                <a:effectLst/>
              </a:rPr>
              <a:t>Pwned</a:t>
            </a:r>
            <a:r>
              <a:rPr lang="en-US" dirty="0">
                <a:effectLst/>
              </a:rPr>
              <a:t> Passwords repository</a:t>
            </a:r>
          </a:p>
          <a:p>
            <a:r>
              <a:rPr lang="en-US" dirty="0">
                <a:effectLst/>
              </a:rPr>
              <a:t>	404	Not found — the password was not found in the </a:t>
            </a:r>
            <a:r>
              <a:rPr lang="en-US" dirty="0" err="1">
                <a:effectLst/>
              </a:rPr>
              <a:t>Pwned</a:t>
            </a:r>
            <a:r>
              <a:rPr lang="en-US" dirty="0">
                <a:effectLst/>
              </a:rPr>
              <a:t> Passwords repository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72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https://haveibeenpwned.com/API/v2#SearchingPwnedPasswordsByPassword</a:t>
            </a:r>
          </a:p>
          <a:p>
            <a:endParaRPr lang="en-AU" dirty="0"/>
          </a:p>
          <a:p>
            <a:r>
              <a:rPr lang="en-AU" dirty="0"/>
              <a:t>HTTP Status Codes</a:t>
            </a:r>
            <a:endParaRPr lang="en-US" dirty="0"/>
          </a:p>
          <a:p>
            <a:r>
              <a:rPr lang="en-US" dirty="0">
                <a:effectLst/>
              </a:rPr>
              <a:t>	200	Ok — the password was found in the </a:t>
            </a:r>
            <a:r>
              <a:rPr lang="en-US" dirty="0" err="1">
                <a:effectLst/>
              </a:rPr>
              <a:t>Pwned</a:t>
            </a:r>
            <a:r>
              <a:rPr lang="en-US" dirty="0">
                <a:effectLst/>
              </a:rPr>
              <a:t> Passwords repository</a:t>
            </a:r>
          </a:p>
          <a:p>
            <a:r>
              <a:rPr lang="en-US" dirty="0">
                <a:effectLst/>
              </a:rPr>
              <a:t>	404	Not found — the password was not found in the </a:t>
            </a:r>
            <a:r>
              <a:rPr lang="en-US" dirty="0" err="1">
                <a:effectLst/>
              </a:rPr>
              <a:t>Pwned</a:t>
            </a:r>
            <a:r>
              <a:rPr lang="en-US" dirty="0">
                <a:effectLst/>
              </a:rPr>
              <a:t> Passwords repository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49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41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26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821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  <a:p>
            <a:endParaRPr lang="en-US" dirty="0"/>
          </a:p>
          <a:p>
            <a:r>
              <a:rPr lang="en-AU" dirty="0"/>
              <a:t>Slide hidden due to https://www.troyhunt.com/pastes-on-have-i-been-pwned-are-no-longer-publicly-listed/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10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44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Yellow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279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925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37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32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37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Collections Disabled</a:t>
            </a:r>
            <a:endParaRPr lang="en-AU" dirty="0"/>
          </a:p>
          <a:p>
            <a:endParaRPr lang="en-AU" dirty="0"/>
          </a:p>
          <a:p>
            <a:r>
              <a:rPr lang="en-AU" dirty="0"/>
              <a:t>Domains and Breach Names Link colour changed to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303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304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23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337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530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http://maltego.blogspot.com.au/2017/12/time-to-say-goodbye.html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707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https://twitter.com/cmlh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9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23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3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https://haveibeenpwned.com/ecosystem.pdf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88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r>
              <a:rPr lang="en-AU" dirty="0"/>
              <a:t>	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	400	Bad request — the account does not comply with an acceptable format (i.e. it's an empty string)</a:t>
            </a:r>
          </a:p>
          <a:p>
            <a:r>
              <a:rPr lang="en-AU" dirty="0"/>
              <a:t>	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78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21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0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https://haveibeenpwned.com/API/v2#RateLimiting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AU" dirty="0"/>
              <a:t>TTP Status Codes</a:t>
            </a:r>
          </a:p>
          <a:p>
            <a:r>
              <a:rPr lang="en-AU" dirty="0"/>
              <a:t>	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	400	Bad request — the account does not comply with an acceptable format (i.e. it's an empty string)</a:t>
            </a:r>
          </a:p>
          <a:p>
            <a:r>
              <a:rPr lang="en-AU" dirty="0"/>
              <a:t>	403	Forbidden — no user agent has been specified in the request</a:t>
            </a:r>
          </a:p>
          <a:p>
            <a:r>
              <a:rPr lang="en-AU" dirty="0"/>
              <a:t>	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	429	Too many requests — the rate limit has been exceeded</a:t>
            </a:r>
          </a:p>
          <a:p>
            <a:endParaRPr lang="en-US" dirty="0"/>
          </a:p>
          <a:p>
            <a:r>
              <a:rPr lang="en-AU" dirty="0"/>
              <a:t>https://github.com/cmlh/Maltego-haveibeenpwned/wiki#rate-limit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28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2D56-9BFE-434B-8319-8137168FF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FE274-B232-4C09-A0A5-2F00B9B93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7D51-454E-404E-B012-52F7FABF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BE82-7DA2-4AC4-AF29-E8E74BAE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DFAD-B068-436F-B130-650AD5EA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6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8251-D466-4D66-800E-7910B2E9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A663-EC61-4431-A05D-8DA70E48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3818-0FAE-4F9F-AF5A-EA355F28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E031-247F-47E5-9314-B5685CB4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A642-28A9-4847-BC54-7798DDB0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8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F2AB4-0BFC-458E-A1AC-90C1087D9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1586C-B570-4875-9BCA-29668E50F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BA37-7B69-4F18-A241-5D9A516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35E1-6543-4D2F-8355-20AA49E9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40C56-FA2F-46DA-BBF7-7D90F4E0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8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63D4-0293-43DE-8F43-A390C480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9BEA-620B-4CE6-9B7E-0E6BC08B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F51E-21F9-4E7A-8D58-53E6D7BB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9DAA-1ACA-4A27-9751-E2D9BC2E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24D0-B83F-4205-8740-55E3F087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78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ECEF-2C82-45FB-834E-25E59A3E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3F676-AF4D-4DEA-A1B7-FC69420B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1B734-30AA-46DD-B510-949A0036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8B29-2239-477A-AEFD-44048EA6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C232-21D9-4E30-A5D0-3D8A5C43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68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26FA-79D9-4D81-9A98-22C13624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37D8-D40D-42C7-9E19-6EC50F3E2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F82D4-F650-4DBC-8B29-DD04A167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23F03-8D84-49B1-81CD-3CE343BF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2C74-20AC-4586-91F0-8AA75B3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E4289-D0E3-4489-B0F6-D31EE07B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3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6A2B-F426-4A32-986F-91C32E20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1288-542D-468D-8F87-1EC0E6BC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AD00-7449-4FF1-B90F-9279F27BD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1CE5C-0182-4139-B955-BADF287B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D1707-1B10-4B32-8E9D-CCFEE2318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17EB2-66BD-45F5-896C-1302A7B9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44344-ADA2-4A73-A3B6-61C8C272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016F1-D942-488D-80B1-6A7FA271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2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BBE0-84CE-40C7-970C-232BEFDA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D2BBA-08BB-43C1-A054-FDD96347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E397E-EEFC-45F4-A206-B002A950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391EB-7978-4B83-AAAF-FB10E323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71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7B993-A2DF-42DE-BD18-1040D9AE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21534-AADE-439F-ADD4-8673B84A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BF0D0-73FE-4C08-8E06-AC94721C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60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658D-8935-4B3F-AF95-623D37A5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DCDB-9CEB-49F2-A8DD-6C726AF2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18030-D646-4112-901B-86CCACD5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4CA8-3B6B-4885-B679-F729F1FA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9677-775F-4D7E-AB7E-79C30D5D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A537-2637-4084-93E6-6C3FFE1C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13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D809-F9E1-4923-942C-D1BB3A93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D0D45-DC57-4A96-85FD-4E625D0B7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C623-7922-4E06-A802-2508B9A1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3AB9-7758-4177-8A2F-8704CBE4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AEA4E-12C8-48E5-83E8-3A43EDBC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1DAD-2F77-4298-965A-A621DCD5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5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666C4-9A00-4D1C-B86A-D4BB5F39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08943-16A4-4987-A952-CEF482CE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D098-F4BC-4CDA-8555-EF8AF451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3FC0-3381-4305-9961-4E6B2FFC5D5B}" type="datetimeFigureOut">
              <a:rPr lang="en-AU" smtClean="0"/>
              <a:t>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997F-E157-4F06-9014-3B456325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91F0-F252-430D-9399-17BCC8543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414C-BD2E-4749-AE77-977F84C58C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0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-i-been-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cmlh/Maltego-haveibeenpwned/tree/master/Presentation" TargetMode="External"/><Relationship Id="rId4" Type="http://schemas.openxmlformats.org/officeDocument/2006/relationships/hyperlink" Target="https://speakerdeck.com/cmlh/maltego-have-i-been-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twitter.com/cmlh" TargetMode="External"/><Relationship Id="rId7" Type="http://schemas.openxmlformats.org/officeDocument/2006/relationships/hyperlink" Target="https://github.com/cmlh/Maltego-haveibeenpwned/tree/master/Present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akerdeck.com/cmlh/maltego-have-i-been-pwned" TargetMode="External"/><Relationship Id="rId5" Type="http://schemas.openxmlformats.org/officeDocument/2006/relationships/hyperlink" Target="https://www.slideshare.net/cmlh/maltego-have-i-been-pwned" TargetMode="External"/><Relationship Id="rId4" Type="http://schemas.openxmlformats.org/officeDocument/2006/relationships/hyperlink" Target="mailto:christian.heinrich@cmlh.id.a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sz="3200" b="1" dirty="0"/>
              <a:t>Christian Heinrich</a:t>
            </a:r>
          </a:p>
          <a:p>
            <a:pPr algn="l"/>
            <a:r>
              <a:rPr lang="en-US" b="1" dirty="0"/>
              <a:t>D</a:t>
            </a:r>
            <a:r>
              <a:rPr lang="en-AU" b="1" dirty="0"/>
              <a:t>EFCON China [Beta] (2018)</a:t>
            </a:r>
          </a:p>
          <a:p>
            <a:pPr algn="l"/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A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Labs</a:t>
            </a:r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and “</a:t>
            </a:r>
            <a:r>
              <a:rPr lang="en-A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Recon Village</a:t>
            </a:r>
            <a:r>
              <a:rPr lang="en-A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</a:t>
            </a:r>
            <a:r>
              <a:rPr lang="en-AU" b="1" dirty="0" err="1"/>
              <a:t>Pwned</a:t>
            </a:r>
            <a:r>
              <a:rPr lang="en-AU" b="1" dirty="0"/>
              <a:t> Passwords” – API v1</a:t>
            </a:r>
          </a:p>
        </p:txBody>
      </p:sp>
    </p:spTree>
    <p:extLst>
      <p:ext uri="{BB962C8B-B14F-4D97-AF65-F5344CB8AC3E}">
        <p14:creationId xmlns:p14="http://schemas.microsoft.com/office/powerpoint/2010/main" val="87030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r>
              <a:rPr lang="en-US" strike="sngStrike" dirty="0"/>
              <a:t>Searching by Password</a:t>
            </a:r>
          </a:p>
          <a:p>
            <a:r>
              <a:rPr lang="en-US" dirty="0"/>
              <a:t>Searching by Range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</a:t>
            </a:r>
            <a:r>
              <a:rPr lang="en-AU" b="1" dirty="0" err="1"/>
              <a:t>Pwned</a:t>
            </a:r>
            <a:r>
              <a:rPr lang="en-AU" b="1" dirty="0"/>
              <a:t> Passwords” – API v2</a:t>
            </a:r>
          </a:p>
        </p:txBody>
      </p:sp>
    </p:spTree>
    <p:extLst>
      <p:ext uri="{BB962C8B-B14F-4D97-AF65-F5344CB8AC3E}">
        <p14:creationId xmlns:p14="http://schemas.microsoft.com/office/powerpoint/2010/main" val="68354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2" name="Picture 2" descr="https://pbs.twimg.com/media/DYpleCbVAAEHZon.jpg">
            <a:extLst>
              <a:ext uri="{FF2B5EF4-FFF2-40B4-BE49-F238E27FC236}">
                <a16:creationId xmlns:a16="http://schemas.microsoft.com/office/drawing/2014/main" id="{645E89F9-BA43-4AC6-BDC5-ACC2F3408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7" y="2236437"/>
            <a:ext cx="11181646" cy="23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463B9-A4C8-4D74-9A3E-54DD2BCE5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90550"/>
            <a:ext cx="9753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strike="sngStrike" dirty="0"/>
              <a:t>@</a:t>
            </a:r>
            <a:r>
              <a:rPr lang="en-AU" b="1" strike="sngStrike" dirty="0" err="1"/>
              <a:t>haveibeenpwned</a:t>
            </a:r>
            <a:r>
              <a:rPr lang="en-AU" b="1" strike="sngStrike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2F830-02D3-4113-869C-CD29B48C9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19187"/>
            <a:ext cx="9753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DF900-070F-474A-90F7-BC859F45F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13" y="0"/>
            <a:ext cx="8252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0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https://www.slideshare.net/cmlh/maltego-have-i-been-pwned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https://speakerdeck.com/cmlh/maltego-have-i-been-pwned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https://github.com/cmlh/Maltego-haveibeenpwned/tree/master/Presentation</a:t>
            </a: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E309C-0557-4A12-9FB1-CF1ADC08E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862"/>
            <a:ext cx="97536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B0556-DC4A-4E16-97EB-A66F84433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9" y="1330076"/>
            <a:ext cx="11922641" cy="44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haveibeenpwned.Password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AU" i="1" dirty="0"/>
              <a:t>Inherits from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maltego.Hash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</a:t>
            </a:r>
            <a:r>
              <a:rPr lang="en-AU" b="1" dirty="0" err="1"/>
              <a:t>Pwned</a:t>
            </a:r>
            <a:r>
              <a:rPr lang="en-AU" b="1" dirty="0"/>
              <a:t>  Passwords” API v2 –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676018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</a:t>
            </a:r>
            <a:r>
              <a:rPr lang="en-AU" b="1" dirty="0" err="1"/>
              <a:t>Pwned</a:t>
            </a:r>
            <a:r>
              <a:rPr lang="en-AU" b="1" dirty="0"/>
              <a:t>  Passwords” API v2 – 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B00C3-0A3B-4E4F-A384-E528BDD10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1069053"/>
            <a:ext cx="10992293" cy="47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7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2"/>
            <a:ext cx="10732168" cy="2974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SudhanshuC</a:t>
            </a:r>
            <a:r>
              <a:rPr lang="en-US" dirty="0"/>
              <a:t> of the forked </a:t>
            </a:r>
            <a:r>
              <a:rPr lang="en-US" dirty="0" err="1"/>
              <a:t>Maltego</a:t>
            </a:r>
            <a:r>
              <a:rPr lang="en-US" dirty="0"/>
              <a:t> local transforms</a:t>
            </a:r>
            <a:endParaRPr lang="en-US" sz="2400" b="1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strike="sngStrike" dirty="0"/>
              <a:t>@</a:t>
            </a:r>
            <a:r>
              <a:rPr lang="en-AU" strike="sngStrike" dirty="0" err="1"/>
              <a:t>RoelofTemmingh</a:t>
            </a:r>
            <a:r>
              <a:rPr lang="en-AU" strike="sngStrike" dirty="0"/>
              <a:t>, </a:t>
            </a:r>
            <a:r>
              <a:rPr lang="en-AU" dirty="0"/>
              <a:t>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@cmlh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https://www.slideshare.net/cmlh/maltego-have-i-been-pwned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https://speakerdeck.com/cmlh/maltego-have-i-been-pwned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https://github.com/cmlh/Maltego-haveibeenpwned/tree/master/Presentation</a:t>
            </a: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v2], including “</a:t>
            </a:r>
            <a:r>
              <a:rPr lang="en-AU" i="1" dirty="0" err="1"/>
              <a:t>Pwned</a:t>
            </a:r>
            <a:r>
              <a:rPr lang="en-AU" i="1" dirty="0"/>
              <a:t> Passwords</a:t>
            </a:r>
            <a:r>
              <a:rPr lang="en-AU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strike="sngStrike" dirty="0"/>
              <a:t>Import configuration file</a:t>
            </a:r>
          </a:p>
          <a:p>
            <a:pPr lvl="1"/>
            <a:r>
              <a:rPr lang="en-AU" dirty="0"/>
              <a:t>“</a:t>
            </a:r>
            <a:r>
              <a:rPr lang="en-AU" i="1" dirty="0"/>
              <a:t>Transform Hub</a:t>
            </a:r>
            <a:r>
              <a:rPr lang="en-AU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Penetration Tester</a:t>
            </a:r>
          </a:p>
          <a:p>
            <a:pPr lvl="1"/>
            <a:r>
              <a:rPr lang="en-AU" dirty="0"/>
              <a:t>Incident Responder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CF693-EF80-44CC-ADF4-83DD40E53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00087"/>
            <a:ext cx="97536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0" indent="0">
              <a:buNone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Rate Limit</a:t>
            </a:r>
          </a:p>
          <a:p>
            <a:r>
              <a:rPr lang="en-US" i="1" dirty="0"/>
              <a:t>All breaches for an account</a:t>
            </a:r>
            <a:r>
              <a:rPr lang="en-US" dirty="0"/>
              <a:t> i.e. e-mail address and alias.</a:t>
            </a:r>
          </a:p>
          <a:p>
            <a:r>
              <a:rPr lang="en-US" i="1" dirty="0"/>
              <a:t>All pastes for an e-mail address</a:t>
            </a:r>
            <a:endParaRPr lang="en-AU" i="1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 – Rate Limit</a:t>
            </a:r>
          </a:p>
        </p:txBody>
      </p:sp>
    </p:spTree>
    <p:extLst>
      <p:ext uri="{BB962C8B-B14F-4D97-AF65-F5344CB8AC3E}">
        <p14:creationId xmlns:p14="http://schemas.microsoft.com/office/powerpoint/2010/main" val="146016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779</Words>
  <Application>Microsoft Office PowerPoint</Application>
  <PresentationFormat>Widescreen</PresentationFormat>
  <Paragraphs>184</Paragraphs>
  <Slides>27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@haveibeenpwned – API v2 – Rate Limit</vt:lpstr>
      <vt:lpstr>“Pwned Passwords” – API v1</vt:lpstr>
      <vt:lpstr>“Pwned Passwords”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“Pwned  Passwords” API v2 – Input Entities</vt:lpstr>
      <vt:lpstr>“Pwned  Passwords” API v2 – Range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Maltego “Have I Been Pwned?”</dc:title>
  <dc:creator>Christian Heinrich</dc:creator>
  <cp:lastModifiedBy>Christian Heinrich</cp:lastModifiedBy>
  <cp:revision>1</cp:revision>
  <dcterms:created xsi:type="dcterms:W3CDTF">2018-04-06T15:57:43Z</dcterms:created>
  <dcterms:modified xsi:type="dcterms:W3CDTF">2018-04-06T16:04:16Z</dcterms:modified>
</cp:coreProperties>
</file>