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"/>
  </p:notesMasterIdLst>
  <p:handoutMasterIdLst>
    <p:handoutMasterId r:id="rId4"/>
  </p:handoutMasterIdLst>
  <p:sldIdLst>
    <p:sldId id="334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1097"/>
    <a:srgbClr val="FF3300"/>
    <a:srgbClr val="FF4B4B"/>
    <a:srgbClr val="06243B"/>
    <a:srgbClr val="FCEDD2"/>
    <a:srgbClr val="F69200"/>
    <a:srgbClr val="FFFFFF"/>
    <a:srgbClr val="9983B5"/>
    <a:srgbClr val="B3A2C7"/>
    <a:srgbClr val="AD9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0" autoAdjust="0"/>
    <p:restoredTop sz="99261" autoAdjust="0"/>
  </p:normalViewPr>
  <p:slideViewPr>
    <p:cSldViewPr>
      <p:cViewPr varScale="1">
        <p:scale>
          <a:sx n="108" d="100"/>
          <a:sy n="108" d="100"/>
        </p:scale>
        <p:origin x="60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844"/>
    </p:cViewPr>
  </p:sorterViewPr>
  <p:notesViewPr>
    <p:cSldViewPr>
      <p:cViewPr varScale="1">
        <p:scale>
          <a:sx n="63" d="100"/>
          <a:sy n="63" d="100"/>
        </p:scale>
        <p:origin x="1598" y="7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s, Chris M" userId="9673a44a-2dc7-467f-a979-e2882b527014" providerId="ADAL" clId="{2E2B4BED-B9BA-4EF2-A610-9201B232B0A8}"/>
    <pc:docChg chg="undo custSel modSld modMainMaster modNotesMaster">
      <pc:chgData name="Matthews, Chris M" userId="9673a44a-2dc7-467f-a979-e2882b527014" providerId="ADAL" clId="{2E2B4BED-B9BA-4EF2-A610-9201B232B0A8}" dt="2021-12-02T17:09:34.427" v="54" actId="931"/>
      <pc:docMkLst>
        <pc:docMk/>
      </pc:docMkLst>
      <pc:sldChg chg="addSp delSp modSp mod">
        <pc:chgData name="Matthews, Chris M" userId="9673a44a-2dc7-467f-a979-e2882b527014" providerId="ADAL" clId="{2E2B4BED-B9BA-4EF2-A610-9201B232B0A8}" dt="2021-12-02T17:09:34.427" v="54" actId="931"/>
        <pc:sldMkLst>
          <pc:docMk/>
          <pc:sldMk cId="863579639" sldId="334"/>
        </pc:sldMkLst>
        <pc:spChg chg="mod">
          <ac:chgData name="Matthews, Chris M" userId="9673a44a-2dc7-467f-a979-e2882b527014" providerId="ADAL" clId="{2E2B4BED-B9BA-4EF2-A610-9201B232B0A8}" dt="2021-12-02T17:09:32.035" v="52" actId="20577"/>
          <ac:spMkLst>
            <pc:docMk/>
            <pc:sldMk cId="863579639" sldId="334"/>
            <ac:spMk id="3" creationId="{E6427090-3882-46BA-9E15-104F05947E97}"/>
          </ac:spMkLst>
        </pc:spChg>
        <pc:spChg chg="add del mod">
          <ac:chgData name="Matthews, Chris M" userId="9673a44a-2dc7-467f-a979-e2882b527014" providerId="ADAL" clId="{2E2B4BED-B9BA-4EF2-A610-9201B232B0A8}" dt="2021-12-02T17:09:34.427" v="54" actId="931"/>
          <ac:spMkLst>
            <pc:docMk/>
            <pc:sldMk cId="863579639" sldId="334"/>
            <ac:spMk id="7" creationId="{65433299-2C56-4DAF-A4DB-919A339348AA}"/>
          </ac:spMkLst>
        </pc:spChg>
        <pc:picChg chg="add del mod">
          <ac:chgData name="Matthews, Chris M" userId="9673a44a-2dc7-467f-a979-e2882b527014" providerId="ADAL" clId="{2E2B4BED-B9BA-4EF2-A610-9201B232B0A8}" dt="2021-12-02T17:09:34.427" v="54" actId="931"/>
          <ac:picMkLst>
            <pc:docMk/>
            <pc:sldMk cId="863579639" sldId="334"/>
            <ac:picMk id="13" creationId="{FC6202ED-E325-407B-9884-3B87B7544144}"/>
          </ac:picMkLst>
        </pc:picChg>
      </pc:sldChg>
      <pc:sldMasterChg chg="addSp delSp modSp mod modSldLayout">
        <pc:chgData name="Matthews, Chris M" userId="9673a44a-2dc7-467f-a979-e2882b527014" providerId="ADAL" clId="{2E2B4BED-B9BA-4EF2-A610-9201B232B0A8}" dt="2021-12-01T20:24:00.403" v="41" actId="167"/>
        <pc:sldMasterMkLst>
          <pc:docMk/>
          <pc:sldMasterMk cId="3848285866" sldId="2147483690"/>
        </pc:sldMasterMkLst>
        <pc:spChg chg="mod">
          <ac:chgData name="Matthews, Chris M" userId="9673a44a-2dc7-467f-a979-e2882b527014" providerId="ADAL" clId="{2E2B4BED-B9BA-4EF2-A610-9201B232B0A8}" dt="2021-12-01T20:19:36.802" v="2"/>
          <ac:spMkLst>
            <pc:docMk/>
            <pc:sldMasterMk cId="3848285866" sldId="2147483690"/>
            <ac:spMk id="2" creationId="{00000000-0000-0000-0000-000000000000}"/>
          </ac:spMkLst>
        </pc:spChg>
        <pc:spChg chg="mod">
          <ac:chgData name="Matthews, Chris M" userId="9673a44a-2dc7-467f-a979-e2882b527014" providerId="ADAL" clId="{2E2B4BED-B9BA-4EF2-A610-9201B232B0A8}" dt="2021-12-01T20:19:36.802" v="2"/>
          <ac:spMkLst>
            <pc:docMk/>
            <pc:sldMasterMk cId="3848285866" sldId="2147483690"/>
            <ac:spMk id="3" creationId="{00000000-0000-0000-0000-000000000000}"/>
          </ac:spMkLst>
        </pc:spChg>
        <pc:spChg chg="mod">
          <ac:chgData name="Matthews, Chris M" userId="9673a44a-2dc7-467f-a979-e2882b527014" providerId="ADAL" clId="{2E2B4BED-B9BA-4EF2-A610-9201B232B0A8}" dt="2021-12-01T20:19:36.802" v="2"/>
          <ac:spMkLst>
            <pc:docMk/>
            <pc:sldMasterMk cId="3848285866" sldId="2147483690"/>
            <ac:spMk id="4" creationId="{00000000-0000-0000-0000-000000000000}"/>
          </ac:spMkLst>
        </pc:spChg>
        <pc:spChg chg="mod">
          <ac:chgData name="Matthews, Chris M" userId="9673a44a-2dc7-467f-a979-e2882b527014" providerId="ADAL" clId="{2E2B4BED-B9BA-4EF2-A610-9201B232B0A8}" dt="2021-12-01T20:19:36.802" v="2"/>
          <ac:spMkLst>
            <pc:docMk/>
            <pc:sldMasterMk cId="3848285866" sldId="2147483690"/>
            <ac:spMk id="5" creationId="{00000000-0000-0000-0000-000000000000}"/>
          </ac:spMkLst>
        </pc:spChg>
        <pc:spChg chg="mod">
          <ac:chgData name="Matthews, Chris M" userId="9673a44a-2dc7-467f-a979-e2882b527014" providerId="ADAL" clId="{2E2B4BED-B9BA-4EF2-A610-9201B232B0A8}" dt="2021-12-01T20:19:36.802" v="2"/>
          <ac:spMkLst>
            <pc:docMk/>
            <pc:sldMasterMk cId="3848285866" sldId="2147483690"/>
            <ac:spMk id="6" creationId="{00000000-0000-0000-0000-000000000000}"/>
          </ac:spMkLst>
        </pc:spChg>
        <pc:spChg chg="add del mod">
          <ac:chgData name="Matthews, Chris M" userId="9673a44a-2dc7-467f-a979-e2882b527014" providerId="ADAL" clId="{2E2B4BED-B9BA-4EF2-A610-9201B232B0A8}" dt="2021-12-01T20:22:32.365" v="24" actId="478"/>
          <ac:spMkLst>
            <pc:docMk/>
            <pc:sldMasterMk cId="3848285866" sldId="2147483690"/>
            <ac:spMk id="10" creationId="{6CC672D5-071D-4C1B-BEA5-A4152FA2B557}"/>
          </ac:spMkLst>
        </pc:spChg>
        <pc:grpChg chg="add del mod">
          <ac:chgData name="Matthews, Chris M" userId="9673a44a-2dc7-467f-a979-e2882b527014" providerId="ADAL" clId="{2E2B4BED-B9BA-4EF2-A610-9201B232B0A8}" dt="2021-12-01T20:23:45.630" v="39" actId="478"/>
          <ac:grpSpMkLst>
            <pc:docMk/>
            <pc:sldMasterMk cId="3848285866" sldId="2147483690"/>
            <ac:grpSpMk id="12" creationId="{6EACC9D8-2A8E-452E-871F-E328427B258B}"/>
          </ac:grpSpMkLst>
        </pc:grpChg>
        <pc:grpChg chg="add del mod">
          <ac:chgData name="Matthews, Chris M" userId="9673a44a-2dc7-467f-a979-e2882b527014" providerId="ADAL" clId="{2E2B4BED-B9BA-4EF2-A610-9201B232B0A8}" dt="2021-12-01T20:23:38.823" v="37"/>
          <ac:grpSpMkLst>
            <pc:docMk/>
            <pc:sldMasterMk cId="3848285866" sldId="2147483690"/>
            <ac:grpSpMk id="13" creationId="{60B5FEAF-CA0D-4DDC-B995-D7429009EF61}"/>
          </ac:grpSpMkLst>
        </pc:grpChg>
        <pc:picChg chg="del mod">
          <ac:chgData name="Matthews, Chris M" userId="9673a44a-2dc7-467f-a979-e2882b527014" providerId="ADAL" clId="{2E2B4BED-B9BA-4EF2-A610-9201B232B0A8}" dt="2021-12-01T20:19:38.847" v="3" actId="478"/>
          <ac:picMkLst>
            <pc:docMk/>
            <pc:sldMasterMk cId="3848285866" sldId="2147483690"/>
            <ac:picMk id="7" creationId="{00000000-0000-0000-0000-000000000000}"/>
          </ac:picMkLst>
        </pc:picChg>
        <pc:picChg chg="add del mod ord modCrop">
          <ac:chgData name="Matthews, Chris M" userId="9673a44a-2dc7-467f-a979-e2882b527014" providerId="ADAL" clId="{2E2B4BED-B9BA-4EF2-A610-9201B232B0A8}" dt="2021-12-01T20:23:34.938" v="35" actId="164"/>
          <ac:picMkLst>
            <pc:docMk/>
            <pc:sldMasterMk cId="3848285866" sldId="2147483690"/>
            <ac:picMk id="8" creationId="{B1049131-D979-46F0-B4B6-DBAAE4EC65E4}"/>
          </ac:picMkLst>
        </pc:picChg>
        <pc:picChg chg="add mod ord modCrop">
          <ac:chgData name="Matthews, Chris M" userId="9673a44a-2dc7-467f-a979-e2882b527014" providerId="ADAL" clId="{2E2B4BED-B9BA-4EF2-A610-9201B232B0A8}" dt="2021-12-01T20:23:34.938" v="35" actId="164"/>
          <ac:picMkLst>
            <pc:docMk/>
            <pc:sldMasterMk cId="3848285866" sldId="2147483690"/>
            <ac:picMk id="9" creationId="{A7D95B14-1E49-49EA-8134-DCBEB3551362}"/>
          </ac:picMkLst>
        </pc:picChg>
        <pc:picChg chg="add mod ord modCrop">
          <ac:chgData name="Matthews, Chris M" userId="9673a44a-2dc7-467f-a979-e2882b527014" providerId="ADAL" clId="{2E2B4BED-B9BA-4EF2-A610-9201B232B0A8}" dt="2021-12-01T20:23:34.938" v="35" actId="164"/>
          <ac:picMkLst>
            <pc:docMk/>
            <pc:sldMasterMk cId="3848285866" sldId="2147483690"/>
            <ac:picMk id="11" creationId="{FF260A99-0CA5-4EFC-AD48-B25451468595}"/>
          </ac:picMkLst>
        </pc:picChg>
        <pc:picChg chg="mod">
          <ac:chgData name="Matthews, Chris M" userId="9673a44a-2dc7-467f-a979-e2882b527014" providerId="ADAL" clId="{2E2B4BED-B9BA-4EF2-A610-9201B232B0A8}" dt="2021-12-01T20:23:37.211" v="36"/>
          <ac:picMkLst>
            <pc:docMk/>
            <pc:sldMasterMk cId="3848285866" sldId="2147483690"/>
            <ac:picMk id="14" creationId="{AF1D1A69-37C6-4F52-AD0C-1E0B70F7109C}"/>
          </ac:picMkLst>
        </pc:picChg>
        <pc:picChg chg="mod">
          <ac:chgData name="Matthews, Chris M" userId="9673a44a-2dc7-467f-a979-e2882b527014" providerId="ADAL" clId="{2E2B4BED-B9BA-4EF2-A610-9201B232B0A8}" dt="2021-12-01T20:23:37.211" v="36"/>
          <ac:picMkLst>
            <pc:docMk/>
            <pc:sldMasterMk cId="3848285866" sldId="2147483690"/>
            <ac:picMk id="15" creationId="{E5C42C5A-F00C-4190-BA9C-4DF040F2E9FA}"/>
          </ac:picMkLst>
        </pc:picChg>
        <pc:picChg chg="mod">
          <ac:chgData name="Matthews, Chris M" userId="9673a44a-2dc7-467f-a979-e2882b527014" providerId="ADAL" clId="{2E2B4BED-B9BA-4EF2-A610-9201B232B0A8}" dt="2021-12-01T20:23:37.211" v="36"/>
          <ac:picMkLst>
            <pc:docMk/>
            <pc:sldMasterMk cId="3848285866" sldId="2147483690"/>
            <ac:picMk id="16" creationId="{4EAE3575-7F7B-4A93-AB1E-A623C4FE17CC}"/>
          </ac:picMkLst>
        </pc:picChg>
        <pc:picChg chg="add mod ord">
          <ac:chgData name="Matthews, Chris M" userId="9673a44a-2dc7-467f-a979-e2882b527014" providerId="ADAL" clId="{2E2B4BED-B9BA-4EF2-A610-9201B232B0A8}" dt="2021-12-01T20:24:00.403" v="41" actId="167"/>
          <ac:picMkLst>
            <pc:docMk/>
            <pc:sldMasterMk cId="3848285866" sldId="2147483690"/>
            <ac:picMk id="17" creationId="{3C461435-6A5B-46DB-B759-3A5378F505DB}"/>
          </ac:picMkLst>
        </pc:picChg>
        <pc:sldLayoutChg chg="modSp">
          <pc:chgData name="Matthews, Chris M" userId="9673a44a-2dc7-467f-a979-e2882b527014" providerId="ADAL" clId="{2E2B4BED-B9BA-4EF2-A610-9201B232B0A8}" dt="2021-12-01T20:19:36.802" v="2"/>
          <pc:sldLayoutMkLst>
            <pc:docMk/>
            <pc:sldMasterMk cId="3848285866" sldId="2147483690"/>
            <pc:sldLayoutMk cId="484551179" sldId="2147483691"/>
          </pc:sldLayoutMkLst>
          <pc:spChg chg="mod">
            <ac:chgData name="Matthews, Chris M" userId="9673a44a-2dc7-467f-a979-e2882b527014" providerId="ADAL" clId="{2E2B4BED-B9BA-4EF2-A610-9201B232B0A8}" dt="2021-12-01T20:19:36.802" v="2"/>
            <ac:spMkLst>
              <pc:docMk/>
              <pc:sldMasterMk cId="3848285866" sldId="2147483690"/>
              <pc:sldLayoutMk cId="484551179" sldId="2147483691"/>
              <ac:spMk id="2" creationId="{00000000-0000-0000-0000-000000000000}"/>
            </ac:spMkLst>
          </pc:spChg>
          <pc:spChg chg="mod">
            <ac:chgData name="Matthews, Chris M" userId="9673a44a-2dc7-467f-a979-e2882b527014" providerId="ADAL" clId="{2E2B4BED-B9BA-4EF2-A610-9201B232B0A8}" dt="2021-12-01T20:19:36.802" v="2"/>
            <ac:spMkLst>
              <pc:docMk/>
              <pc:sldMasterMk cId="3848285866" sldId="2147483690"/>
              <pc:sldLayoutMk cId="484551179" sldId="2147483691"/>
              <ac:spMk id="3" creationId="{00000000-0000-0000-0000-000000000000}"/>
            </ac:spMkLst>
          </pc:spChg>
          <pc:spChg chg="mod">
            <ac:chgData name="Matthews, Chris M" userId="9673a44a-2dc7-467f-a979-e2882b527014" providerId="ADAL" clId="{2E2B4BED-B9BA-4EF2-A610-9201B232B0A8}" dt="2021-12-01T20:19:36.802" v="2"/>
            <ac:spMkLst>
              <pc:docMk/>
              <pc:sldMasterMk cId="3848285866" sldId="2147483690"/>
              <pc:sldLayoutMk cId="484551179" sldId="2147483691"/>
              <ac:spMk id="18" creationId="{CB4104FE-AA7E-4637-A10C-F0DD0FA37D65}"/>
            </ac:spMkLst>
          </pc:spChg>
        </pc:sldLayoutChg>
        <pc:sldLayoutChg chg="modSp">
          <pc:chgData name="Matthews, Chris M" userId="9673a44a-2dc7-467f-a979-e2882b527014" providerId="ADAL" clId="{2E2B4BED-B9BA-4EF2-A610-9201B232B0A8}" dt="2021-12-01T20:19:36.802" v="2"/>
          <pc:sldLayoutMkLst>
            <pc:docMk/>
            <pc:sldMasterMk cId="3848285866" sldId="2147483690"/>
            <pc:sldLayoutMk cId="2023288923" sldId="2147483693"/>
          </pc:sldLayoutMkLst>
          <pc:spChg chg="mod">
            <ac:chgData name="Matthews, Chris M" userId="9673a44a-2dc7-467f-a979-e2882b527014" providerId="ADAL" clId="{2E2B4BED-B9BA-4EF2-A610-9201B232B0A8}" dt="2021-12-01T20:19:36.802" v="2"/>
            <ac:spMkLst>
              <pc:docMk/>
              <pc:sldMasterMk cId="3848285866" sldId="2147483690"/>
              <pc:sldLayoutMk cId="2023288923" sldId="2147483693"/>
              <ac:spMk id="2" creationId="{00000000-0000-0000-0000-000000000000}"/>
            </ac:spMkLst>
          </pc:spChg>
          <pc:spChg chg="mod">
            <ac:chgData name="Matthews, Chris M" userId="9673a44a-2dc7-467f-a979-e2882b527014" providerId="ADAL" clId="{2E2B4BED-B9BA-4EF2-A610-9201B232B0A8}" dt="2021-12-01T20:19:36.802" v="2"/>
            <ac:spMkLst>
              <pc:docMk/>
              <pc:sldMasterMk cId="3848285866" sldId="2147483690"/>
              <pc:sldLayoutMk cId="2023288923" sldId="2147483693"/>
              <ac:spMk id="3" creationId="{00000000-0000-0000-0000-000000000000}"/>
            </ac:spMkLst>
          </pc:spChg>
        </pc:sldLayoutChg>
        <pc:sldLayoutChg chg="modSp">
          <pc:chgData name="Matthews, Chris M" userId="9673a44a-2dc7-467f-a979-e2882b527014" providerId="ADAL" clId="{2E2B4BED-B9BA-4EF2-A610-9201B232B0A8}" dt="2021-12-01T20:19:36.802" v="2"/>
          <pc:sldLayoutMkLst>
            <pc:docMk/>
            <pc:sldMasterMk cId="3848285866" sldId="2147483690"/>
            <pc:sldLayoutMk cId="2644522975" sldId="2147483694"/>
          </pc:sldLayoutMkLst>
          <pc:spChg chg="mod">
            <ac:chgData name="Matthews, Chris M" userId="9673a44a-2dc7-467f-a979-e2882b527014" providerId="ADAL" clId="{2E2B4BED-B9BA-4EF2-A610-9201B232B0A8}" dt="2021-12-01T20:19:36.802" v="2"/>
            <ac:spMkLst>
              <pc:docMk/>
              <pc:sldMasterMk cId="3848285866" sldId="2147483690"/>
              <pc:sldLayoutMk cId="2644522975" sldId="2147483694"/>
              <ac:spMk id="3" creationId="{00000000-0000-0000-0000-000000000000}"/>
            </ac:spMkLst>
          </pc:spChg>
          <pc:spChg chg="mod">
            <ac:chgData name="Matthews, Chris M" userId="9673a44a-2dc7-467f-a979-e2882b527014" providerId="ADAL" clId="{2E2B4BED-B9BA-4EF2-A610-9201B232B0A8}" dt="2021-12-01T20:19:36.802" v="2"/>
            <ac:spMkLst>
              <pc:docMk/>
              <pc:sldMasterMk cId="3848285866" sldId="2147483690"/>
              <pc:sldLayoutMk cId="2644522975" sldId="2147483694"/>
              <ac:spMk id="4" creationId="{00000000-0000-0000-0000-000000000000}"/>
            </ac:spMkLst>
          </pc:spChg>
        </pc:sldLayoutChg>
        <pc:sldLayoutChg chg="modSp">
          <pc:chgData name="Matthews, Chris M" userId="9673a44a-2dc7-467f-a979-e2882b527014" providerId="ADAL" clId="{2E2B4BED-B9BA-4EF2-A610-9201B232B0A8}" dt="2021-12-01T20:19:36.802" v="2"/>
          <pc:sldLayoutMkLst>
            <pc:docMk/>
            <pc:sldMasterMk cId="3848285866" sldId="2147483690"/>
            <pc:sldLayoutMk cId="1926040566" sldId="2147483695"/>
          </pc:sldLayoutMkLst>
          <pc:spChg chg="mod">
            <ac:chgData name="Matthews, Chris M" userId="9673a44a-2dc7-467f-a979-e2882b527014" providerId="ADAL" clId="{2E2B4BED-B9BA-4EF2-A610-9201B232B0A8}" dt="2021-12-01T20:19:36.802" v="2"/>
            <ac:spMkLst>
              <pc:docMk/>
              <pc:sldMasterMk cId="3848285866" sldId="2147483690"/>
              <pc:sldLayoutMk cId="1926040566" sldId="2147483695"/>
              <ac:spMk id="3" creationId="{00000000-0000-0000-0000-000000000000}"/>
            </ac:spMkLst>
          </pc:spChg>
          <pc:spChg chg="mod">
            <ac:chgData name="Matthews, Chris M" userId="9673a44a-2dc7-467f-a979-e2882b527014" providerId="ADAL" clId="{2E2B4BED-B9BA-4EF2-A610-9201B232B0A8}" dt="2021-12-01T20:19:36.802" v="2"/>
            <ac:spMkLst>
              <pc:docMk/>
              <pc:sldMasterMk cId="3848285866" sldId="2147483690"/>
              <pc:sldLayoutMk cId="1926040566" sldId="2147483695"/>
              <ac:spMk id="4" creationId="{00000000-0000-0000-0000-000000000000}"/>
            </ac:spMkLst>
          </pc:spChg>
          <pc:spChg chg="mod">
            <ac:chgData name="Matthews, Chris M" userId="9673a44a-2dc7-467f-a979-e2882b527014" providerId="ADAL" clId="{2E2B4BED-B9BA-4EF2-A610-9201B232B0A8}" dt="2021-12-01T20:19:36.802" v="2"/>
            <ac:spMkLst>
              <pc:docMk/>
              <pc:sldMasterMk cId="3848285866" sldId="2147483690"/>
              <pc:sldLayoutMk cId="1926040566" sldId="2147483695"/>
              <ac:spMk id="5" creationId="{00000000-0000-0000-0000-000000000000}"/>
            </ac:spMkLst>
          </pc:spChg>
          <pc:spChg chg="mod">
            <ac:chgData name="Matthews, Chris M" userId="9673a44a-2dc7-467f-a979-e2882b527014" providerId="ADAL" clId="{2E2B4BED-B9BA-4EF2-A610-9201B232B0A8}" dt="2021-12-01T20:19:36.802" v="2"/>
            <ac:spMkLst>
              <pc:docMk/>
              <pc:sldMasterMk cId="3848285866" sldId="2147483690"/>
              <pc:sldLayoutMk cId="1926040566" sldId="2147483695"/>
              <ac:spMk id="6" creationId="{00000000-0000-0000-0000-000000000000}"/>
            </ac:spMkLst>
          </pc:spChg>
        </pc:sldLayoutChg>
        <pc:sldLayoutChg chg="modSp">
          <pc:chgData name="Matthews, Chris M" userId="9673a44a-2dc7-467f-a979-e2882b527014" providerId="ADAL" clId="{2E2B4BED-B9BA-4EF2-A610-9201B232B0A8}" dt="2021-12-01T20:19:36.802" v="2"/>
          <pc:sldLayoutMkLst>
            <pc:docMk/>
            <pc:sldMasterMk cId="3848285866" sldId="2147483690"/>
            <pc:sldLayoutMk cId="194919844" sldId="2147483698"/>
          </pc:sldLayoutMkLst>
          <pc:spChg chg="mod">
            <ac:chgData name="Matthews, Chris M" userId="9673a44a-2dc7-467f-a979-e2882b527014" providerId="ADAL" clId="{2E2B4BED-B9BA-4EF2-A610-9201B232B0A8}" dt="2021-12-01T20:19:36.802" v="2"/>
            <ac:spMkLst>
              <pc:docMk/>
              <pc:sldMasterMk cId="3848285866" sldId="2147483690"/>
              <pc:sldLayoutMk cId="194919844" sldId="2147483698"/>
              <ac:spMk id="2" creationId="{00000000-0000-0000-0000-000000000000}"/>
            </ac:spMkLst>
          </pc:spChg>
          <pc:spChg chg="mod">
            <ac:chgData name="Matthews, Chris M" userId="9673a44a-2dc7-467f-a979-e2882b527014" providerId="ADAL" clId="{2E2B4BED-B9BA-4EF2-A610-9201B232B0A8}" dt="2021-12-01T20:19:36.802" v="2"/>
            <ac:spMkLst>
              <pc:docMk/>
              <pc:sldMasterMk cId="3848285866" sldId="2147483690"/>
              <pc:sldLayoutMk cId="194919844" sldId="2147483698"/>
              <ac:spMk id="3" creationId="{00000000-0000-0000-0000-000000000000}"/>
            </ac:spMkLst>
          </pc:spChg>
          <pc:spChg chg="mod">
            <ac:chgData name="Matthews, Chris M" userId="9673a44a-2dc7-467f-a979-e2882b527014" providerId="ADAL" clId="{2E2B4BED-B9BA-4EF2-A610-9201B232B0A8}" dt="2021-12-01T20:19:36.802" v="2"/>
            <ac:spMkLst>
              <pc:docMk/>
              <pc:sldMasterMk cId="3848285866" sldId="2147483690"/>
              <pc:sldLayoutMk cId="194919844" sldId="2147483698"/>
              <ac:spMk id="4" creationId="{00000000-0000-0000-0000-000000000000}"/>
            </ac:spMkLst>
          </pc:spChg>
        </pc:sldLayoutChg>
        <pc:sldLayoutChg chg="modSp">
          <pc:chgData name="Matthews, Chris M" userId="9673a44a-2dc7-467f-a979-e2882b527014" providerId="ADAL" clId="{2E2B4BED-B9BA-4EF2-A610-9201B232B0A8}" dt="2021-12-01T20:19:36.802" v="2"/>
          <pc:sldLayoutMkLst>
            <pc:docMk/>
            <pc:sldMasterMk cId="3848285866" sldId="2147483690"/>
            <pc:sldLayoutMk cId="2151428137" sldId="2147483699"/>
          </pc:sldLayoutMkLst>
          <pc:spChg chg="mod">
            <ac:chgData name="Matthews, Chris M" userId="9673a44a-2dc7-467f-a979-e2882b527014" providerId="ADAL" clId="{2E2B4BED-B9BA-4EF2-A610-9201B232B0A8}" dt="2021-12-01T20:19:36.802" v="2"/>
            <ac:spMkLst>
              <pc:docMk/>
              <pc:sldMasterMk cId="3848285866" sldId="2147483690"/>
              <pc:sldLayoutMk cId="2151428137" sldId="2147483699"/>
              <ac:spMk id="2" creationId="{00000000-0000-0000-0000-000000000000}"/>
            </ac:spMkLst>
          </pc:spChg>
          <pc:spChg chg="mod">
            <ac:chgData name="Matthews, Chris M" userId="9673a44a-2dc7-467f-a979-e2882b527014" providerId="ADAL" clId="{2E2B4BED-B9BA-4EF2-A610-9201B232B0A8}" dt="2021-12-01T20:19:36.802" v="2"/>
            <ac:spMkLst>
              <pc:docMk/>
              <pc:sldMasterMk cId="3848285866" sldId="2147483690"/>
              <pc:sldLayoutMk cId="2151428137" sldId="2147483699"/>
              <ac:spMk id="3" creationId="{00000000-0000-0000-0000-000000000000}"/>
            </ac:spMkLst>
          </pc:spChg>
          <pc:spChg chg="mod">
            <ac:chgData name="Matthews, Chris M" userId="9673a44a-2dc7-467f-a979-e2882b527014" providerId="ADAL" clId="{2E2B4BED-B9BA-4EF2-A610-9201B232B0A8}" dt="2021-12-01T20:19:36.802" v="2"/>
            <ac:spMkLst>
              <pc:docMk/>
              <pc:sldMasterMk cId="3848285866" sldId="2147483690"/>
              <pc:sldLayoutMk cId="2151428137" sldId="2147483699"/>
              <ac:spMk id="4" creationId="{00000000-0000-0000-0000-000000000000}"/>
            </ac:spMkLst>
          </pc:spChg>
        </pc:sldLayoutChg>
        <pc:sldLayoutChg chg="modSp">
          <pc:chgData name="Matthews, Chris M" userId="9673a44a-2dc7-467f-a979-e2882b527014" providerId="ADAL" clId="{2E2B4BED-B9BA-4EF2-A610-9201B232B0A8}" dt="2021-12-01T20:19:36.802" v="2"/>
          <pc:sldLayoutMkLst>
            <pc:docMk/>
            <pc:sldMasterMk cId="3848285866" sldId="2147483690"/>
            <pc:sldLayoutMk cId="1369484993" sldId="2147483701"/>
          </pc:sldLayoutMkLst>
          <pc:spChg chg="mod">
            <ac:chgData name="Matthews, Chris M" userId="9673a44a-2dc7-467f-a979-e2882b527014" providerId="ADAL" clId="{2E2B4BED-B9BA-4EF2-A610-9201B232B0A8}" dt="2021-12-01T20:19:36.802" v="2"/>
            <ac:spMkLst>
              <pc:docMk/>
              <pc:sldMasterMk cId="3848285866" sldId="2147483690"/>
              <pc:sldLayoutMk cId="1369484993" sldId="2147483701"/>
              <ac:spMk id="2" creationId="{00000000-0000-0000-0000-000000000000}"/>
            </ac:spMkLst>
          </pc:spChg>
          <pc:spChg chg="mod">
            <ac:chgData name="Matthews, Chris M" userId="9673a44a-2dc7-467f-a979-e2882b527014" providerId="ADAL" clId="{2E2B4BED-B9BA-4EF2-A610-9201B232B0A8}" dt="2021-12-01T20:19:36.802" v="2"/>
            <ac:spMkLst>
              <pc:docMk/>
              <pc:sldMasterMk cId="3848285866" sldId="2147483690"/>
              <pc:sldLayoutMk cId="1369484993" sldId="2147483701"/>
              <ac:spMk id="3" creationId="{00000000-0000-0000-0000-000000000000}"/>
            </ac:spMkLst>
          </pc:spChg>
        </pc:sldLayoutChg>
      </pc:sldMasterChg>
    </pc:docChg>
  </pc:docChgLst>
  <pc:docChgLst>
    <pc:chgData name="Matthews, Chris M" userId="9673a44a-2dc7-467f-a979-e2882b527014" providerId="ADAL" clId="{31BD10B3-65F9-4402-BFEC-A861B54D722E}"/>
    <pc:docChg chg="modSld">
      <pc:chgData name="Matthews, Chris M" userId="9673a44a-2dc7-467f-a979-e2882b527014" providerId="ADAL" clId="{31BD10B3-65F9-4402-BFEC-A861B54D722E}" dt="2022-02-07T20:33:31.051" v="38" actId="20577"/>
      <pc:docMkLst>
        <pc:docMk/>
      </pc:docMkLst>
      <pc:sldChg chg="modSp mod">
        <pc:chgData name="Matthews, Chris M" userId="9673a44a-2dc7-467f-a979-e2882b527014" providerId="ADAL" clId="{31BD10B3-65F9-4402-BFEC-A861B54D722E}" dt="2022-02-07T20:33:31.051" v="38" actId="20577"/>
        <pc:sldMkLst>
          <pc:docMk/>
          <pc:sldMk cId="863579639" sldId="334"/>
        </pc:sldMkLst>
        <pc:spChg chg="mod">
          <ac:chgData name="Matthews, Chris M" userId="9673a44a-2dc7-467f-a979-e2882b527014" providerId="ADAL" clId="{31BD10B3-65F9-4402-BFEC-A861B54D722E}" dt="2022-02-07T20:33:22.668" v="18" actId="20577"/>
          <ac:spMkLst>
            <pc:docMk/>
            <pc:sldMk cId="863579639" sldId="334"/>
            <ac:spMk id="10" creationId="{8B1993CB-7A8A-E74E-9261-3EEA420F3895}"/>
          </ac:spMkLst>
        </pc:spChg>
        <pc:spChg chg="mod">
          <ac:chgData name="Matthews, Chris M" userId="9673a44a-2dc7-467f-a979-e2882b527014" providerId="ADAL" clId="{31BD10B3-65F9-4402-BFEC-A861B54D722E}" dt="2022-02-07T20:33:31.051" v="38" actId="20577"/>
          <ac:spMkLst>
            <pc:docMk/>
            <pc:sldMk cId="863579639" sldId="334"/>
            <ac:spMk id="11" creationId="{79200CBE-2889-694D-8FA3-9C2FC1E9D27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8F41-9FC8-4933-A4BB-D31328E3E30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74424-1D87-4B18-B0F3-E3732663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47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A1A52-E81A-4B84-9521-FE7F7A37EF7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2F2CA-03C5-4A2F-9616-4D8EDB6E3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612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15974"/>
            <a:ext cx="10363200" cy="164592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620044"/>
            <a:ext cx="10363200" cy="1097280"/>
          </a:xfrm>
        </p:spPr>
        <p:txBody>
          <a:bodyPr anchor="ctr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65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Names &amp; Affiliations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B1F687-780F-407C-AAA5-5451DAD7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378D-2AA6-4FF5-85CA-9A7D3F837555}" type="datetime1">
              <a:rPr lang="en-US" smtClean="0"/>
              <a:t>2/7/2022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D99D1D6-0007-43FD-8D0F-6D3100F0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0616F3B-561E-40B4-926D-D09B2E54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B4104FE-AA7E-4637-A10C-F0DD0FA37D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3875474"/>
            <a:ext cx="10363200" cy="203990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Funding</a:t>
            </a:r>
          </a:p>
        </p:txBody>
      </p:sp>
    </p:spTree>
    <p:extLst>
      <p:ext uri="{BB962C8B-B14F-4D97-AF65-F5344CB8AC3E}">
        <p14:creationId xmlns:p14="http://schemas.microsoft.com/office/powerpoint/2010/main" val="4845511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679-39FF-4316-84F4-0C353314C792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B7DE-795A-44AA-B010-637BCF73F19A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8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0C89-B09B-4667-8A51-8F0A83A3FA4F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79C8-355E-4216-A344-0A42372461B1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8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D22B-3758-48A7-91D9-EA6681B5B15A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2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19D5-CBE2-4085-A348-37CC2B4AAF5E}" type="datetime1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4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D59D-5C51-4E7A-8FF9-EB6D27CFABC3}" type="datetime1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8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731A-1A74-4AE3-A170-8103034064DB}" type="datetime1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08BB-3D69-42C9-AA5D-6428ACDFA936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554-F6D6-4372-9CF6-3AFE98F5D20F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2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C461435-6A5B-46DB-B759-3A5378F505D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7802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B378D-2AA6-4FF5-85CA-9A7D3F837555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DFC31-5095-4CDB-B713-73F556C10F3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93750"/>
            <a:ext cx="1097280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828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4F1E-EC20-4525-ABE7-4BE87566E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27090-3882-46BA-9E15-104F05947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77767-B52B-4167-AAF8-30ED1F6B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378D-2AA6-4FF5-85CA-9A7D3F837555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43393-A812-4BA3-B618-C23B8411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E8631-034E-400B-9333-ACCDE219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t>1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5433299-2C56-4DAF-A4DB-919A339348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A0DEE-D801-E541-8A8C-32E713037D5A}"/>
              </a:ext>
            </a:extLst>
          </p:cNvPr>
          <p:cNvCxnSpPr>
            <a:cxnSpLocks/>
          </p:cNvCxnSpPr>
          <p:nvPr/>
        </p:nvCxnSpPr>
        <p:spPr>
          <a:xfrm>
            <a:off x="6324600" y="228600"/>
            <a:ext cx="0" cy="457200"/>
          </a:xfrm>
          <a:prstGeom prst="line">
            <a:avLst/>
          </a:prstGeom>
          <a:ln w="28575">
            <a:solidFill>
              <a:srgbClr val="0310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B1993CB-7A8A-E74E-9261-3EEA420F3895}"/>
              </a:ext>
            </a:extLst>
          </p:cNvPr>
          <p:cNvSpPr/>
          <p:nvPr/>
        </p:nvSpPr>
        <p:spPr>
          <a:xfrm>
            <a:off x="1371600" y="228600"/>
            <a:ext cx="4800589" cy="457200"/>
          </a:xfrm>
          <a:prstGeom prst="rect">
            <a:avLst/>
          </a:prstGeom>
          <a:solidFill>
            <a:srgbClr val="031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&lt;Section Tracker&gt;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200CBE-2889-694D-8FA3-9C2FC1E9D273}"/>
              </a:ext>
            </a:extLst>
          </p:cNvPr>
          <p:cNvSpPr/>
          <p:nvPr/>
        </p:nvSpPr>
        <p:spPr>
          <a:xfrm>
            <a:off x="6477003" y="228600"/>
            <a:ext cx="4800597" cy="457200"/>
          </a:xfrm>
          <a:prstGeom prst="rect">
            <a:avLst/>
          </a:prstGeom>
          <a:solidFill>
            <a:srgbClr val="031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&lt;Subsection Tracker&gt;</a:t>
            </a:r>
          </a:p>
        </p:txBody>
      </p:sp>
    </p:spTree>
    <p:extLst>
      <p:ext uri="{BB962C8B-B14F-4D97-AF65-F5344CB8AC3E}">
        <p14:creationId xmlns:p14="http://schemas.microsoft.com/office/powerpoint/2010/main" val="863579639"/>
      </p:ext>
    </p:extLst>
  </p:cSld>
  <p:clrMapOvr>
    <a:masterClrMapping/>
  </p:clrMapOvr>
</p:sld>
</file>

<file path=ppt/theme/theme1.xml><?xml version="1.0" encoding="utf-8"?>
<a:theme xmlns:a="http://schemas.openxmlformats.org/drawingml/2006/main" name="Two Buz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Two Buzz</Template>
  <TotalTime>24488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Two Buzz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</dc:creator>
  <cp:lastModifiedBy>Matthews, Chris M</cp:lastModifiedBy>
  <cp:revision>875</cp:revision>
  <cp:lastPrinted>2016-06-21T16:39:11Z</cp:lastPrinted>
  <dcterms:created xsi:type="dcterms:W3CDTF">2015-02-24T22:56:13Z</dcterms:created>
  <dcterms:modified xsi:type="dcterms:W3CDTF">2022-02-07T20:33:43Z</dcterms:modified>
</cp:coreProperties>
</file>