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B4B"/>
    <a:srgbClr val="06243B"/>
    <a:srgbClr val="FCEDD2"/>
    <a:srgbClr val="F69200"/>
    <a:srgbClr val="FFFFFF"/>
    <a:srgbClr val="9983B5"/>
    <a:srgbClr val="B3A2C7"/>
    <a:srgbClr val="AD9BC3"/>
    <a:srgbClr val="0C9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E6C05-BF6D-4945-941C-BA82639881A5}" v="120" dt="2021-12-01T20:15:40.6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465" autoAdjust="0"/>
    <p:restoredTop sz="99261" autoAdjust="0"/>
  </p:normalViewPr>
  <p:slideViewPr>
    <p:cSldViewPr>
      <p:cViewPr varScale="1">
        <p:scale>
          <a:sx n="111" d="100"/>
          <a:sy n="111" d="100"/>
        </p:scale>
        <p:origin x="8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44"/>
    </p:cViewPr>
  </p:sorterViewPr>
  <p:notesViewPr>
    <p:cSldViewPr>
      <p:cViewPr varScale="1">
        <p:scale>
          <a:sx n="63" d="100"/>
          <a:sy n="63" d="100"/>
        </p:scale>
        <p:origin x="1598" y="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s, Chris M" userId="9673a44a-2dc7-467f-a979-e2882b527014" providerId="ADAL" clId="{3BBE6C05-BF6D-4945-941C-BA82639881A5}"/>
    <pc:docChg chg="undo redo custSel addSld delSld modSld sldOrd modMainMaster">
      <pc:chgData name="Matthews, Chris M" userId="9673a44a-2dc7-467f-a979-e2882b527014" providerId="ADAL" clId="{3BBE6C05-BF6D-4945-941C-BA82639881A5}" dt="2021-12-01T20:16:01.198" v="331" actId="478"/>
      <pc:docMkLst>
        <pc:docMk/>
      </pc:docMkLst>
      <pc:sldChg chg="del">
        <pc:chgData name="Matthews, Chris M" userId="9673a44a-2dc7-467f-a979-e2882b527014" providerId="ADAL" clId="{3BBE6C05-BF6D-4945-941C-BA82639881A5}" dt="2021-12-01T19:59:12.400" v="31" actId="47"/>
        <pc:sldMkLst>
          <pc:docMk/>
          <pc:sldMk cId="215748979" sldId="263"/>
        </pc:sldMkLst>
      </pc:sldChg>
      <pc:sldChg chg="del">
        <pc:chgData name="Matthews, Chris M" userId="9673a44a-2dc7-467f-a979-e2882b527014" providerId="ADAL" clId="{3BBE6C05-BF6D-4945-941C-BA82639881A5}" dt="2021-12-01T19:59:11.134" v="23" actId="47"/>
        <pc:sldMkLst>
          <pc:docMk/>
          <pc:sldMk cId="1389190346" sldId="286"/>
        </pc:sldMkLst>
      </pc:sldChg>
      <pc:sldChg chg="del">
        <pc:chgData name="Matthews, Chris M" userId="9673a44a-2dc7-467f-a979-e2882b527014" providerId="ADAL" clId="{3BBE6C05-BF6D-4945-941C-BA82639881A5}" dt="2021-12-01T19:59:11.506" v="26" actId="47"/>
        <pc:sldMkLst>
          <pc:docMk/>
          <pc:sldMk cId="1264942109" sldId="288"/>
        </pc:sldMkLst>
      </pc:sldChg>
      <pc:sldChg chg="del">
        <pc:chgData name="Matthews, Chris M" userId="9673a44a-2dc7-467f-a979-e2882b527014" providerId="ADAL" clId="{3BBE6C05-BF6D-4945-941C-BA82639881A5}" dt="2021-12-01T19:59:09.922" v="13" actId="47"/>
        <pc:sldMkLst>
          <pc:docMk/>
          <pc:sldMk cId="1684233324" sldId="289"/>
        </pc:sldMkLst>
      </pc:sldChg>
      <pc:sldChg chg="del">
        <pc:chgData name="Matthews, Chris M" userId="9673a44a-2dc7-467f-a979-e2882b527014" providerId="ADAL" clId="{3BBE6C05-BF6D-4945-941C-BA82639881A5}" dt="2021-12-01T19:59:20.053" v="33" actId="47"/>
        <pc:sldMkLst>
          <pc:docMk/>
          <pc:sldMk cId="1834293910" sldId="328"/>
        </pc:sldMkLst>
      </pc:sldChg>
      <pc:sldChg chg="new del">
        <pc:chgData name="Matthews, Chris M" userId="9673a44a-2dc7-467f-a979-e2882b527014" providerId="ADAL" clId="{3BBE6C05-BF6D-4945-941C-BA82639881A5}" dt="2021-12-01T20:07:45.740" v="180" actId="47"/>
        <pc:sldMkLst>
          <pc:docMk/>
          <pc:sldMk cId="1641680196" sldId="329"/>
        </pc:sldMkLst>
      </pc:sldChg>
      <pc:sldChg chg="new del">
        <pc:chgData name="Matthews, Chris M" userId="9673a44a-2dc7-467f-a979-e2882b527014" providerId="ADAL" clId="{3BBE6C05-BF6D-4945-941C-BA82639881A5}" dt="2021-12-01T20:07:44.859" v="179" actId="47"/>
        <pc:sldMkLst>
          <pc:docMk/>
          <pc:sldMk cId="4017867263" sldId="330"/>
        </pc:sldMkLst>
      </pc:sldChg>
      <pc:sldChg chg="modSp new del mod">
        <pc:chgData name="Matthews, Chris M" userId="9673a44a-2dc7-467f-a979-e2882b527014" providerId="ADAL" clId="{3BBE6C05-BF6D-4945-941C-BA82639881A5}" dt="2021-12-01T20:09:52.750" v="205" actId="2696"/>
        <pc:sldMkLst>
          <pc:docMk/>
          <pc:sldMk cId="1911301771" sldId="331"/>
        </pc:sldMkLst>
        <pc:spChg chg="mod">
          <ac:chgData name="Matthews, Chris M" userId="9673a44a-2dc7-467f-a979-e2882b527014" providerId="ADAL" clId="{3BBE6C05-BF6D-4945-941C-BA82639881A5}" dt="2021-12-01T20:09:06.143" v="185" actId="27636"/>
          <ac:spMkLst>
            <pc:docMk/>
            <pc:sldMk cId="1911301771" sldId="331"/>
            <ac:spMk id="4" creationId="{7ADD9F58-0BA8-487A-AE08-505668B01F14}"/>
          </ac:spMkLst>
        </pc:spChg>
      </pc:sldChg>
      <pc:sldChg chg="new del">
        <pc:chgData name="Matthews, Chris M" userId="9673a44a-2dc7-467f-a979-e2882b527014" providerId="ADAL" clId="{3BBE6C05-BF6D-4945-941C-BA82639881A5}" dt="2021-12-01T20:08:54.123" v="182" actId="47"/>
        <pc:sldMkLst>
          <pc:docMk/>
          <pc:sldMk cId="1486485621" sldId="332"/>
        </pc:sldMkLst>
      </pc:sldChg>
      <pc:sldChg chg="modSp new del">
        <pc:chgData name="Matthews, Chris M" userId="9673a44a-2dc7-467f-a979-e2882b527014" providerId="ADAL" clId="{3BBE6C05-BF6D-4945-941C-BA82639881A5}" dt="2021-12-01T20:13:33.970" v="311" actId="47"/>
        <pc:sldMkLst>
          <pc:docMk/>
          <pc:sldMk cId="2539418168" sldId="332"/>
        </pc:sldMkLst>
        <pc:spChg chg="mod">
          <ac:chgData name="Matthews, Chris M" userId="9673a44a-2dc7-467f-a979-e2882b527014" providerId="ADAL" clId="{3BBE6C05-BF6D-4945-941C-BA82639881A5}" dt="2021-12-01T20:11:25.383" v="232"/>
          <ac:spMkLst>
            <pc:docMk/>
            <pc:sldMk cId="2539418168" sldId="332"/>
            <ac:spMk id="2" creationId="{829DBDFC-B1F4-4BA9-ADB3-490C3C1FD476}"/>
          </ac:spMkLst>
        </pc:spChg>
      </pc:sldChg>
      <pc:sldChg chg="new del">
        <pc:chgData name="Matthews, Chris M" userId="9673a44a-2dc7-467f-a979-e2882b527014" providerId="ADAL" clId="{3BBE6C05-BF6D-4945-941C-BA82639881A5}" dt="2021-12-01T20:10:37.516" v="228" actId="47"/>
        <pc:sldMkLst>
          <pc:docMk/>
          <pc:sldMk cId="2047676453" sldId="333"/>
        </pc:sldMkLst>
      </pc:sldChg>
      <pc:sldChg chg="new del">
        <pc:chgData name="Matthews, Chris M" userId="9673a44a-2dc7-467f-a979-e2882b527014" providerId="ADAL" clId="{3BBE6C05-BF6D-4945-941C-BA82639881A5}" dt="2021-12-01T20:13:34.580" v="312" actId="47"/>
        <pc:sldMkLst>
          <pc:docMk/>
          <pc:sldMk cId="3096619001" sldId="333"/>
        </pc:sldMkLst>
      </pc:sldChg>
      <pc:sldChg chg="del">
        <pc:chgData name="Matthews, Chris M" userId="9673a44a-2dc7-467f-a979-e2882b527014" providerId="ADAL" clId="{3BBE6C05-BF6D-4945-941C-BA82639881A5}" dt="2021-12-01T19:59:11.014" v="22" actId="47"/>
        <pc:sldMkLst>
          <pc:docMk/>
          <pc:sldMk cId="3753790847" sldId="333"/>
        </pc:sldMkLst>
      </pc:sldChg>
      <pc:sldChg chg="addSp delSp modSp new mod">
        <pc:chgData name="Matthews, Chris M" userId="9673a44a-2dc7-467f-a979-e2882b527014" providerId="ADAL" clId="{3BBE6C05-BF6D-4945-941C-BA82639881A5}" dt="2021-12-01T20:13:30.529" v="310" actId="931"/>
        <pc:sldMkLst>
          <pc:docMk/>
          <pc:sldMk cId="863579639" sldId="334"/>
        </pc:sldMkLst>
        <pc:spChg chg="add del mod">
          <ac:chgData name="Matthews, Chris M" userId="9673a44a-2dc7-467f-a979-e2882b527014" providerId="ADAL" clId="{3BBE6C05-BF6D-4945-941C-BA82639881A5}" dt="2021-12-01T20:13:30.529" v="310" actId="931"/>
          <ac:spMkLst>
            <pc:docMk/>
            <pc:sldMk cId="863579639" sldId="334"/>
            <ac:spMk id="7" creationId="{65433299-2C56-4DAF-A4DB-919A339348AA}"/>
          </ac:spMkLst>
        </pc:spChg>
        <pc:picChg chg="add del mod">
          <ac:chgData name="Matthews, Chris M" userId="9673a44a-2dc7-467f-a979-e2882b527014" providerId="ADAL" clId="{3BBE6C05-BF6D-4945-941C-BA82639881A5}" dt="2021-12-01T20:13:13.385" v="305" actId="931"/>
          <ac:picMkLst>
            <pc:docMk/>
            <pc:sldMk cId="863579639" sldId="334"/>
            <ac:picMk id="9" creationId="{E278B132-F792-419B-BE8B-A14FB7B4E23A}"/>
          </ac:picMkLst>
        </pc:picChg>
        <pc:picChg chg="add del mod">
          <ac:chgData name="Matthews, Chris M" userId="9673a44a-2dc7-467f-a979-e2882b527014" providerId="ADAL" clId="{3BBE6C05-BF6D-4945-941C-BA82639881A5}" dt="2021-12-01T20:13:30.529" v="310" actId="931"/>
          <ac:picMkLst>
            <pc:docMk/>
            <pc:sldMk cId="863579639" sldId="334"/>
            <ac:picMk id="11" creationId="{C9206ADE-19BD-495B-BB2E-0FBBF0FDC6EB}"/>
          </ac:picMkLst>
        </pc:picChg>
      </pc:sldChg>
      <pc:sldChg chg="del">
        <pc:chgData name="Matthews, Chris M" userId="9673a44a-2dc7-467f-a979-e2882b527014" providerId="ADAL" clId="{3BBE6C05-BF6D-4945-941C-BA82639881A5}" dt="2021-12-01T19:59:12.135" v="29" actId="47"/>
        <pc:sldMkLst>
          <pc:docMk/>
          <pc:sldMk cId="135025543" sldId="456"/>
        </pc:sldMkLst>
      </pc:sldChg>
      <pc:sldChg chg="del">
        <pc:chgData name="Matthews, Chris M" userId="9673a44a-2dc7-467f-a979-e2882b527014" providerId="ADAL" clId="{3BBE6C05-BF6D-4945-941C-BA82639881A5}" dt="2021-12-01T19:59:09.216" v="7" actId="47"/>
        <pc:sldMkLst>
          <pc:docMk/>
          <pc:sldMk cId="3356015209" sldId="457"/>
        </pc:sldMkLst>
      </pc:sldChg>
      <pc:sldChg chg="del">
        <pc:chgData name="Matthews, Chris M" userId="9673a44a-2dc7-467f-a979-e2882b527014" providerId="ADAL" clId="{3BBE6C05-BF6D-4945-941C-BA82639881A5}" dt="2021-12-01T19:59:10.895" v="21" actId="47"/>
        <pc:sldMkLst>
          <pc:docMk/>
          <pc:sldMk cId="102116381" sldId="458"/>
        </pc:sldMkLst>
      </pc:sldChg>
      <pc:sldChg chg="del">
        <pc:chgData name="Matthews, Chris M" userId="9673a44a-2dc7-467f-a979-e2882b527014" providerId="ADAL" clId="{3BBE6C05-BF6D-4945-941C-BA82639881A5}" dt="2021-12-01T19:59:11.252" v="24" actId="47"/>
        <pc:sldMkLst>
          <pc:docMk/>
          <pc:sldMk cId="2637407192" sldId="470"/>
        </pc:sldMkLst>
      </pc:sldChg>
      <pc:sldChg chg="del">
        <pc:chgData name="Matthews, Chris M" userId="9673a44a-2dc7-467f-a979-e2882b527014" providerId="ADAL" clId="{3BBE6C05-BF6D-4945-941C-BA82639881A5}" dt="2021-12-01T19:59:11.747" v="28" actId="47"/>
        <pc:sldMkLst>
          <pc:docMk/>
          <pc:sldMk cId="2697079736" sldId="476"/>
        </pc:sldMkLst>
      </pc:sldChg>
      <pc:sldChg chg="del">
        <pc:chgData name="Matthews, Chris M" userId="9673a44a-2dc7-467f-a979-e2882b527014" providerId="ADAL" clId="{3BBE6C05-BF6D-4945-941C-BA82639881A5}" dt="2021-12-01T19:59:09.804" v="12" actId="47"/>
        <pc:sldMkLst>
          <pc:docMk/>
          <pc:sldMk cId="768026043" sldId="497"/>
        </pc:sldMkLst>
      </pc:sldChg>
      <pc:sldChg chg="del">
        <pc:chgData name="Matthews, Chris M" userId="9673a44a-2dc7-467f-a979-e2882b527014" providerId="ADAL" clId="{3BBE6C05-BF6D-4945-941C-BA82639881A5}" dt="2021-12-01T19:59:09.679" v="11" actId="47"/>
        <pc:sldMkLst>
          <pc:docMk/>
          <pc:sldMk cId="847855700" sldId="501"/>
        </pc:sldMkLst>
      </pc:sldChg>
      <pc:sldChg chg="del">
        <pc:chgData name="Matthews, Chris M" userId="9673a44a-2dc7-467f-a979-e2882b527014" providerId="ADAL" clId="{3BBE6C05-BF6D-4945-941C-BA82639881A5}" dt="2021-12-01T19:59:09.573" v="10" actId="47"/>
        <pc:sldMkLst>
          <pc:docMk/>
          <pc:sldMk cId="3655738493" sldId="502"/>
        </pc:sldMkLst>
      </pc:sldChg>
      <pc:sldChg chg="del">
        <pc:chgData name="Matthews, Chris M" userId="9673a44a-2dc7-467f-a979-e2882b527014" providerId="ADAL" clId="{3BBE6C05-BF6D-4945-941C-BA82639881A5}" dt="2021-12-01T19:59:11.605" v="27" actId="47"/>
        <pc:sldMkLst>
          <pc:docMk/>
          <pc:sldMk cId="1579576930" sldId="588"/>
        </pc:sldMkLst>
      </pc:sldChg>
      <pc:sldChg chg="del">
        <pc:chgData name="Matthews, Chris M" userId="9673a44a-2dc7-467f-a979-e2882b527014" providerId="ADAL" clId="{3BBE6C05-BF6D-4945-941C-BA82639881A5}" dt="2021-12-01T19:59:10.054" v="14" actId="47"/>
        <pc:sldMkLst>
          <pc:docMk/>
          <pc:sldMk cId="1410197624" sldId="594"/>
        </pc:sldMkLst>
      </pc:sldChg>
      <pc:sldChg chg="del">
        <pc:chgData name="Matthews, Chris M" userId="9673a44a-2dc7-467f-a979-e2882b527014" providerId="ADAL" clId="{3BBE6C05-BF6D-4945-941C-BA82639881A5}" dt="2021-12-01T19:59:11.390" v="25" actId="47"/>
        <pc:sldMkLst>
          <pc:docMk/>
          <pc:sldMk cId="543629039" sldId="595"/>
        </pc:sldMkLst>
      </pc:sldChg>
      <pc:sldChg chg="del">
        <pc:chgData name="Matthews, Chris M" userId="9673a44a-2dc7-467f-a979-e2882b527014" providerId="ADAL" clId="{3BBE6C05-BF6D-4945-941C-BA82639881A5}" dt="2021-12-01T19:59:12.267" v="30" actId="47"/>
        <pc:sldMkLst>
          <pc:docMk/>
          <pc:sldMk cId="4152884339" sldId="600"/>
        </pc:sldMkLst>
      </pc:sldChg>
      <pc:sldChg chg="del">
        <pc:chgData name="Matthews, Chris M" userId="9673a44a-2dc7-467f-a979-e2882b527014" providerId="ADAL" clId="{3BBE6C05-BF6D-4945-941C-BA82639881A5}" dt="2021-12-01T19:59:10.519" v="18" actId="47"/>
        <pc:sldMkLst>
          <pc:docMk/>
          <pc:sldMk cId="3093133604" sldId="601"/>
        </pc:sldMkLst>
      </pc:sldChg>
      <pc:sldChg chg="del">
        <pc:chgData name="Matthews, Chris M" userId="9673a44a-2dc7-467f-a979-e2882b527014" providerId="ADAL" clId="{3BBE6C05-BF6D-4945-941C-BA82639881A5}" dt="2021-12-01T19:59:10.152" v="15" actId="47"/>
        <pc:sldMkLst>
          <pc:docMk/>
          <pc:sldMk cId="1188126722" sldId="631"/>
        </pc:sldMkLst>
      </pc:sldChg>
      <pc:sldChg chg="del">
        <pc:chgData name="Matthews, Chris M" userId="9673a44a-2dc7-467f-a979-e2882b527014" providerId="ADAL" clId="{3BBE6C05-BF6D-4945-941C-BA82639881A5}" dt="2021-12-01T19:59:09.454" v="9" actId="47"/>
        <pc:sldMkLst>
          <pc:docMk/>
          <pc:sldMk cId="1622289551" sldId="632"/>
        </pc:sldMkLst>
      </pc:sldChg>
      <pc:sldChg chg="del">
        <pc:chgData name="Matthews, Chris M" userId="9673a44a-2dc7-467f-a979-e2882b527014" providerId="ADAL" clId="{3BBE6C05-BF6D-4945-941C-BA82639881A5}" dt="2021-12-01T19:59:09.332" v="8" actId="47"/>
        <pc:sldMkLst>
          <pc:docMk/>
          <pc:sldMk cId="2323368918" sldId="633"/>
        </pc:sldMkLst>
      </pc:sldChg>
      <pc:sldChg chg="del">
        <pc:chgData name="Matthews, Chris M" userId="9673a44a-2dc7-467f-a979-e2882b527014" providerId="ADAL" clId="{3BBE6C05-BF6D-4945-941C-BA82639881A5}" dt="2021-12-01T19:59:10.273" v="16" actId="47"/>
        <pc:sldMkLst>
          <pc:docMk/>
          <pc:sldMk cId="1722641299" sldId="634"/>
        </pc:sldMkLst>
      </pc:sldChg>
      <pc:sldChg chg="del">
        <pc:chgData name="Matthews, Chris M" userId="9673a44a-2dc7-467f-a979-e2882b527014" providerId="ADAL" clId="{3BBE6C05-BF6D-4945-941C-BA82639881A5}" dt="2021-12-01T19:59:09.103" v="6" actId="47"/>
        <pc:sldMkLst>
          <pc:docMk/>
          <pc:sldMk cId="1928838751" sldId="635"/>
        </pc:sldMkLst>
      </pc:sldChg>
      <pc:sldChg chg="del">
        <pc:chgData name="Matthews, Chris M" userId="9673a44a-2dc7-467f-a979-e2882b527014" providerId="ADAL" clId="{3BBE6C05-BF6D-4945-941C-BA82639881A5}" dt="2021-12-01T19:59:09.014" v="5" actId="47"/>
        <pc:sldMkLst>
          <pc:docMk/>
          <pc:sldMk cId="1618136887" sldId="636"/>
        </pc:sldMkLst>
      </pc:sldChg>
      <pc:sldChg chg="del">
        <pc:chgData name="Matthews, Chris M" userId="9673a44a-2dc7-467f-a979-e2882b527014" providerId="ADAL" clId="{3BBE6C05-BF6D-4945-941C-BA82639881A5}" dt="2021-12-01T19:59:08.783" v="4" actId="47"/>
        <pc:sldMkLst>
          <pc:docMk/>
          <pc:sldMk cId="2405327980" sldId="637"/>
        </pc:sldMkLst>
      </pc:sldChg>
      <pc:sldChg chg="del">
        <pc:chgData name="Matthews, Chris M" userId="9673a44a-2dc7-467f-a979-e2882b527014" providerId="ADAL" clId="{3BBE6C05-BF6D-4945-941C-BA82639881A5}" dt="2021-12-01T19:59:08.711" v="3" actId="47"/>
        <pc:sldMkLst>
          <pc:docMk/>
          <pc:sldMk cId="3556764055" sldId="638"/>
        </pc:sldMkLst>
      </pc:sldChg>
      <pc:sldChg chg="del">
        <pc:chgData name="Matthews, Chris M" userId="9673a44a-2dc7-467f-a979-e2882b527014" providerId="ADAL" clId="{3BBE6C05-BF6D-4945-941C-BA82639881A5}" dt="2021-12-01T19:59:10.766" v="20" actId="47"/>
        <pc:sldMkLst>
          <pc:docMk/>
          <pc:sldMk cId="1400586242" sldId="639"/>
        </pc:sldMkLst>
      </pc:sldChg>
      <pc:sldChg chg="del">
        <pc:chgData name="Matthews, Chris M" userId="9673a44a-2dc7-467f-a979-e2882b527014" providerId="ADAL" clId="{3BBE6C05-BF6D-4945-941C-BA82639881A5}" dt="2021-12-01T19:59:10.671" v="19" actId="47"/>
        <pc:sldMkLst>
          <pc:docMk/>
          <pc:sldMk cId="3261981813" sldId="640"/>
        </pc:sldMkLst>
      </pc:sldChg>
      <pc:sldChg chg="del">
        <pc:chgData name="Matthews, Chris M" userId="9673a44a-2dc7-467f-a979-e2882b527014" providerId="ADAL" clId="{3BBE6C05-BF6D-4945-941C-BA82639881A5}" dt="2021-12-01T19:59:10.401" v="17" actId="47"/>
        <pc:sldMkLst>
          <pc:docMk/>
          <pc:sldMk cId="4118507740" sldId="641"/>
        </pc:sldMkLst>
      </pc:sldChg>
      <pc:sldChg chg="del ord">
        <pc:chgData name="Matthews, Chris M" userId="9673a44a-2dc7-467f-a979-e2882b527014" providerId="ADAL" clId="{3BBE6C05-BF6D-4945-941C-BA82639881A5}" dt="2021-12-01T19:59:07.644" v="1" actId="47"/>
        <pc:sldMkLst>
          <pc:docMk/>
          <pc:sldMk cId="704174069" sldId="642"/>
        </pc:sldMkLst>
      </pc:sldChg>
      <pc:sldChg chg="del">
        <pc:chgData name="Matthews, Chris M" userId="9673a44a-2dc7-467f-a979-e2882b527014" providerId="ADAL" clId="{3BBE6C05-BF6D-4945-941C-BA82639881A5}" dt="2021-12-01T19:59:08.561" v="2" actId="47"/>
        <pc:sldMkLst>
          <pc:docMk/>
          <pc:sldMk cId="1658707591" sldId="643"/>
        </pc:sldMkLst>
      </pc:sldChg>
      <pc:sldMasterChg chg="modSldLayout">
        <pc:chgData name="Matthews, Chris M" userId="9673a44a-2dc7-467f-a979-e2882b527014" providerId="ADAL" clId="{3BBE6C05-BF6D-4945-941C-BA82639881A5}" dt="2021-12-01T20:16:01.198" v="331" actId="478"/>
        <pc:sldMasterMkLst>
          <pc:docMk/>
          <pc:sldMasterMk cId="3848285866" sldId="2147483690"/>
        </pc:sldMasterMkLst>
        <pc:sldLayoutChg chg="addSp delSp modSp mod">
          <pc:chgData name="Matthews, Chris M" userId="9673a44a-2dc7-467f-a979-e2882b527014" providerId="ADAL" clId="{3BBE6C05-BF6D-4945-941C-BA82639881A5}" dt="2021-12-01T20:12:24.952" v="293" actId="122"/>
          <pc:sldLayoutMkLst>
            <pc:docMk/>
            <pc:sldMasterMk cId="3848285866" sldId="2147483690"/>
            <pc:sldLayoutMk cId="484551179" sldId="2147483691"/>
          </pc:sldLayoutMkLst>
          <pc:spChg chg="add del mod">
            <ac:chgData name="Matthews, Chris M" userId="9673a44a-2dc7-467f-a979-e2882b527014" providerId="ADAL" clId="{3BBE6C05-BF6D-4945-941C-BA82639881A5}" dt="2021-12-01T20:11:25.383" v="232"/>
            <ac:spMkLst>
              <pc:docMk/>
              <pc:sldMasterMk cId="3848285866" sldId="2147483690"/>
              <pc:sldLayoutMk cId="484551179" sldId="2147483691"/>
              <ac:spMk id="2" creationId="{00000000-0000-0000-0000-000000000000}"/>
            </ac:spMkLst>
          </pc:spChg>
          <pc:spChg chg="mod">
            <ac:chgData name="Matthews, Chris M" userId="9673a44a-2dc7-467f-a979-e2882b527014" providerId="ADAL" clId="{3BBE6C05-BF6D-4945-941C-BA82639881A5}" dt="2021-12-01T20:11:52.312" v="258" actId="14100"/>
            <ac:spMkLst>
              <pc:docMk/>
              <pc:sldMasterMk cId="3848285866" sldId="2147483690"/>
              <pc:sldLayoutMk cId="484551179" sldId="2147483691"/>
              <ac:spMk id="3" creationId="{00000000-0000-0000-0000-000000000000}"/>
            </ac:spMkLst>
          </pc:spChg>
          <pc:spChg chg="add del">
            <ac:chgData name="Matthews, Chris M" userId="9673a44a-2dc7-467f-a979-e2882b527014" providerId="ADAL" clId="{3BBE6C05-BF6D-4945-941C-BA82639881A5}" dt="2021-12-01T20:00:26.918" v="47" actId="11529"/>
            <ac:spMkLst>
              <pc:docMk/>
              <pc:sldMasterMk cId="3848285866" sldId="2147483690"/>
              <pc:sldLayoutMk cId="484551179" sldId="2147483691"/>
              <ac:spMk id="4" creationId="{9ECB9F35-8269-47C8-99DC-005D3DEA1DBE}"/>
            </ac:spMkLst>
          </pc:spChg>
          <pc:spChg chg="add del mod">
            <ac:chgData name="Matthews, Chris M" userId="9673a44a-2dc7-467f-a979-e2882b527014" providerId="ADAL" clId="{3BBE6C05-BF6D-4945-941C-BA82639881A5}" dt="2021-12-01T20:09:03.758" v="183" actId="478"/>
            <ac:spMkLst>
              <pc:docMk/>
              <pc:sldMasterMk cId="3848285866" sldId="2147483690"/>
              <pc:sldLayoutMk cId="484551179" sldId="2147483691"/>
              <ac:spMk id="5" creationId="{80EA8AFA-5DCC-4003-AC1F-EE70CAE48CA6}"/>
            </ac:spMkLst>
          </pc:spChg>
          <pc:spChg chg="add del">
            <ac:chgData name="Matthews, Chris M" userId="9673a44a-2dc7-467f-a979-e2882b527014" providerId="ADAL" clId="{3BBE6C05-BF6D-4945-941C-BA82639881A5}" dt="2021-12-01T20:02:53.020" v="96" actId="11529"/>
            <ac:spMkLst>
              <pc:docMk/>
              <pc:sldMasterMk cId="3848285866" sldId="2147483690"/>
              <pc:sldLayoutMk cId="484551179" sldId="2147483691"/>
              <ac:spMk id="6" creationId="{2B3B964B-CFA1-4572-B014-A27305E32116}"/>
            </ac:spMkLst>
          </pc:spChg>
          <pc:spChg chg="add del mod">
            <ac:chgData name="Matthews, Chris M" userId="9673a44a-2dc7-467f-a979-e2882b527014" providerId="ADAL" clId="{3BBE6C05-BF6D-4945-941C-BA82639881A5}" dt="2021-12-01T20:09:32.935" v="203" actId="478"/>
            <ac:spMkLst>
              <pc:docMk/>
              <pc:sldMasterMk cId="3848285866" sldId="2147483690"/>
              <pc:sldLayoutMk cId="484551179" sldId="2147483691"/>
              <ac:spMk id="7" creationId="{956A0FDD-4E2B-4B69-BB5B-A28888EDD8B1}"/>
            </ac:spMkLst>
          </pc:spChg>
          <pc:spChg chg="add del mod">
            <ac:chgData name="Matthews, Chris M" userId="9673a44a-2dc7-467f-a979-e2882b527014" providerId="ADAL" clId="{3BBE6C05-BF6D-4945-941C-BA82639881A5}" dt="2021-12-01T20:11:24.904" v="231"/>
            <ac:spMkLst>
              <pc:docMk/>
              <pc:sldMasterMk cId="3848285866" sldId="2147483690"/>
              <pc:sldLayoutMk cId="484551179" sldId="2147483691"/>
              <ac:spMk id="8" creationId="{875BE9EB-2730-4E48-A0BF-F61181F5E0A7}"/>
            </ac:spMkLst>
          </pc:spChg>
          <pc:spChg chg="add del mod">
            <ac:chgData name="Matthews, Chris M" userId="9673a44a-2dc7-467f-a979-e2882b527014" providerId="ADAL" clId="{3BBE6C05-BF6D-4945-941C-BA82639881A5}" dt="2021-12-01T20:06:11.823" v="162" actId="478"/>
            <ac:spMkLst>
              <pc:docMk/>
              <pc:sldMasterMk cId="3848285866" sldId="2147483690"/>
              <pc:sldLayoutMk cId="484551179" sldId="2147483691"/>
              <ac:spMk id="10" creationId="{0AC67732-EA63-4B8F-A395-6AB4FBDD15C1}"/>
            </ac:spMkLst>
          </pc:spChg>
          <pc:spChg chg="add del mod">
            <ac:chgData name="Matthews, Chris M" userId="9673a44a-2dc7-467f-a979-e2882b527014" providerId="ADAL" clId="{3BBE6C05-BF6D-4945-941C-BA82639881A5}" dt="2021-12-01T20:06:12.510" v="163" actId="478"/>
            <ac:spMkLst>
              <pc:docMk/>
              <pc:sldMasterMk cId="3848285866" sldId="2147483690"/>
              <pc:sldLayoutMk cId="484551179" sldId="2147483691"/>
              <ac:spMk id="11" creationId="{1E982E3A-3042-49B2-A118-D76EED7FFDD6}"/>
            </ac:spMkLst>
          </pc:spChg>
          <pc:spChg chg="add del mod">
            <ac:chgData name="Matthews, Chris M" userId="9673a44a-2dc7-467f-a979-e2882b527014" providerId="ADAL" clId="{3BBE6C05-BF6D-4945-941C-BA82639881A5}" dt="2021-12-01T20:09:59.318" v="206" actId="478"/>
            <ac:spMkLst>
              <pc:docMk/>
              <pc:sldMasterMk cId="3848285866" sldId="2147483690"/>
              <pc:sldLayoutMk cId="484551179" sldId="2147483691"/>
              <ac:spMk id="12" creationId="{B4D5D215-7C9B-44F9-9D76-62C73BFD5267}"/>
            </ac:spMkLst>
          </pc:spChg>
          <pc:spChg chg="add del mod">
            <ac:chgData name="Matthews, Chris M" userId="9673a44a-2dc7-467f-a979-e2882b527014" providerId="ADAL" clId="{3BBE6C05-BF6D-4945-941C-BA82639881A5}" dt="2021-12-01T20:11:31.286" v="234" actId="478"/>
            <ac:spMkLst>
              <pc:docMk/>
              <pc:sldMasterMk cId="3848285866" sldId="2147483690"/>
              <pc:sldLayoutMk cId="484551179" sldId="2147483691"/>
              <ac:spMk id="13" creationId="{D2E13EAA-C453-44D9-9CC3-FBD933ABD2D4}"/>
            </ac:spMkLst>
          </pc:spChg>
          <pc:spChg chg="add mod">
            <ac:chgData name="Matthews, Chris M" userId="9673a44a-2dc7-467f-a979-e2882b527014" providerId="ADAL" clId="{3BBE6C05-BF6D-4945-941C-BA82639881A5}" dt="2021-12-01T20:11:26.468" v="233"/>
            <ac:spMkLst>
              <pc:docMk/>
              <pc:sldMasterMk cId="3848285866" sldId="2147483690"/>
              <pc:sldLayoutMk cId="484551179" sldId="2147483691"/>
              <ac:spMk id="14" creationId="{0DB1F687-780F-407C-AAA5-5451DAD78F0C}"/>
            </ac:spMkLst>
          </pc:spChg>
          <pc:spChg chg="add mod">
            <ac:chgData name="Matthews, Chris M" userId="9673a44a-2dc7-467f-a979-e2882b527014" providerId="ADAL" clId="{3BBE6C05-BF6D-4945-941C-BA82639881A5}" dt="2021-12-01T20:11:26.468" v="233"/>
            <ac:spMkLst>
              <pc:docMk/>
              <pc:sldMasterMk cId="3848285866" sldId="2147483690"/>
              <pc:sldLayoutMk cId="484551179" sldId="2147483691"/>
              <ac:spMk id="15" creationId="{FD99D1D6-0007-43FD-8D0F-6D3100F0FFD0}"/>
            </ac:spMkLst>
          </pc:spChg>
          <pc:spChg chg="add mod">
            <ac:chgData name="Matthews, Chris M" userId="9673a44a-2dc7-467f-a979-e2882b527014" providerId="ADAL" clId="{3BBE6C05-BF6D-4945-941C-BA82639881A5}" dt="2021-12-01T20:11:26.468" v="233"/>
            <ac:spMkLst>
              <pc:docMk/>
              <pc:sldMasterMk cId="3848285866" sldId="2147483690"/>
              <pc:sldLayoutMk cId="484551179" sldId="2147483691"/>
              <ac:spMk id="16" creationId="{40616F3B-561E-40B4-926D-D09B2E540D0D}"/>
            </ac:spMkLst>
          </pc:spChg>
          <pc:spChg chg="add del">
            <ac:chgData name="Matthews, Chris M" userId="9673a44a-2dc7-467f-a979-e2882b527014" providerId="ADAL" clId="{3BBE6C05-BF6D-4945-941C-BA82639881A5}" dt="2021-12-01T20:12:00.975" v="259" actId="11529"/>
            <ac:spMkLst>
              <pc:docMk/>
              <pc:sldMasterMk cId="3848285866" sldId="2147483690"/>
              <pc:sldLayoutMk cId="484551179" sldId="2147483691"/>
              <ac:spMk id="17" creationId="{00343E01-8E4C-4989-8573-3189BDA39E59}"/>
            </ac:spMkLst>
          </pc:spChg>
          <pc:spChg chg="add mod">
            <ac:chgData name="Matthews, Chris M" userId="9673a44a-2dc7-467f-a979-e2882b527014" providerId="ADAL" clId="{3BBE6C05-BF6D-4945-941C-BA82639881A5}" dt="2021-12-01T20:12:24.952" v="293" actId="122"/>
            <ac:spMkLst>
              <pc:docMk/>
              <pc:sldMasterMk cId="3848285866" sldId="2147483690"/>
              <pc:sldLayoutMk cId="484551179" sldId="2147483691"/>
              <ac:spMk id="18" creationId="{CB4104FE-AA7E-4637-A10C-F0DD0FA37D65}"/>
            </ac:spMkLst>
          </pc:spChg>
          <pc:picChg chg="del">
            <ac:chgData name="Matthews, Chris M" userId="9673a44a-2dc7-467f-a979-e2882b527014" providerId="ADAL" clId="{3BBE6C05-BF6D-4945-941C-BA82639881A5}" dt="2021-12-01T20:02:10.767" v="95" actId="478"/>
            <ac:picMkLst>
              <pc:docMk/>
              <pc:sldMasterMk cId="3848285866" sldId="2147483690"/>
              <pc:sldLayoutMk cId="484551179" sldId="2147483691"/>
              <ac:picMk id="9" creationId="{00000000-0000-0000-0000-000000000000}"/>
            </ac:picMkLst>
          </pc:picChg>
        </pc:sldLayoutChg>
        <pc:sldLayoutChg chg="addSp delSp modSp mod">
          <pc:chgData name="Matthews, Chris M" userId="9673a44a-2dc7-467f-a979-e2882b527014" providerId="ADAL" clId="{3BBE6C05-BF6D-4945-941C-BA82639881A5}" dt="2021-12-01T20:15:35.706" v="326" actId="478"/>
          <pc:sldLayoutMkLst>
            <pc:docMk/>
            <pc:sldMasterMk cId="3848285866" sldId="2147483690"/>
            <pc:sldLayoutMk cId="2355732213" sldId="2147483692"/>
          </pc:sldLayoutMkLst>
          <pc:spChg chg="mod">
            <ac:chgData name="Matthews, Chris M" userId="9673a44a-2dc7-467f-a979-e2882b527014" providerId="ADAL" clId="{3BBE6C05-BF6D-4945-941C-BA82639881A5}" dt="2021-12-01T20:15:33.337" v="324" actId="14100"/>
            <ac:spMkLst>
              <pc:docMk/>
              <pc:sldMasterMk cId="3848285866" sldId="2147483690"/>
              <pc:sldLayoutMk cId="2355732213" sldId="2147483692"/>
              <ac:spMk id="2" creationId="{00000000-0000-0000-0000-000000000000}"/>
            </ac:spMkLst>
          </pc:spChg>
          <pc:cxnChg chg="add del">
            <ac:chgData name="Matthews, Chris M" userId="9673a44a-2dc7-467f-a979-e2882b527014" providerId="ADAL" clId="{3BBE6C05-BF6D-4945-941C-BA82639881A5}" dt="2021-12-01T20:15:35.706" v="326" actId="478"/>
            <ac:cxnSpMkLst>
              <pc:docMk/>
              <pc:sldMasterMk cId="3848285866" sldId="2147483690"/>
              <pc:sldLayoutMk cId="2355732213" sldId="2147483692"/>
              <ac:cxnSpMk id="7" creationId="{00000000-0000-0000-0000-000000000000}"/>
            </ac:cxnSpMkLst>
          </pc:cxnChg>
        </pc:sldLayoutChg>
        <pc:sldLayoutChg chg="modSp">
          <pc:chgData name="Matthews, Chris M" userId="9673a44a-2dc7-467f-a979-e2882b527014" providerId="ADAL" clId="{3BBE6C05-BF6D-4945-941C-BA82639881A5}" dt="2021-12-01T20:15:40.675" v="327"/>
          <pc:sldLayoutMkLst>
            <pc:docMk/>
            <pc:sldMasterMk cId="3848285866" sldId="2147483690"/>
            <pc:sldLayoutMk cId="2023288923" sldId="2147483693"/>
          </pc:sldLayoutMkLst>
          <pc:spChg chg="mod">
            <ac:chgData name="Matthews, Chris M" userId="9673a44a-2dc7-467f-a979-e2882b527014" providerId="ADAL" clId="{3BBE6C05-BF6D-4945-941C-BA82639881A5}" dt="2021-12-01T20:15:40.675" v="327"/>
            <ac:spMkLst>
              <pc:docMk/>
              <pc:sldMasterMk cId="3848285866" sldId="2147483690"/>
              <pc:sldLayoutMk cId="2023288923" sldId="2147483693"/>
              <ac:spMk id="2" creationId="{00000000-0000-0000-0000-000000000000}"/>
            </ac:spMkLst>
          </pc:spChg>
        </pc:sldLayoutChg>
        <pc:sldLayoutChg chg="addSp delSp modSp mod">
          <pc:chgData name="Matthews, Chris M" userId="9673a44a-2dc7-467f-a979-e2882b527014" providerId="ADAL" clId="{3BBE6C05-BF6D-4945-941C-BA82639881A5}" dt="2021-12-01T20:15:43.454" v="328" actId="478"/>
          <pc:sldLayoutMkLst>
            <pc:docMk/>
            <pc:sldMasterMk cId="3848285866" sldId="2147483690"/>
            <pc:sldLayoutMk cId="2644522975" sldId="2147483694"/>
          </pc:sldLayoutMkLst>
          <pc:spChg chg="mod">
            <ac:chgData name="Matthews, Chris M" userId="9673a44a-2dc7-467f-a979-e2882b527014" providerId="ADAL" clId="{3BBE6C05-BF6D-4945-941C-BA82639881A5}" dt="2021-12-01T20:15:28.089" v="319" actId="14100"/>
            <ac:spMkLst>
              <pc:docMk/>
              <pc:sldMasterMk cId="3848285866" sldId="2147483690"/>
              <pc:sldLayoutMk cId="2644522975" sldId="2147483694"/>
              <ac:spMk id="2" creationId="{00000000-0000-0000-0000-000000000000}"/>
            </ac:spMkLst>
          </pc:spChg>
          <pc:cxnChg chg="add del">
            <ac:chgData name="Matthews, Chris M" userId="9673a44a-2dc7-467f-a979-e2882b527014" providerId="ADAL" clId="{3BBE6C05-BF6D-4945-941C-BA82639881A5}" dt="2021-12-01T20:15:43.454" v="328" actId="478"/>
            <ac:cxnSpMkLst>
              <pc:docMk/>
              <pc:sldMasterMk cId="3848285866" sldId="2147483690"/>
              <pc:sldLayoutMk cId="2644522975" sldId="2147483694"/>
              <ac:cxnSpMk id="8" creationId="{00000000-0000-0000-0000-000000000000}"/>
            </ac:cxnSpMkLst>
          </pc:cxnChg>
        </pc:sldLayoutChg>
        <pc:sldLayoutChg chg="delSp mod">
          <pc:chgData name="Matthews, Chris M" userId="9673a44a-2dc7-467f-a979-e2882b527014" providerId="ADAL" clId="{3BBE6C05-BF6D-4945-941C-BA82639881A5}" dt="2021-12-01T20:15:47.070" v="329" actId="478"/>
          <pc:sldLayoutMkLst>
            <pc:docMk/>
            <pc:sldMasterMk cId="3848285866" sldId="2147483690"/>
            <pc:sldLayoutMk cId="1926040566" sldId="2147483695"/>
          </pc:sldLayoutMkLst>
          <pc:cxnChg chg="del">
            <ac:chgData name="Matthews, Chris M" userId="9673a44a-2dc7-467f-a979-e2882b527014" providerId="ADAL" clId="{3BBE6C05-BF6D-4945-941C-BA82639881A5}" dt="2021-12-01T20:15:47.070" v="329" actId="478"/>
            <ac:cxnSpMkLst>
              <pc:docMk/>
              <pc:sldMasterMk cId="3848285866" sldId="2147483690"/>
              <pc:sldLayoutMk cId="1926040566" sldId="2147483695"/>
              <ac:cxnSpMk id="10" creationId="{00000000-0000-0000-0000-000000000000}"/>
            </ac:cxnSpMkLst>
          </pc:cxnChg>
        </pc:sldLayoutChg>
        <pc:sldLayoutChg chg="delSp mod">
          <pc:chgData name="Matthews, Chris M" userId="9673a44a-2dc7-467f-a979-e2882b527014" providerId="ADAL" clId="{3BBE6C05-BF6D-4945-941C-BA82639881A5}" dt="2021-12-01T20:15:50.334" v="330" actId="478"/>
          <pc:sldLayoutMkLst>
            <pc:docMk/>
            <pc:sldMasterMk cId="3848285866" sldId="2147483690"/>
            <pc:sldLayoutMk cId="2660482634" sldId="2147483696"/>
          </pc:sldLayoutMkLst>
          <pc:cxnChg chg="del">
            <ac:chgData name="Matthews, Chris M" userId="9673a44a-2dc7-467f-a979-e2882b527014" providerId="ADAL" clId="{3BBE6C05-BF6D-4945-941C-BA82639881A5}" dt="2021-12-01T20:15:50.334" v="330" actId="478"/>
            <ac:cxnSpMkLst>
              <pc:docMk/>
              <pc:sldMasterMk cId="3848285866" sldId="2147483690"/>
              <pc:sldLayoutMk cId="2660482634" sldId="2147483696"/>
              <ac:cxnSpMk id="6" creationId="{00000000-0000-0000-0000-000000000000}"/>
            </ac:cxnSpMkLst>
          </pc:cxnChg>
        </pc:sldLayoutChg>
        <pc:sldLayoutChg chg="delSp mod">
          <pc:chgData name="Matthews, Chris M" userId="9673a44a-2dc7-467f-a979-e2882b527014" providerId="ADAL" clId="{3BBE6C05-BF6D-4945-941C-BA82639881A5}" dt="2021-12-01T20:16:01.198" v="331" actId="478"/>
          <pc:sldLayoutMkLst>
            <pc:docMk/>
            <pc:sldMasterMk cId="3848285866" sldId="2147483690"/>
            <pc:sldLayoutMk cId="4276507667" sldId="2147483700"/>
          </pc:sldLayoutMkLst>
          <pc:cxnChg chg="del">
            <ac:chgData name="Matthews, Chris M" userId="9673a44a-2dc7-467f-a979-e2882b527014" providerId="ADAL" clId="{3BBE6C05-BF6D-4945-941C-BA82639881A5}" dt="2021-12-01T20:16:01.198" v="331" actId="478"/>
            <ac:cxnSpMkLst>
              <pc:docMk/>
              <pc:sldMasterMk cId="3848285866" sldId="2147483690"/>
              <pc:sldLayoutMk cId="4276507667" sldId="2147483700"/>
              <ac:cxnSpMk id="7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8F41-9FC8-4933-A4BB-D31328E3E303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4424-1D87-4B18-B0F3-E3732663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47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A1A52-E81A-4B84-9521-FE7F7A37EF7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F2CA-03C5-4A2F-9616-4D8EDB6E3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1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5974"/>
            <a:ext cx="7772400" cy="16459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0044"/>
            <a:ext cx="7772400" cy="1097280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Names &amp; Affiliations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B1F687-780F-407C-AAA5-5451DAD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78D-2AA6-4FF5-85CA-9A7D3F837555}" type="datetime1">
              <a:rPr lang="en-US" smtClean="0"/>
              <a:t>12/1/2021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D99D1D6-0007-43FD-8D0F-6D3100F0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616F3B-561E-40B4-926D-D09B2E5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B4104FE-AA7E-4637-A10C-F0DD0FA37D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3875474"/>
            <a:ext cx="7772400" cy="20399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4845511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3679-39FF-4316-84F4-0C353314C792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B7DE-795A-44AA-B010-637BCF73F19A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0C89-B09B-4667-8A51-8F0A83A3FA4F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9C8-355E-4216-A344-0A42372461B1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22B-3758-48A7-91D9-EA6681B5B15A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19D5-CBE2-4085-A348-37CC2B4AAF5E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59D-5C51-4E7A-8FF9-EB6D27CFABC3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731A-1A74-4AE3-A170-8103034064DB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08BB-3D69-42C9-AA5D-6428ACDFA936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554-F6D6-4372-9CF6-3AFE98F5D20F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378D-2AA6-4FF5-85CA-9A7D3F83755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FC31-5095-4CDB-B713-73F556C10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9"/>
          <p:cNvPicPr>
            <a:picLocks noChangeAspect="1" noChangeArrowheads="1"/>
          </p:cNvPicPr>
          <p:nvPr/>
        </p:nvPicPr>
        <p:blipFill>
          <a:blip r:embed="rId13" cstate="print"/>
          <a:srcRect l="93"/>
          <a:stretch>
            <a:fillRect/>
          </a:stretch>
        </p:blipFill>
        <p:spPr bwMode="auto">
          <a:xfrm>
            <a:off x="0" y="0"/>
            <a:ext cx="9143238" cy="781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8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4F1E-EC20-4525-ABE7-4BE87566E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27090-3882-46BA-9E15-104F05947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7767-B52B-4167-AAF8-30ED1F6B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78D-2AA6-4FF5-85CA-9A7D3F837555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3393-A812-4BA3-B618-C23B8411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8631-034E-400B-9333-ACCDE21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FC31-5095-4CDB-B713-73F556C10F3B}" type="slidenum">
              <a:rPr lang="en-US" smtClean="0"/>
              <a:t>1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433299-2C56-4DAF-A4DB-919A339348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63579639"/>
      </p:ext>
    </p:extLst>
  </p:cSld>
  <p:clrMapOvr>
    <a:masterClrMapping/>
  </p:clrMapOvr>
</p:sld>
</file>

<file path=ppt/theme/theme1.xml><?xml version="1.0" encoding="utf-8"?>
<a:theme xmlns:a="http://schemas.openxmlformats.org/drawingml/2006/main" name="Two Buz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Two Buzz</Template>
  <TotalTime>20705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Two Buzz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</dc:creator>
  <cp:lastModifiedBy>Matthews, Chris M</cp:lastModifiedBy>
  <cp:revision>873</cp:revision>
  <cp:lastPrinted>2016-06-21T16:39:11Z</cp:lastPrinted>
  <dcterms:created xsi:type="dcterms:W3CDTF">2015-02-24T22:56:13Z</dcterms:created>
  <dcterms:modified xsi:type="dcterms:W3CDTF">2021-12-01T20:16:10Z</dcterms:modified>
</cp:coreProperties>
</file>