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62" r:id="rId14"/>
    <p:sldId id="264" r:id="rId15"/>
    <p:sldId id="270" r:id="rId16"/>
    <p:sldId id="263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9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4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3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1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7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9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8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3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58DE4-4246-3E41-AFD3-D9EBBBF4780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34607-B71B-594D-B0B3-4381410D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by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Amnah Afzal and Catherine Maxwell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8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APEX snapshots</a:t>
            </a:r>
          </a:p>
        </p:txBody>
      </p:sp>
      <p:pic>
        <p:nvPicPr>
          <p:cNvPr id="4" name="Content Placeholder 3" descr="PIC_task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698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tried to create the data with two entities doctors and patients with one to many relationship from doctor to patients. </a:t>
            </a:r>
          </a:p>
          <a:p>
            <a:endParaRPr lang="en-US" dirty="0"/>
          </a:p>
          <a:p>
            <a:r>
              <a:rPr lang="en-US" dirty="0" smtClean="0"/>
              <a:t>Intention was to allow multiple patients to connect with the doctor specialized in their problem.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4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 Part II</a:t>
            </a:r>
            <a:endParaRPr lang="en-US" dirty="0"/>
          </a:p>
        </p:txBody>
      </p:sp>
      <p:pic>
        <p:nvPicPr>
          <p:cNvPr id="6" name="Content Placeholder 5" descr="Screen Shot 2015-11-24 at 11.30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3" b="134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endParaRPr lang="en-US" dirty="0"/>
          </a:p>
        </p:txBody>
      </p:sp>
      <p:pic>
        <p:nvPicPr>
          <p:cNvPr id="6" name="Content Placeholder 5" descr="Screen Shot 2015-11-24 at 1.51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" r="36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266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5-11-24 at 2.00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2" b="52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694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Shot 2015-11-24 at 2.28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" b="1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3856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Query</a:t>
            </a:r>
            <a:endParaRPr lang="en-US" dirty="0"/>
          </a:p>
        </p:txBody>
      </p:sp>
      <p:pic>
        <p:nvPicPr>
          <p:cNvPr id="4" name="Content Placeholder 3" descr="Screen Shot 2015-11-24 at 2.29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5" r="13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7178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apex.oracle.com</a:t>
            </a:r>
            <a:r>
              <a:rPr lang="en-US" dirty="0"/>
              <a:t>/</a:t>
            </a:r>
            <a:r>
              <a:rPr lang="en-US" dirty="0" err="1"/>
              <a:t>pls</a:t>
            </a:r>
            <a:r>
              <a:rPr lang="en-US" dirty="0"/>
              <a:t>/apex/</a:t>
            </a:r>
            <a:r>
              <a:rPr lang="en-US" dirty="0" err="1"/>
              <a:t>f?p</a:t>
            </a:r>
            <a:r>
              <a:rPr lang="en-US" dirty="0"/>
              <a:t>=93074:2:100388274222819:::::</a:t>
            </a:r>
          </a:p>
        </p:txBody>
      </p:sp>
    </p:spTree>
    <p:extLst>
      <p:ext uri="{BB962C8B-B14F-4D97-AF65-F5344CB8AC3E}">
        <p14:creationId xmlns:p14="http://schemas.microsoft.com/office/powerpoint/2010/main" val="344620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 descr="Screen Shot 2015-11-24 at 2.30.2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8" b="101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5466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 </a:t>
            </a:r>
            <a:endParaRPr lang="en-US" dirty="0"/>
          </a:p>
        </p:txBody>
      </p:sp>
      <p:pic>
        <p:nvPicPr>
          <p:cNvPr id="13" name="Content Placeholder 12" descr="Screen Shot 2015-11-23 at 2.02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3" b="5463"/>
          <a:stretch>
            <a:fillRect/>
          </a:stretch>
        </p:blipFill>
        <p:spPr>
          <a:xfrm>
            <a:off x="1" y="1240937"/>
            <a:ext cx="9144000" cy="5080539"/>
          </a:xfrm>
        </p:spPr>
      </p:pic>
    </p:spTree>
    <p:extLst>
      <p:ext uri="{BB962C8B-B14F-4D97-AF65-F5344CB8AC3E}">
        <p14:creationId xmlns:p14="http://schemas.microsoft.com/office/powerpoint/2010/main" val="165556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5" name="Content Placeholder 4" descr="logic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" b="1033"/>
          <a:stretch>
            <a:fillRect/>
          </a:stretch>
        </p:blipFill>
        <p:spPr>
          <a:xfrm>
            <a:off x="0" y="1166196"/>
            <a:ext cx="9144000" cy="5257476"/>
          </a:xfrm>
        </p:spPr>
      </p:pic>
    </p:spTree>
    <p:extLst>
      <p:ext uri="{BB962C8B-B14F-4D97-AF65-F5344CB8AC3E}">
        <p14:creationId xmlns:p14="http://schemas.microsoft.com/office/powerpoint/2010/main" val="321742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 descr="realtio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" b="828"/>
          <a:stretch>
            <a:fillRect/>
          </a:stretch>
        </p:blipFill>
        <p:spPr>
          <a:xfrm>
            <a:off x="1" y="1211738"/>
            <a:ext cx="9144000" cy="5445522"/>
          </a:xfrm>
        </p:spPr>
      </p:pic>
    </p:spTree>
    <p:extLst>
      <p:ext uri="{BB962C8B-B14F-4D97-AF65-F5344CB8AC3E}">
        <p14:creationId xmlns:p14="http://schemas.microsoft.com/office/powerpoint/2010/main" val="371601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APEX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apex.oracle.com</a:t>
            </a:r>
            <a:r>
              <a:rPr lang="en-US" dirty="0"/>
              <a:t>/</a:t>
            </a:r>
            <a:r>
              <a:rPr lang="en-US" dirty="0" err="1"/>
              <a:t>pls</a:t>
            </a:r>
            <a:r>
              <a:rPr lang="en-US" dirty="0"/>
              <a:t>/apex/</a:t>
            </a:r>
            <a:r>
              <a:rPr lang="en-US" dirty="0" err="1"/>
              <a:t>f?p</a:t>
            </a:r>
            <a:r>
              <a:rPr lang="en-US" dirty="0"/>
              <a:t>=100176:2:2563830214797:::::</a:t>
            </a:r>
          </a:p>
        </p:txBody>
      </p:sp>
    </p:spTree>
    <p:extLst>
      <p:ext uri="{BB962C8B-B14F-4D97-AF65-F5344CB8AC3E}">
        <p14:creationId xmlns:p14="http://schemas.microsoft.com/office/powerpoint/2010/main" val="89765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APEX snapshots</a:t>
            </a:r>
            <a:endParaRPr lang="en-US" dirty="0"/>
          </a:p>
        </p:txBody>
      </p:sp>
      <p:pic>
        <p:nvPicPr>
          <p:cNvPr id="4" name="Content Placeholder 3" descr="PIC_dashboar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873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APEX snapshots</a:t>
            </a:r>
          </a:p>
        </p:txBody>
      </p:sp>
      <p:pic>
        <p:nvPicPr>
          <p:cNvPr id="4" name="Content Placeholder 3" descr="PIC_RFE_detai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150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APEX snapshots</a:t>
            </a:r>
          </a:p>
        </p:txBody>
      </p:sp>
      <p:pic>
        <p:nvPicPr>
          <p:cNvPr id="4" name="Content Placeholder 3" descr="PIC_RF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143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APEX snapshots</a:t>
            </a:r>
          </a:p>
        </p:txBody>
      </p:sp>
      <p:pic>
        <p:nvPicPr>
          <p:cNvPr id="4" name="Content Placeholder 3" descr="PIC_task_detai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636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122</Words>
  <Application>Microsoft Macintosh PowerPoint</Application>
  <PresentationFormat>On-screen Show (4:3)</PresentationFormat>
  <Paragraphs>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Project by </vt:lpstr>
      <vt:lpstr>Conceptual Model </vt:lpstr>
      <vt:lpstr>Logical Model</vt:lpstr>
      <vt:lpstr>Relational Model</vt:lpstr>
      <vt:lpstr>APEX application</vt:lpstr>
      <vt:lpstr>APEX snapshots</vt:lpstr>
      <vt:lpstr>APEX snapshots</vt:lpstr>
      <vt:lpstr>APEX snapshots</vt:lpstr>
      <vt:lpstr>APEX snapshots</vt:lpstr>
      <vt:lpstr>APEX snapshots</vt:lpstr>
      <vt:lpstr>PART II </vt:lpstr>
      <vt:lpstr>Conceptual Model Part II</vt:lpstr>
      <vt:lpstr>Testing </vt:lpstr>
      <vt:lpstr>PowerPoint Presentation</vt:lpstr>
      <vt:lpstr>PowerPoint Presentation</vt:lpstr>
      <vt:lpstr>Report Query</vt:lpstr>
      <vt:lpstr>Part 2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by </dc:title>
  <dc:creator>Amnah Afzal</dc:creator>
  <cp:lastModifiedBy>Amnah Afzal</cp:lastModifiedBy>
  <cp:revision>16</cp:revision>
  <dcterms:created xsi:type="dcterms:W3CDTF">2015-10-28T18:28:48Z</dcterms:created>
  <dcterms:modified xsi:type="dcterms:W3CDTF">2015-11-24T20:45:11Z</dcterms:modified>
</cp:coreProperties>
</file>