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8DE4-4246-3E41-AFD3-D9EBBBF47807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4607-B71B-594D-B0B3-4381410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3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8DE4-4246-3E41-AFD3-D9EBBBF47807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4607-B71B-594D-B0B3-4381410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4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8DE4-4246-3E41-AFD3-D9EBBBF47807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4607-B71B-594D-B0B3-4381410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8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8DE4-4246-3E41-AFD3-D9EBBBF47807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4607-B71B-594D-B0B3-4381410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8DE4-4246-3E41-AFD3-D9EBBBF47807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4607-B71B-594D-B0B3-4381410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1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8DE4-4246-3E41-AFD3-D9EBBBF47807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4607-B71B-594D-B0B3-4381410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3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8DE4-4246-3E41-AFD3-D9EBBBF47807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4607-B71B-594D-B0B3-4381410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1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8DE4-4246-3E41-AFD3-D9EBBBF47807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4607-B71B-594D-B0B3-4381410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7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8DE4-4246-3E41-AFD3-D9EBBBF47807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4607-B71B-594D-B0B3-4381410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9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8DE4-4246-3E41-AFD3-D9EBBBF47807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4607-B71B-594D-B0B3-4381410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8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8DE4-4246-3E41-AFD3-D9EBBBF47807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4607-B71B-594D-B0B3-4381410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3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58DE4-4246-3E41-AFD3-D9EBBBF47807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34607-B71B-594D-B0B3-4381410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5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by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Amnah Afzal and Catherine Maxwell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387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 </a:t>
            </a:r>
            <a:endParaRPr lang="en-US" dirty="0"/>
          </a:p>
        </p:txBody>
      </p:sp>
      <p:pic>
        <p:nvPicPr>
          <p:cNvPr id="13" name="Content Placeholder 12" descr="Screen Shot 2015-11-23 at 2.02.0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3" b="5463"/>
          <a:stretch>
            <a:fillRect/>
          </a:stretch>
        </p:blipFill>
        <p:spPr>
          <a:xfrm>
            <a:off x="1" y="1240937"/>
            <a:ext cx="9144000" cy="5080539"/>
          </a:xfrm>
        </p:spPr>
      </p:pic>
    </p:spTree>
    <p:extLst>
      <p:ext uri="{BB962C8B-B14F-4D97-AF65-F5344CB8AC3E}">
        <p14:creationId xmlns:p14="http://schemas.microsoft.com/office/powerpoint/2010/main" val="1655562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Model</a:t>
            </a:r>
            <a:endParaRPr lang="en-US" dirty="0"/>
          </a:p>
        </p:txBody>
      </p:sp>
      <p:pic>
        <p:nvPicPr>
          <p:cNvPr id="5" name="Content Placeholder 4" descr="logic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3" b="1033"/>
          <a:stretch>
            <a:fillRect/>
          </a:stretch>
        </p:blipFill>
        <p:spPr>
          <a:xfrm>
            <a:off x="0" y="1166196"/>
            <a:ext cx="9144000" cy="5257476"/>
          </a:xfrm>
        </p:spPr>
      </p:pic>
    </p:spTree>
    <p:extLst>
      <p:ext uri="{BB962C8B-B14F-4D97-AF65-F5344CB8AC3E}">
        <p14:creationId xmlns:p14="http://schemas.microsoft.com/office/powerpoint/2010/main" val="3217426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  <p:pic>
        <p:nvPicPr>
          <p:cNvPr id="4" name="Content Placeholder 3" descr="realtion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" b="828"/>
          <a:stretch>
            <a:fillRect/>
          </a:stretch>
        </p:blipFill>
        <p:spPr>
          <a:xfrm>
            <a:off x="1" y="1211738"/>
            <a:ext cx="9144000" cy="5445522"/>
          </a:xfrm>
        </p:spPr>
      </p:pic>
    </p:spTree>
    <p:extLst>
      <p:ext uri="{BB962C8B-B14F-4D97-AF65-F5344CB8AC3E}">
        <p14:creationId xmlns:p14="http://schemas.microsoft.com/office/powerpoint/2010/main" val="3716013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created an app that allows patients and doctors to keep track of appointments and the visits.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3543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 Part II</a:t>
            </a:r>
            <a:endParaRPr lang="en-US" dirty="0"/>
          </a:p>
        </p:txBody>
      </p:sp>
      <p:pic>
        <p:nvPicPr>
          <p:cNvPr id="6" name="Content Placeholder 5" descr="Screen Shot 2015-11-24 at 11.30.5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23" b="134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9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 Shot 2015-11-24 at 1.51.0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1" r="36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7266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 Shot 2015-11-24 at 1.58.4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5" b="121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717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5-11-24 at 2.00.3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2" b="52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9694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37</Words>
  <Application>Microsoft Macintosh PowerPoint</Application>
  <PresentationFormat>On-screen Show (4:3)</PresentationFormat>
  <Paragraphs>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Project by </vt:lpstr>
      <vt:lpstr>Conceptual Model </vt:lpstr>
      <vt:lpstr>Logical Model</vt:lpstr>
      <vt:lpstr>Relational Model</vt:lpstr>
      <vt:lpstr>PART II </vt:lpstr>
      <vt:lpstr>Conceptual Model Part II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by </dc:title>
  <dc:creator>Amnah Afzal</dc:creator>
  <cp:lastModifiedBy>Amnah Afzal</cp:lastModifiedBy>
  <cp:revision>13</cp:revision>
  <dcterms:created xsi:type="dcterms:W3CDTF">2015-10-28T18:28:48Z</dcterms:created>
  <dcterms:modified xsi:type="dcterms:W3CDTF">2015-11-24T20:05:37Z</dcterms:modified>
</cp:coreProperties>
</file>