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0" r:id="rId7"/>
    <p:sldId id="258" r:id="rId8"/>
    <p:sldId id="259" r:id="rId9"/>
    <p:sldId id="261" r:id="rId10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C05178-E97F-4600-9777-1D4069F9BFD8}" v="125" dt="2021-12-17T14:48:31.752"/>
    <p1510:client id="{E204D132-4CFC-4F24-0FBD-6FDAF349B147}" v="196" dt="2021-12-17T14:47:42.1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ndaele Yosha" userId="9e46ddaf-df5a-4623-8add-fe0b947d6181" providerId="ADAL" clId="{C0C05178-E97F-4600-9777-1D4069F9BFD8}"/>
    <pc:docChg chg="custSel modSld">
      <pc:chgData name="Vandaele Yosha" userId="9e46ddaf-df5a-4623-8add-fe0b947d6181" providerId="ADAL" clId="{C0C05178-E97F-4600-9777-1D4069F9BFD8}" dt="2021-12-17T14:48:31.752" v="124" actId="114"/>
      <pc:docMkLst>
        <pc:docMk/>
      </pc:docMkLst>
      <pc:sldChg chg="modSp mod">
        <pc:chgData name="Vandaele Yosha" userId="9e46ddaf-df5a-4623-8add-fe0b947d6181" providerId="ADAL" clId="{C0C05178-E97F-4600-9777-1D4069F9BFD8}" dt="2021-12-17T14:48:31.752" v="124" actId="114"/>
        <pc:sldMkLst>
          <pc:docMk/>
          <pc:sldMk cId="949077770" sldId="256"/>
        </pc:sldMkLst>
        <pc:spChg chg="mod">
          <ac:chgData name="Vandaele Yosha" userId="9e46ddaf-df5a-4623-8add-fe0b947d6181" providerId="ADAL" clId="{C0C05178-E97F-4600-9777-1D4069F9BFD8}" dt="2021-12-17T14:48:31.752" v="124" actId="114"/>
          <ac:spMkLst>
            <pc:docMk/>
            <pc:sldMk cId="949077770" sldId="256"/>
            <ac:spMk id="3" creationId="{510651AA-5F60-4B6E-8386-AEA67C018DF4}"/>
          </ac:spMkLst>
        </pc:spChg>
      </pc:sldChg>
    </pc:docChg>
  </pc:docChgLst>
  <pc:docChgLst>
    <pc:chgData name="Vandaele Yosha" userId="S::yosha.vandaele@howest.be::9e46ddaf-df5a-4623-8add-fe0b947d6181" providerId="AD" clId="Web-{E204D132-4CFC-4F24-0FBD-6FDAF349B147}"/>
    <pc:docChg chg="modSld">
      <pc:chgData name="Vandaele Yosha" userId="S::yosha.vandaele@howest.be::9e46ddaf-df5a-4623-8add-fe0b947d6181" providerId="AD" clId="Web-{E204D132-4CFC-4F24-0FBD-6FDAF349B147}" dt="2021-12-17T14:47:42.196" v="195" actId="20577"/>
      <pc:docMkLst>
        <pc:docMk/>
      </pc:docMkLst>
      <pc:sldChg chg="modSp">
        <pc:chgData name="Vandaele Yosha" userId="S::yosha.vandaele@howest.be::9e46ddaf-df5a-4623-8add-fe0b947d6181" providerId="AD" clId="Web-{E204D132-4CFC-4F24-0FBD-6FDAF349B147}" dt="2021-12-17T14:47:42.196" v="195" actId="20577"/>
        <pc:sldMkLst>
          <pc:docMk/>
          <pc:sldMk cId="949077770" sldId="256"/>
        </pc:sldMkLst>
        <pc:spChg chg="mod">
          <ac:chgData name="Vandaele Yosha" userId="S::yosha.vandaele@howest.be::9e46ddaf-df5a-4623-8add-fe0b947d6181" providerId="AD" clId="Web-{E204D132-4CFC-4F24-0FBD-6FDAF349B147}" dt="2021-12-17T14:47:42.196" v="195" actId="20577"/>
          <ac:spMkLst>
            <pc:docMk/>
            <pc:sldMk cId="949077770" sldId="256"/>
            <ac:spMk id="3" creationId="{510651AA-5F60-4B6E-8386-AEA67C018DF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CAAC4-8D12-47CF-BE43-7EB46A4D5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39AEBC-7606-4ADC-B5B0-6A3BC80A2F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0DAEE-C80D-4F35-B786-91FB7CA48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12/17/2021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2E275-2AB5-4A66-A8E8-90F9ABC8D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A5F36-6144-4864-8555-3C920AD71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18273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318EC-44E3-4FD6-AF24-AC5021AFC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538C05-3BE4-4F1F-A85F-EBF60F029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A43FC-668F-4A16-B33A-A1704CA88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12/17/2021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4EA9D-B745-4822-9D4F-8E34B4550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1FCBD-2F9B-4E40-B993-5543BC625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15545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262F4C-847A-45E8-89DF-86FADD929C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B5F776-752A-4772-8F18-20F7169A3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0D1A1-5C8E-4021-A99C-3556DF8A3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12/17/2021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E59EE-6B67-4900-9B15-8052B4D98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593B4-0982-4C28-9583-53F588B94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95448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551CC-2784-471A-819A-0BB647B6B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F8D80-3B7B-4F28-AEFD-D834AEBCC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B208A-B304-4974-A753-A386793B0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12/17/2021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83DB3-E76E-4DCC-A934-DE6FC5762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E50E5-487F-4F26-B329-FF396CB20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82583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B2E1F-FBE7-4F65-94C7-B636380FE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C9729-7ECE-4365-98F3-8DFF780FE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A8B8C-4C53-4B4C-BD2C-864D0D7B3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12/17/2021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7CEA2-7CAF-4851-A38B-618DD216F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B7E0B-5EA5-473D-BF56-D86D080A7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66761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935E0-152D-4AF7-BD87-955474D08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89FBD-9AF6-494E-A906-31E047899D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09ECF5-FC69-44A2-865A-BF59EEA41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F44A24-6932-4F11-BD5E-0F51DF2B1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12/17/2021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A03F3-39FB-4D6C-8751-A7EDF6009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43C9F-1845-44AD-86AA-8D2EC39EB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22497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E56D3-AB15-4310-A6DA-FCCC13009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F4F9E5-544E-408F-9A5B-5A9D043BB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64E7D5-72F6-463A-BA78-97C231B73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20D308-9D2F-4E2B-98E8-42F65039F8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9D9437-C09B-4818-B72A-8E54A3BA32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395E20-1927-449F-8CA5-4628C2F5A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12/17/2021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88AC43-B655-428D-AE3D-DB74BBB15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5E8EE6-694D-461F-AE93-765F8A3E3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2573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4436E-1F26-4110-83C7-943D2F425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18F822-E6C7-462B-97CD-78D3D4DF0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12/17/2021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E2244D-E53E-43D0-A4F2-9C9D674BB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203CDC-F7C2-4A6E-A008-CEB3A6D58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75667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B3D8CF-1BB0-4BB5-A3C3-69A22ECD5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12/17/2021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FAB160-C248-403F-AD25-158A965BE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F1B489-7B94-4B54-B3AF-E8AF8FD50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38068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3942C-8A0D-4781-A8F3-57B3EE3CD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E01E5-1D61-43C7-B6CD-7037DCB14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3A444E-E01C-4A28-83F1-E48254F6BE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88AD5B-93CF-4725-B418-C1ADE03F3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12/17/2021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C9DC45-0596-4AB3-91ED-EC8B0A889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B3885-5DD4-4DA8-B5F5-40745170F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30379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9836-3F3C-4E2F-9190-DEB510EE6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B6E0E5-A1D5-4606-A4EC-5A8116A487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841ED8-FBEC-48EB-B5A6-F5032E101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DA45B-1955-45CA-80B0-66008EC0F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12/17/2021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3C90FA-53E2-41CE-BD63-ECA490D3E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A9B8D-2082-4BE4-BCE5-07F8F9334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7786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389769-7B4A-4C8C-94A2-1CE676F46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6073D-45AC-4934-9FAA-61975D5C0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75320-EECE-4069-9EC1-5688F7A887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85877-2B37-48E7-8B6D-4D4ED486130A}" type="datetimeFigureOut">
              <a:rPr lang="en-BE" smtClean="0"/>
              <a:t>12/17/2021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6D776-80A5-466B-B9A0-F462DF91CA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0D87A-C974-47EE-BF90-816BF0B07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8817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85F04-C22A-42D7-B131-70E81FD946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GPP Exam: Zombie AI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0651AA-5F60-4B6E-8386-AEA67C018D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>
                <a:solidFill>
                  <a:schemeClr val="bg1">
                    <a:lumMod val="75000"/>
                  </a:schemeClr>
                </a:solidFill>
              </a:rPr>
              <a:t>Delete all comments after reading</a:t>
            </a:r>
          </a:p>
          <a:p>
            <a:r>
              <a:rPr lang="en-US" i="1">
                <a:solidFill>
                  <a:schemeClr val="bg1">
                    <a:lumMod val="75000"/>
                  </a:schemeClr>
                </a:solidFill>
              </a:rPr>
              <a:t>You are not allowed to add more slides to this presentation</a:t>
            </a:r>
            <a:endParaRPr lang="en-BE" i="1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077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BB071-C63E-40D3-93C6-9F99F278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Decision Making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15428-ACD8-4B22-96DC-2806680ED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>
                <a:solidFill>
                  <a:schemeClr val="bg1">
                    <a:lumMod val="75000"/>
                  </a:schemeClr>
                </a:solidFill>
              </a:rPr>
              <a:t>Visualization of your decision making structure (readable!)</a:t>
            </a:r>
            <a:endParaRPr lang="en-BE" i="1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309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BB071-C63E-40D3-93C6-9F99F278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Enemy handling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15428-ACD8-4B22-96DC-2806680ED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>
                <a:solidFill>
                  <a:schemeClr val="bg1">
                    <a:lumMod val="75000"/>
                  </a:schemeClr>
                </a:solidFill>
              </a:rPr>
              <a:t>How does your agent deal with enemies (aiming, shooting, item usage, avoidance, hiding, usage of sprint, …)?</a:t>
            </a:r>
            <a:endParaRPr lang="en-BE" i="1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i="1">
                <a:solidFill>
                  <a:schemeClr val="bg1">
                    <a:lumMod val="75000"/>
                  </a:schemeClr>
                </a:solidFill>
              </a:rPr>
              <a:t>USE IMAGES/GIFS</a:t>
            </a:r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27530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BB071-C63E-40D3-93C6-9F99F278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Inventory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15428-ACD8-4B22-96DC-2806680ED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>
                <a:solidFill>
                  <a:schemeClr val="bg1">
                    <a:lumMod val="75000"/>
                  </a:schemeClr>
                </a:solidFill>
              </a:rPr>
              <a:t>How does your agent manage its inventory (inventory organization, item usage, picking up and remembering items,…)? </a:t>
            </a:r>
            <a:endParaRPr lang="en-BE" i="1">
              <a:solidFill>
                <a:schemeClr val="bg1">
                  <a:lumMod val="75000"/>
                </a:schemeClr>
              </a:solidFill>
            </a:endParaRPr>
          </a:p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0499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BB071-C63E-40D3-93C6-9F99F278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Movement &amp; exploration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15428-ACD8-4B22-96DC-2806680ED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>
                <a:solidFill>
                  <a:schemeClr val="bg1">
                    <a:lumMod val="75000"/>
                  </a:schemeClr>
                </a:solidFill>
              </a:rPr>
              <a:t>How does your agent explore the world ( how does it traverse the world, when and why does it visit houses, does it have a memory?)?</a:t>
            </a:r>
          </a:p>
          <a:p>
            <a:r>
              <a:rPr lang="en-US" i="1">
                <a:solidFill>
                  <a:schemeClr val="bg1">
                    <a:lumMod val="75000"/>
                  </a:schemeClr>
                </a:solidFill>
              </a:rPr>
              <a:t>USE IMAGES/GIFS</a:t>
            </a:r>
          </a:p>
          <a:p>
            <a:endParaRPr lang="en-US" i="1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i="1">
                <a:solidFill>
                  <a:schemeClr val="bg1">
                    <a:lumMod val="75000"/>
                  </a:schemeClr>
                </a:solidFill>
              </a:rPr>
              <a:t>How many steering behaviors does it use? Does it use blended steering?</a:t>
            </a:r>
            <a:endParaRPr lang="en-BE" i="1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67762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BB071-C63E-40D3-93C6-9F99F278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High Score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15428-ACD8-4B22-96DC-2806680ED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bg1">
                    <a:lumMod val="75000"/>
                  </a:schemeClr>
                </a:solidFill>
              </a:rPr>
              <a:t>Screen shot or list of highest scores</a:t>
            </a:r>
            <a:endParaRPr lang="en-BE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734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3942CCEB3A674D8F1F6472CCEFB38E" ma:contentTypeVersion="8" ma:contentTypeDescription="Create a new document." ma:contentTypeScope="" ma:versionID="d4a29ba7a71e599f777fa532a7c1ebbe">
  <xsd:schema xmlns:xsd="http://www.w3.org/2001/XMLSchema" xmlns:xs="http://www.w3.org/2001/XMLSchema" xmlns:p="http://schemas.microsoft.com/office/2006/metadata/properties" xmlns:ns2="128482ec-0431-40d5-ab26-89ea2a4f3ccd" xmlns:ns3="60eb0cf4-ae2a-4762-800a-cb593b869ecb" xmlns:ns4="http://schemas.microsoft.com/sharepoint/v4" xmlns:ns5="a2e691a9-fcfc-4d85-a390-1894fe98bd9e" targetNamespace="http://schemas.microsoft.com/office/2006/metadata/properties" ma:root="true" ma:fieldsID="a855d43277d90d9f80882bca4d14151c" ns2:_="" ns3:_="" ns4:_="" ns5:_="">
    <xsd:import namespace="128482ec-0431-40d5-ab26-89ea2a4f3ccd"/>
    <xsd:import namespace="60eb0cf4-ae2a-4762-800a-cb593b869ecb"/>
    <xsd:import namespace="http://schemas.microsoft.com/sharepoint/v4"/>
    <xsd:import namespace="a2e691a9-fcfc-4d85-a390-1894fe98bd9e"/>
    <xsd:element name="properties">
      <xsd:complexType>
        <xsd:sequence>
          <xsd:element name="documentManagement">
            <xsd:complexType>
              <xsd:all>
                <xsd:element ref="ns2:m99485b88215436a82099f8287cba0b0" minOccurs="0"/>
                <xsd:element ref="ns2:TaxCatchAll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4:IconOverlay" minOccurs="0"/>
                <xsd:element ref="ns5:SharedWithUsers" minOccurs="0"/>
                <xsd:element ref="ns5:SharedWithDetail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8482ec-0431-40d5-ab26-89ea2a4f3ccd" elementFormDefault="qualified">
    <xsd:import namespace="http://schemas.microsoft.com/office/2006/documentManagement/types"/>
    <xsd:import namespace="http://schemas.microsoft.com/office/infopath/2007/PartnerControls"/>
    <xsd:element name="m99485b88215436a82099f8287cba0b0" ma:index="9" nillable="true" ma:taxonomy="true" ma:internalName="m99485b88215436a82099f8287cba0b0" ma:taxonomyFieldName="Kernteam" ma:displayName="Kernteam" ma:default="" ma:fieldId="{699485b8-8215-436a-8209-9f8287cba0b0}" ma:taxonomyMulti="true" ma:sspId="9d9af33d-1c7e-4655-8224-df3a670842a4" ma:termSetId="f2199854-b90f-4d12-b5f9-723340d5e43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hidden="true" ma:list="{26a5f98c-5cc8-4015-9754-f7f59d70125b}" ma:internalName="TaxCatchAll" ma:showField="CatchAllData" ma:web="128482ec-0431-40d5-ab26-89ea2a4f3cc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eb0cf4-ae2a-4762-800a-cb593b869e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4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7" nillable="true" ma:displayName="IconOverlay" ma:hidden="true" ma:internalName="IconOverlay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e691a9-fcfc-4d85-a390-1894fe98bd9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Gedeeld met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conOverlay xmlns="http://schemas.microsoft.com/sharepoint/v4" xsi:nil="true"/>
    <TaxCatchAll xmlns="128482ec-0431-40d5-ab26-89ea2a4f3ccd" xsi:nil="true"/>
    <m99485b88215436a82099f8287cba0b0 xmlns="128482ec-0431-40d5-ab26-89ea2a4f3ccd">
      <Terms xmlns="http://schemas.microsoft.com/office/infopath/2007/PartnerControls"/>
    </m99485b88215436a82099f8287cba0b0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CA81C17-E145-4FC4-B92F-6284F2D2FAED}">
  <ds:schemaRefs>
    <ds:schemaRef ds:uri="128482ec-0431-40d5-ab26-89ea2a4f3ccd"/>
    <ds:schemaRef ds:uri="60eb0cf4-ae2a-4762-800a-cb593b869ecb"/>
    <ds:schemaRef ds:uri="a2e691a9-fcfc-4d85-a390-1894fe98bd9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4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743389A-7EE0-4951-8919-E91DD69E3687}">
  <ds:schemaRefs>
    <ds:schemaRef ds:uri="128482ec-0431-40d5-ab26-89ea2a4f3ccd"/>
    <ds:schemaRef ds:uri="http://schemas.microsoft.com/office/2006/metadata/properties"/>
    <ds:schemaRef ds:uri="http://schemas.microsoft.com/office/infopath/2007/PartnerControls"/>
    <ds:schemaRef ds:uri="http://schemas.microsoft.com/sharepoint/v4"/>
  </ds:schemaRefs>
</ds:datastoreItem>
</file>

<file path=customXml/itemProps3.xml><?xml version="1.0" encoding="utf-8"?>
<ds:datastoreItem xmlns:ds="http://schemas.openxmlformats.org/officeDocument/2006/customXml" ds:itemID="{AF8EC6D1-CB19-4400-AD0A-0C75CD884AE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GPP Exam: Zombie AI</vt:lpstr>
      <vt:lpstr>Decision Making</vt:lpstr>
      <vt:lpstr>Enemy handling</vt:lpstr>
      <vt:lpstr>Inventory</vt:lpstr>
      <vt:lpstr>Movement &amp; exploration</vt:lpstr>
      <vt:lpstr>High Score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GPP Exam: Zombie AI</dc:title>
  <dc:creator>Vandaele Yosha</dc:creator>
  <cp:revision>1</cp:revision>
  <dcterms:created xsi:type="dcterms:W3CDTF">2021-12-17T12:45:32Z</dcterms:created>
  <dcterms:modified xsi:type="dcterms:W3CDTF">2021-12-17T14:48:33Z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0x010100723942CCEB3A674D8F1F6472CCEFB38E</vt:lpwstr>
  </property>
  <property fmtid="{D5CDD505-2E9C-101B-9397-08002B2CF9AE}" pid="3" name="Kernteam">
    <vt:lpwstr/>
  </property>
</Properties>
</file>