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AE82-C61F-49D0-9C99-5081B8BCE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7D085-B2E8-49B2-B717-53393B8F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57DE-BFA7-446A-BA16-A2B84152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159E-271C-465C-9CC4-62499662BCB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769C-EA76-49B4-BDF2-6663A7F8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A8EE5-A159-460A-A598-FE60B7EB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64-D448-45B7-B60E-0A75036D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8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44D2-0D69-444F-876A-C32EBA68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06555-B4DB-4C19-A1AA-20D6989AC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2E4C-7116-45D1-B3AE-85D35B5F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159E-271C-465C-9CC4-62499662BCB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59B6-BAFD-466C-9616-278E792F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2DD33-990B-4202-9A4C-5E08FD15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64-D448-45B7-B60E-0A75036D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DBC2C-7DB1-4D3C-9792-B9D39427E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43C-DBA2-495F-B359-F51048C63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29E0-41B1-4FF0-99B5-B65E7652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159E-271C-465C-9CC4-62499662BCB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1E024-6F3D-43D6-B83F-B9BEAD72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FC93-D36A-4BBE-9675-EF29DA66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64-D448-45B7-B60E-0A75036D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645A-B418-4BAD-85E3-869BD9A9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9638-7FF7-4E00-8441-DAF45C76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2248-161A-4242-A10A-B705EE39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159E-271C-465C-9CC4-62499662BCB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34E3F-10DF-4AC6-8AD7-FF733E0C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0D9F-88F0-4DCD-8765-D1EEDDFA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64-D448-45B7-B60E-0A75036D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2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585C-CF4A-40F1-8C31-427EF2E4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C3B12-78BF-4CC0-A2D5-5526BC00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00D8-32D0-429B-B88F-E085BB50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159E-271C-465C-9CC4-62499662BCB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7B58-984A-4D68-B739-DA4778BB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0BEB-EF52-4615-B6AB-B0C83AA6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64-D448-45B7-B60E-0A75036D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9D4-608D-4CBB-9089-AD731B16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66896-E431-49FB-BBB0-7B82CE1EB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5B87D-2E6B-478C-A4E9-847075DF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7E56B-ECE9-47B7-8DC3-8586946C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159E-271C-465C-9CC4-62499662BCB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A2CA8-A7D4-471F-A418-70D3FFAD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87072-50F1-4DBD-A2F2-7671E2FE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64-D448-45B7-B60E-0A75036D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2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8543-B1F6-4897-978D-AA778CDF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4728-1C69-4E70-80BA-BC62D3B2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F2FA-D286-473A-9238-093C66497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4AC4B-2FDF-477B-8808-9F8CC70F3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71C90-0164-4B51-A879-72826177D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AA70A-5E20-48A5-B4AC-D0F0E022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159E-271C-465C-9CC4-62499662BCB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615A0-3F3F-41B5-BC18-43223857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F907D-62F4-4B51-B017-34A3D2EC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64-D448-45B7-B60E-0A75036D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F98-26AA-434E-A54F-58290FF8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80326-7AEA-45BE-BEB7-1A300961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159E-271C-465C-9CC4-62499662BCB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92238-4536-449E-9A12-4CC2E817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937CD-65D0-435B-A67E-7C356664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64-D448-45B7-B60E-0A75036D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B200E-F515-4F5D-AC4A-017D02F7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159E-271C-465C-9CC4-62499662BCB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B6772-5A40-48B0-B9E9-C0DB1DF0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D9743-98FF-42B5-BE86-9F1C12F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64-D448-45B7-B60E-0A75036D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0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3686-72DE-4026-BD14-D29C7456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4686-22B5-46DF-AA6C-8435B6CB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B639A-9656-4C26-B046-5C63126EF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48FAD-732D-4EB0-B669-C62922FF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159E-271C-465C-9CC4-62499662BCB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FFC20-995C-45E9-9F3A-CCD62FAB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EBC62-29DA-4CC4-BFD8-1E0EF6DF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64-D448-45B7-B60E-0A75036D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6C9A-10F1-4187-96E9-A7703FA0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77AD0-0B62-443F-B173-FB5385DD1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63FA0-3829-43E2-9A8B-9AF71D00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FA6A5-1A57-440A-AD94-EBE0A7BE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159E-271C-465C-9CC4-62499662BCB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8C50C-1A18-44D6-B0E6-92D78EB1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376E0-79D1-4DA0-9C51-89DF8655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64-D448-45B7-B60E-0A75036D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715B7-72D4-4C2A-8B27-8DDDCB9E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58C55-E03C-4A6B-8909-D076BEEE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A8B74-0966-47D9-BF01-384EBDB8A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8159E-271C-465C-9CC4-62499662BCB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067B9-ACDF-4966-9A6A-D9B820536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5A93-3CB1-448B-B850-EDB1476DD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AD64-D448-45B7-B60E-0A75036D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98F8E4B-2216-4027-9B2F-7518A2839092}"/>
              </a:ext>
            </a:extLst>
          </p:cNvPr>
          <p:cNvSpPr txBox="1"/>
          <p:nvPr/>
        </p:nvSpPr>
        <p:spPr>
          <a:xfrm>
            <a:off x="1910758" y="3428998"/>
            <a:ext cx="131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5FEA3-58FA-4B5D-9DF9-55DCDCB492D4}"/>
              </a:ext>
            </a:extLst>
          </p:cNvPr>
          <p:cNvSpPr txBox="1"/>
          <p:nvPr/>
        </p:nvSpPr>
        <p:spPr>
          <a:xfrm>
            <a:off x="1075789" y="3798337"/>
            <a:ext cx="18623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Id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string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health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strength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agility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defense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magic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level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classes string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6A6B4D-3A00-474F-BD27-E3EB0525A197}"/>
              </a:ext>
            </a:extLst>
          </p:cNvPr>
          <p:cNvSpPr/>
          <p:nvPr/>
        </p:nvSpPr>
        <p:spPr>
          <a:xfrm>
            <a:off x="1075789" y="3429000"/>
            <a:ext cx="2843068" cy="369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80EC11-B911-4440-A8D4-0681A71B1B53}"/>
              </a:ext>
            </a:extLst>
          </p:cNvPr>
          <p:cNvSpPr/>
          <p:nvPr/>
        </p:nvSpPr>
        <p:spPr>
          <a:xfrm>
            <a:off x="1075789" y="3798336"/>
            <a:ext cx="2843068" cy="286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CE733-E035-426B-BD04-73F6EB6A372E}"/>
              </a:ext>
            </a:extLst>
          </p:cNvPr>
          <p:cNvSpPr txBox="1"/>
          <p:nvPr/>
        </p:nvSpPr>
        <p:spPr>
          <a:xfrm>
            <a:off x="5091951" y="168624"/>
            <a:ext cx="20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Creation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7691B3-2007-494B-9288-BE9E79C87C26}"/>
              </a:ext>
            </a:extLst>
          </p:cNvPr>
          <p:cNvSpPr txBox="1"/>
          <p:nvPr/>
        </p:nvSpPr>
        <p:spPr>
          <a:xfrm>
            <a:off x="4602759" y="537961"/>
            <a:ext cx="2637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  </a:t>
            </a:r>
            <a:r>
              <a:rPr lang="en-US" dirty="0" err="1"/>
              <a:t>myCharacterList</a:t>
            </a:r>
            <a:r>
              <a:rPr lang="en-US" dirty="0"/>
              <a:t> List&lt;Characters&gt;</a:t>
            </a:r>
          </a:p>
          <a:p>
            <a:r>
              <a:rPr lang="en-US" dirty="0"/>
              <a:t>+     characters Character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getData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OKButton_Click</a:t>
            </a:r>
            <a:r>
              <a:rPr lang="en-US" dirty="0"/>
              <a:t>()</a:t>
            </a:r>
          </a:p>
          <a:p>
            <a:r>
              <a:rPr lang="en-US" dirty="0"/>
              <a:t>+   </a:t>
            </a:r>
            <a:r>
              <a:rPr lang="en-US" dirty="0" err="1"/>
              <a:t>createCharacter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display()</a:t>
            </a:r>
          </a:p>
          <a:p>
            <a:pPr marL="285750" indent="-285750">
              <a:buFontTx/>
              <a:buChar char="-"/>
            </a:pPr>
            <a:r>
              <a:rPr lang="en-US" dirty="0"/>
              <a:t>Search_Button_Click1()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Delete_Button_Click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CancelButton_Click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/>
              <a:t>NextButton_Click_1()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01ECF-A8AE-477B-B551-9219D9117D8A}"/>
              </a:ext>
            </a:extLst>
          </p:cNvPr>
          <p:cNvSpPr/>
          <p:nvPr/>
        </p:nvSpPr>
        <p:spPr>
          <a:xfrm>
            <a:off x="4602760" y="168624"/>
            <a:ext cx="28430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CD5975-950A-44B3-A0BA-AED2850F977A}"/>
              </a:ext>
            </a:extLst>
          </p:cNvPr>
          <p:cNvSpPr/>
          <p:nvPr/>
        </p:nvSpPr>
        <p:spPr>
          <a:xfrm>
            <a:off x="4602759" y="537960"/>
            <a:ext cx="2843069" cy="3416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8661F0FC-62B3-4773-B262-2B2008881BBC}"/>
              </a:ext>
            </a:extLst>
          </p:cNvPr>
          <p:cNvSpPr/>
          <p:nvPr/>
        </p:nvSpPr>
        <p:spPr>
          <a:xfrm>
            <a:off x="4214360" y="1330625"/>
            <a:ext cx="364986" cy="3693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FD6AE83-66CE-46BD-A3E6-EF7C002501F8}"/>
              </a:ext>
            </a:extLst>
          </p:cNvPr>
          <p:cNvCxnSpPr>
            <a:cxnSpLocks/>
            <a:stCxn id="25" idx="1"/>
            <a:endCxn id="41" idx="3"/>
          </p:cNvCxnSpPr>
          <p:nvPr/>
        </p:nvCxnSpPr>
        <p:spPr>
          <a:xfrm rot="10800000" flipV="1">
            <a:off x="3685190" y="1515291"/>
            <a:ext cx="529170" cy="362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10DA42-B8FB-4EE4-B331-0B7177998B1D}"/>
              </a:ext>
            </a:extLst>
          </p:cNvPr>
          <p:cNvCxnSpPr>
            <a:stCxn id="25" idx="3"/>
          </p:cNvCxnSpPr>
          <p:nvPr/>
        </p:nvCxnSpPr>
        <p:spPr>
          <a:xfrm flipV="1">
            <a:off x="4579346" y="1515290"/>
            <a:ext cx="28664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6A0F58-2ED2-4890-B476-B55BD8DE7CC2}"/>
              </a:ext>
            </a:extLst>
          </p:cNvPr>
          <p:cNvSpPr txBox="1"/>
          <p:nvPr/>
        </p:nvSpPr>
        <p:spPr>
          <a:xfrm>
            <a:off x="1773300" y="714723"/>
            <a:ext cx="131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D7E02D-E672-4C57-8BCA-0FD40E0787DB}"/>
              </a:ext>
            </a:extLst>
          </p:cNvPr>
          <p:cNvSpPr txBox="1"/>
          <p:nvPr/>
        </p:nvSpPr>
        <p:spPr>
          <a:xfrm>
            <a:off x="842122" y="1084058"/>
            <a:ext cx="1862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name string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health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level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classes string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6C6114-F35C-4B71-BD81-AA1641300962}"/>
              </a:ext>
            </a:extLst>
          </p:cNvPr>
          <p:cNvSpPr/>
          <p:nvPr/>
        </p:nvSpPr>
        <p:spPr>
          <a:xfrm>
            <a:off x="842122" y="416845"/>
            <a:ext cx="2843068" cy="66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687D52-73AE-4A06-937D-0D4886CF9DD8}"/>
              </a:ext>
            </a:extLst>
          </p:cNvPr>
          <p:cNvSpPr/>
          <p:nvPr/>
        </p:nvSpPr>
        <p:spPr>
          <a:xfrm>
            <a:off x="842122" y="1084057"/>
            <a:ext cx="2843068" cy="1587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A3553-AAF8-4733-AE15-B09404965C76}"/>
              </a:ext>
            </a:extLst>
          </p:cNvPr>
          <p:cNvSpPr txBox="1"/>
          <p:nvPr/>
        </p:nvSpPr>
        <p:spPr>
          <a:xfrm>
            <a:off x="2004398" y="416843"/>
            <a:ext cx="131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093CCFF-E5CE-48B0-A379-7954E33CB87A}"/>
              </a:ext>
            </a:extLst>
          </p:cNvPr>
          <p:cNvCxnSpPr>
            <a:cxnSpLocks/>
            <a:stCxn id="25" idx="2"/>
            <a:endCxn id="16" idx="3"/>
          </p:cNvCxnSpPr>
          <p:nvPr/>
        </p:nvCxnSpPr>
        <p:spPr>
          <a:xfrm rot="5400000">
            <a:off x="2393085" y="3225729"/>
            <a:ext cx="3529540" cy="477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6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Chester M Meedi</dc:creator>
  <cp:lastModifiedBy>Chester M Meedi</cp:lastModifiedBy>
  <cp:revision>6</cp:revision>
  <dcterms:created xsi:type="dcterms:W3CDTF">2020-08-31T09:51:49Z</dcterms:created>
  <dcterms:modified xsi:type="dcterms:W3CDTF">2020-08-31T10:59:13Z</dcterms:modified>
</cp:coreProperties>
</file>