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39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26"/>
  </p:normalViewPr>
  <p:slideViewPr>
    <p:cSldViewPr snapToGrid="0" snapToObjects="1">
      <p:cViewPr>
        <p:scale>
          <a:sx n="105" d="100"/>
          <a:sy n="105" d="100"/>
        </p:scale>
        <p:origin x="136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6D8BE-C0C0-4419-92B1-512731B90806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08A46-F755-4F15-9768-DD078924F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2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November 20190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November 20190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1C23-42C1-571E-70E9-D0BAB093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D5F75-25FA-D197-27E9-4C7CF7E0D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0</a:t>
            </a:fld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E98044-F47B-4CD7-641A-16BD1DCA8F47}"/>
              </a:ext>
            </a:extLst>
          </p:cNvPr>
          <p:cNvCxnSpPr>
            <a:cxnSpLocks/>
          </p:cNvCxnSpPr>
          <p:nvPr/>
        </p:nvCxnSpPr>
        <p:spPr>
          <a:xfrm>
            <a:off x="2295586" y="2584930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3FE84C-4932-0AE6-EC9C-6C549756C84A}"/>
              </a:ext>
            </a:extLst>
          </p:cNvPr>
          <p:cNvCxnSpPr>
            <a:cxnSpLocks/>
          </p:cNvCxnSpPr>
          <p:nvPr/>
        </p:nvCxnSpPr>
        <p:spPr>
          <a:xfrm>
            <a:off x="4773901" y="2584930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DF3757-CBE4-ED1E-EA07-E54D9CBF0761}"/>
              </a:ext>
            </a:extLst>
          </p:cNvPr>
          <p:cNvSpPr txBox="1"/>
          <p:nvPr/>
        </p:nvSpPr>
        <p:spPr>
          <a:xfrm>
            <a:off x="1606497" y="2243399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677D6-2F29-8C3E-77B3-16E18E53D8A1}"/>
              </a:ext>
            </a:extLst>
          </p:cNvPr>
          <p:cNvSpPr txBox="1"/>
          <p:nvPr/>
        </p:nvSpPr>
        <p:spPr>
          <a:xfrm>
            <a:off x="4085457" y="2243399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D9F7C-4534-0588-F02E-F001C0C1E000}"/>
              </a:ext>
            </a:extLst>
          </p:cNvPr>
          <p:cNvSpPr txBox="1"/>
          <p:nvPr/>
        </p:nvSpPr>
        <p:spPr>
          <a:xfrm>
            <a:off x="6551162" y="2243399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8DDD5F-A406-796F-F002-5EEEAB2795FC}"/>
                  </a:ext>
                </a:extLst>
              </p:cNvPr>
              <p:cNvSpPr txBox="1"/>
              <p:nvPr/>
            </p:nvSpPr>
            <p:spPr>
              <a:xfrm>
                <a:off x="2555408" y="2119297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8DDD5F-A406-796F-F002-5EEEAB279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408" y="2119297"/>
                <a:ext cx="1143000" cy="400110"/>
              </a:xfrm>
              <a:prstGeom prst="rect">
                <a:avLst/>
              </a:prstGeom>
              <a:blipFill>
                <a:blip r:embed="rId2"/>
                <a:stretch>
                  <a:fillRect t="-118750" b="-17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BA5998-8BCD-1D8B-3B69-93705E3A7177}"/>
                  </a:ext>
                </a:extLst>
              </p:cNvPr>
              <p:cNvSpPr txBox="1"/>
              <p:nvPr/>
            </p:nvSpPr>
            <p:spPr>
              <a:xfrm>
                <a:off x="5244625" y="2130680"/>
                <a:ext cx="777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BA5998-8BCD-1D8B-3B69-93705E3A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625" y="2130680"/>
                <a:ext cx="777240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8617D2-EBA8-F3DF-63AB-5ACC9678729A}"/>
              </a:ext>
            </a:extLst>
          </p:cNvPr>
          <p:cNvCxnSpPr>
            <a:cxnSpLocks/>
          </p:cNvCxnSpPr>
          <p:nvPr/>
        </p:nvCxnSpPr>
        <p:spPr>
          <a:xfrm>
            <a:off x="2311374" y="1635788"/>
            <a:ext cx="171868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516873-A0F9-EB28-611E-B7654C91A130}"/>
              </a:ext>
            </a:extLst>
          </p:cNvPr>
          <p:cNvSpPr txBox="1"/>
          <p:nvPr/>
        </p:nvSpPr>
        <p:spPr>
          <a:xfrm>
            <a:off x="1622285" y="1294257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A72FE-7102-2713-2D09-6E1DFDFFDBEE}"/>
              </a:ext>
            </a:extLst>
          </p:cNvPr>
          <p:cNvSpPr txBox="1"/>
          <p:nvPr/>
        </p:nvSpPr>
        <p:spPr>
          <a:xfrm>
            <a:off x="4101245" y="1294257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303BF3-E84C-1B50-B783-882FBF57F1C2}"/>
                  </a:ext>
                </a:extLst>
              </p:cNvPr>
              <p:cNvSpPr txBox="1"/>
              <p:nvPr/>
            </p:nvSpPr>
            <p:spPr>
              <a:xfrm>
                <a:off x="2571196" y="1170155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303BF3-E84C-1B50-B783-882FBF57F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96" y="1170155"/>
                <a:ext cx="1143000" cy="400110"/>
              </a:xfrm>
              <a:prstGeom prst="rect">
                <a:avLst/>
              </a:prstGeom>
              <a:blipFill>
                <a:blip r:embed="rId4"/>
                <a:stretch>
                  <a:fillRect t="-118750" b="-17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E6D8D00-11EE-260B-A252-CE17E62F902A}"/>
              </a:ext>
            </a:extLst>
          </p:cNvPr>
          <p:cNvSpPr txBox="1"/>
          <p:nvPr/>
        </p:nvSpPr>
        <p:spPr>
          <a:xfrm>
            <a:off x="1634408" y="3420900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8B61D2-2C66-7874-7F6B-17CBA4DA5014}"/>
              </a:ext>
            </a:extLst>
          </p:cNvPr>
          <p:cNvSpPr txBox="1"/>
          <p:nvPr/>
        </p:nvSpPr>
        <p:spPr>
          <a:xfrm>
            <a:off x="3406058" y="3420900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944AD3-5462-3A3E-6C07-B2A335BF9469}"/>
              </a:ext>
            </a:extLst>
          </p:cNvPr>
          <p:cNvSpPr txBox="1"/>
          <p:nvPr/>
        </p:nvSpPr>
        <p:spPr>
          <a:xfrm>
            <a:off x="5177708" y="3420900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96081C-3755-24D8-7C3B-DAD431AB7CAD}"/>
              </a:ext>
            </a:extLst>
          </p:cNvPr>
          <p:cNvSpPr txBox="1"/>
          <p:nvPr/>
        </p:nvSpPr>
        <p:spPr>
          <a:xfrm>
            <a:off x="6949358" y="3420900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9FB99E-482C-AFA4-CC39-6CEA89E636CE}"/>
              </a:ext>
            </a:extLst>
          </p:cNvPr>
          <p:cNvCxnSpPr>
            <a:cxnSpLocks/>
          </p:cNvCxnSpPr>
          <p:nvPr/>
        </p:nvCxnSpPr>
        <p:spPr>
          <a:xfrm>
            <a:off x="2331638" y="3762431"/>
            <a:ext cx="994410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802E71-35E6-83A3-7142-C2DE1E644E26}"/>
              </a:ext>
            </a:extLst>
          </p:cNvPr>
          <p:cNvCxnSpPr>
            <a:cxnSpLocks/>
          </p:cNvCxnSpPr>
          <p:nvPr/>
        </p:nvCxnSpPr>
        <p:spPr>
          <a:xfrm>
            <a:off x="4103288" y="3762431"/>
            <a:ext cx="994410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515116-E8FC-E8B4-2FBE-08D59A958DC0}"/>
              </a:ext>
            </a:extLst>
          </p:cNvPr>
          <p:cNvCxnSpPr>
            <a:cxnSpLocks/>
          </p:cNvCxnSpPr>
          <p:nvPr/>
        </p:nvCxnSpPr>
        <p:spPr>
          <a:xfrm>
            <a:off x="5874938" y="3762431"/>
            <a:ext cx="994410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C7C208-0739-0C9E-8F61-ADE29AEA52BC}"/>
                  </a:ext>
                </a:extLst>
              </p:cNvPr>
              <p:cNvSpPr txBox="1"/>
              <p:nvPr/>
            </p:nvSpPr>
            <p:spPr>
              <a:xfrm>
                <a:off x="2440223" y="3290040"/>
                <a:ext cx="777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type m:val="li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C7C208-0739-0C9E-8F61-ADE29AEA5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223" y="3290040"/>
                <a:ext cx="777240" cy="369332"/>
              </a:xfrm>
              <a:prstGeom prst="rect">
                <a:avLst/>
              </a:prstGeom>
              <a:blipFill>
                <a:blip r:embed="rId5"/>
                <a:stretch>
                  <a:fillRect l="-4839" t="-117241" r="-1613" b="-17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2FFE79-A7CD-F6D7-ADDC-85BE276A485A}"/>
                  </a:ext>
                </a:extLst>
              </p:cNvPr>
              <p:cNvSpPr txBox="1"/>
              <p:nvPr/>
            </p:nvSpPr>
            <p:spPr>
              <a:xfrm>
                <a:off x="4201396" y="3295219"/>
                <a:ext cx="777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2FFE79-A7CD-F6D7-ADDC-85BE276A4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96" y="3295219"/>
                <a:ext cx="7772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9015A1-9192-8FB8-9655-68818EDA5F55}"/>
                  </a:ext>
                </a:extLst>
              </p:cNvPr>
              <p:cNvSpPr txBox="1"/>
              <p:nvPr/>
            </p:nvSpPr>
            <p:spPr>
              <a:xfrm>
                <a:off x="5962569" y="3300398"/>
                <a:ext cx="777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9015A1-9192-8FB8-9655-68818EDA5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569" y="3300398"/>
                <a:ext cx="77724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A3E744A-16A9-0753-6780-A3B79C9A19B3}"/>
              </a:ext>
            </a:extLst>
          </p:cNvPr>
          <p:cNvSpPr txBox="1"/>
          <p:nvPr/>
        </p:nvSpPr>
        <p:spPr>
          <a:xfrm>
            <a:off x="1634408" y="4848033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49E2E-1486-BF1A-F86D-4A24DC46987A}"/>
              </a:ext>
            </a:extLst>
          </p:cNvPr>
          <p:cNvSpPr txBox="1"/>
          <p:nvPr/>
        </p:nvSpPr>
        <p:spPr>
          <a:xfrm>
            <a:off x="3406058" y="4848033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2DAB0-BDE8-5421-A4D1-891A7FC35758}"/>
              </a:ext>
            </a:extLst>
          </p:cNvPr>
          <p:cNvSpPr txBox="1"/>
          <p:nvPr/>
        </p:nvSpPr>
        <p:spPr>
          <a:xfrm>
            <a:off x="5177708" y="4848033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1B0A09-7DF7-D86A-5DE0-2087A417C88F}"/>
              </a:ext>
            </a:extLst>
          </p:cNvPr>
          <p:cNvSpPr txBox="1"/>
          <p:nvPr/>
        </p:nvSpPr>
        <p:spPr>
          <a:xfrm>
            <a:off x="6949358" y="4848033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BFC25-202A-1677-0145-F494061D6FDA}"/>
              </a:ext>
            </a:extLst>
          </p:cNvPr>
          <p:cNvCxnSpPr>
            <a:cxnSpLocks/>
          </p:cNvCxnSpPr>
          <p:nvPr/>
        </p:nvCxnSpPr>
        <p:spPr>
          <a:xfrm>
            <a:off x="2331638" y="5189564"/>
            <a:ext cx="994410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3A684B-43DD-2244-41B1-BFB65BE4E9CF}"/>
              </a:ext>
            </a:extLst>
          </p:cNvPr>
          <p:cNvCxnSpPr>
            <a:cxnSpLocks/>
          </p:cNvCxnSpPr>
          <p:nvPr/>
        </p:nvCxnSpPr>
        <p:spPr>
          <a:xfrm>
            <a:off x="4103288" y="5189564"/>
            <a:ext cx="994410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0BB38A-C482-FD88-EF20-2D9E70E4717E}"/>
              </a:ext>
            </a:extLst>
          </p:cNvPr>
          <p:cNvCxnSpPr>
            <a:cxnSpLocks/>
          </p:cNvCxnSpPr>
          <p:nvPr/>
        </p:nvCxnSpPr>
        <p:spPr>
          <a:xfrm>
            <a:off x="5874938" y="5189564"/>
            <a:ext cx="994410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8B36C2-3077-499D-ABBB-0C90C472672F}"/>
                  </a:ext>
                </a:extLst>
              </p:cNvPr>
              <p:cNvSpPr txBox="1"/>
              <p:nvPr/>
            </p:nvSpPr>
            <p:spPr>
              <a:xfrm>
                <a:off x="2440223" y="4717173"/>
                <a:ext cx="777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type m:val="li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8B36C2-3077-499D-ABBB-0C90C4726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223" y="4717173"/>
                <a:ext cx="777240" cy="369332"/>
              </a:xfrm>
              <a:prstGeom prst="rect">
                <a:avLst/>
              </a:prstGeom>
              <a:blipFill>
                <a:blip r:embed="rId8"/>
                <a:stretch>
                  <a:fillRect l="-4839" t="-113333" r="-1613" b="-16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CBD4BD6-EDBD-676A-5740-D6E90CBAC6C8}"/>
                  </a:ext>
                </a:extLst>
              </p:cNvPr>
              <p:cNvSpPr txBox="1"/>
              <p:nvPr/>
            </p:nvSpPr>
            <p:spPr>
              <a:xfrm>
                <a:off x="4201396" y="4722352"/>
                <a:ext cx="777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CBD4BD6-EDBD-676A-5740-D6E90CBA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96" y="4722352"/>
                <a:ext cx="7772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F778FC5-9B83-2014-6CED-D65D9D3C8418}"/>
                  </a:ext>
                </a:extLst>
              </p:cNvPr>
              <p:cNvSpPr txBox="1"/>
              <p:nvPr/>
            </p:nvSpPr>
            <p:spPr>
              <a:xfrm>
                <a:off x="5962569" y="4727531"/>
                <a:ext cx="777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F778FC5-9B83-2014-6CED-D65D9D3C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569" y="4727531"/>
                <a:ext cx="77724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ED1BDAB3-58C9-B5E7-BB04-0BE41FAF701F}"/>
              </a:ext>
            </a:extLst>
          </p:cNvPr>
          <p:cNvSpPr txBox="1"/>
          <p:nvPr/>
        </p:nvSpPr>
        <p:spPr>
          <a:xfrm>
            <a:off x="2521118" y="5718080"/>
            <a:ext cx="6057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/>
              <a:t>V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0687ED-1A11-5ACE-290F-E00FC51B5AA4}"/>
              </a:ext>
            </a:extLst>
          </p:cNvPr>
          <p:cNvCxnSpPr>
            <a:cxnSpLocks/>
          </p:cNvCxnSpPr>
          <p:nvPr/>
        </p:nvCxnSpPr>
        <p:spPr>
          <a:xfrm>
            <a:off x="1946771" y="5590442"/>
            <a:ext cx="493452" cy="450803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50CC432-F0C9-A53E-8C24-4CA4AA68DFF6}"/>
                  </a:ext>
                </a:extLst>
              </p:cNvPr>
              <p:cNvSpPr txBox="1"/>
              <p:nvPr/>
            </p:nvSpPr>
            <p:spPr>
              <a:xfrm>
                <a:off x="1634408" y="5718080"/>
                <a:ext cx="777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50CC432-F0C9-A53E-8C24-4CA4AA68D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408" y="5718080"/>
                <a:ext cx="777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949421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29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merriweather</vt:lpstr>
      <vt:lpstr>Open Sans</vt:lpstr>
      <vt:lpstr>Open Sans</vt:lpstr>
      <vt:lpstr>Main_Presentation_Title_Page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Ordinary differential equations</dc:title>
  <dc:creator>Amanda Minter</dc:creator>
  <cp:keywords/>
  <cp:lastModifiedBy>Nicholas Davies</cp:lastModifiedBy>
  <cp:revision>95</cp:revision>
  <dcterms:created xsi:type="dcterms:W3CDTF">2019-06-14T11:04:30Z</dcterms:created>
  <dcterms:modified xsi:type="dcterms:W3CDTF">2024-09-09T19:32:28Z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../../Infrastructure/extras.bib</vt:lpwstr>
  </property>
  <property fmtid="{D5CDD505-2E9C-101B-9397-08002B2CF9AE}" pid="3" name="csl">
    <vt:lpwstr>../../Infrastructure/chicago-author-date.csl</vt:lpwstr>
  </property>
  <property fmtid="{D5CDD505-2E9C-101B-9397-08002B2CF9AE}" pid="4" name="date">
    <vt:lpwstr>June 2019</vt:lpwstr>
  </property>
  <property fmtid="{D5CDD505-2E9C-101B-9397-08002B2CF9AE}" pid="5" name="header-includes">
    <vt:lpwstr>---------</vt:lpwstr>
  </property>
  <property fmtid="{D5CDD505-2E9C-101B-9397-08002B2CF9AE}" pid="6" name="output">
    <vt:lpwstr/>
  </property>
  <property fmtid="{D5CDD505-2E9C-101B-9397-08002B2CF9AE}" pid="7" name="tables">
    <vt:lpwstr>yes</vt:lpwstr>
  </property>
</Properties>
</file>