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3"/>
  </p:notesMasterIdLst>
  <p:sldIdLst>
    <p:sldId id="256" r:id="rId2"/>
    <p:sldId id="257" r:id="rId3"/>
    <p:sldId id="258" r:id="rId4"/>
    <p:sldId id="259" r:id="rId5"/>
    <p:sldId id="260" r:id="rId6"/>
    <p:sldId id="261" r:id="rId7"/>
    <p:sldId id="263" r:id="rId8"/>
    <p:sldId id="264" r:id="rId9"/>
    <p:sldId id="265" r:id="rId10"/>
    <p:sldId id="283" r:id="rId11"/>
    <p:sldId id="284" r:id="rId12"/>
    <p:sldId id="285" r:id="rId13"/>
    <p:sldId id="286" r:id="rId14"/>
    <p:sldId id="282" r:id="rId15"/>
    <p:sldId id="287" r:id="rId16"/>
    <p:sldId id="288" r:id="rId17"/>
    <p:sldId id="267" r:id="rId18"/>
    <p:sldId id="268" r:id="rId19"/>
    <p:sldId id="269" r:id="rId20"/>
    <p:sldId id="270" r:id="rId21"/>
    <p:sldId id="271" r:id="rId22"/>
    <p:sldId id="272" r:id="rId23"/>
    <p:sldId id="296" r:id="rId24"/>
    <p:sldId id="274" r:id="rId25"/>
    <p:sldId id="290" r:id="rId26"/>
    <p:sldId id="291" r:id="rId27"/>
    <p:sldId id="292" r:id="rId28"/>
    <p:sldId id="293" r:id="rId29"/>
    <p:sldId id="294" r:id="rId30"/>
    <p:sldId id="295" r:id="rId31"/>
    <p:sldId id="279" r:id="rId32"/>
  </p:sldIdLst>
  <p:sldSz cx="9144000" cy="5143500" type="screen16x9"/>
  <p:notesSz cx="6858000" cy="9144000"/>
  <p:embeddedFontLst>
    <p:embeddedFont>
      <p:font typeface="Corbel" panose="020B0503020204020204" pitchFamily="34" charset="0"/>
      <p:regular r:id="rId34"/>
      <p:bold r:id="rId35"/>
      <p:italic r:id="rId36"/>
      <p:boldItalic r:id="rId37"/>
    </p:embeddedFont>
    <p:embeddedFont>
      <p:font typeface="Helvetica Neue" panose="02000503000000020004" pitchFamily="2" charset="0"/>
      <p:regular r:id=""/>
      <p:bold r:id=""/>
      <p:italic r:id=""/>
      <p:boldItalic r:id=""/>
    </p:embeddedFont>
    <p:embeddedFont>
      <p:font typeface="Lucida Console" panose="020B0609040504020204" pitchFamily="49" charset="0"/>
      <p:regular r:id="rId38"/>
    </p:embeddedFont>
    <p:embeddedFont>
      <p:font typeface="Merriweather"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397"/>
  </p:normalViewPr>
  <p:slideViewPr>
    <p:cSldViewPr snapToGrid="0">
      <p:cViewPr varScale="1">
        <p:scale>
          <a:sx n="129" d="100"/>
          <a:sy n="129"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discuss: the position of the vertices changes, but which vertices are connected to which other vertices does not change, and only the latter property is important.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190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 to show plot</a:t>
            </a:r>
          </a:p>
          <a:p>
            <a:endParaRPr lang="en-GB" dirty="0"/>
          </a:p>
          <a:p>
            <a:r>
              <a:rPr lang="en-GB" dirty="0"/>
              <a:t>Key thing here is that we can use the V(network)[ … ] notation to select all vertices with some property in the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8091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 to show plot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093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discuss: neighbours of infected nodes are at risk of infection.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c082959a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g2c082959a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55" name="Google Shape;55;g2c082959a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6370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c082959a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g2c082959a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55" name="Google Shape;55;g2c082959a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6919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47" name="Google Shape;4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509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779923ae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59779923ae_0_2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dirty="0">
                <a:latin typeface="Arial"/>
                <a:ea typeface="Arial"/>
                <a:cs typeface="Arial"/>
                <a:sym typeface="Arial"/>
              </a:rPr>
              <a:t>5 minutes</a:t>
            </a:r>
            <a:endParaRPr sz="1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400" dirty="0">
                <a:latin typeface="Arial"/>
                <a:ea typeface="Arial"/>
                <a:cs typeface="Arial"/>
                <a:sym typeface="Arial"/>
              </a:rPr>
              <a:t>These are the fundamentals of Reed-Frost. This model doesn’t *require* a network model.  However, it can be implemented as a network model</a:t>
            </a:r>
            <a:r>
              <a:rPr lang="en-GB" sz="1400" dirty="0">
                <a:latin typeface="Arial"/>
                <a:ea typeface="Arial"/>
                <a:cs typeface="Arial"/>
                <a:sym typeface="Arial"/>
              </a:rPr>
              <a:t>.</a:t>
            </a:r>
            <a:endParaRPr sz="1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latin typeface="Arial"/>
              <a:ea typeface="Arial"/>
              <a:cs typeface="Arial"/>
              <a:sym typeface="Arial"/>
            </a:endParaRPr>
          </a:p>
        </p:txBody>
      </p:sp>
      <p:sp>
        <p:nvSpPr>
          <p:cNvPr id="175" name="Google Shape;175;g59779923ae_0_2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018f623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018f6231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5 minutes on this step-through</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018f6231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018f62316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1-2 mins</a:t>
            </a:r>
            <a:endParaRPr dirty="0"/>
          </a:p>
        </p:txBody>
      </p:sp>
      <p:sp>
        <p:nvSpPr>
          <p:cNvPr id="47" name="Google Shape;4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018f6231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e018f62316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e018f6231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e018f62316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018f62316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e018f62316_0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923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a5cf7c5cd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g2a5cf7c5cd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450" name="Google Shape;450;g2a5cf7c5cd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discuss: As d increases, the distribution of connectedness among vertices becomes more extreme; for d = 2, just a few vertices have a large number of connections and most vertices have only one connection.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214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Same point as previous slide, may be clearer to see with more nodes – e.g. you can see more nodes on the middle plot with degree 20+, and then the right plot is obviously very extreme.</a:t>
            </a:r>
          </a:p>
          <a:p>
            <a:endParaRPr lang="en-GB" dirty="0"/>
          </a:p>
          <a:p>
            <a:r>
              <a:rPr lang="en-GB" dirty="0"/>
              <a:t>Again, as d increases, the distribution of connectedness among vertices becomes more extreme; for d = 2, just a few vertices have a large number of connections and most vertices have only one connection.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605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4584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discuss: importance of the central nodes for spreading infection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0140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to discuss: as the </a:t>
            </a:r>
            <a:r>
              <a:rPr lang="en-GB" dirty="0" err="1"/>
              <a:t>assortativity</a:t>
            </a:r>
            <a:r>
              <a:rPr lang="en-GB" dirty="0"/>
              <a:t> parameter increases, the final outbreak size tends to be larger. Note that the average degree of the network is always the same across different values of d, since one edge is added for every node that is added. So the “average” amount of mixing is not increasing.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838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c082959a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g2c082959a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For the first part, I want to motivate your thinking with two questions: namely what are network models? and why use them? </a:t>
            </a:r>
            <a:endParaRPr dirty="0"/>
          </a:p>
        </p:txBody>
      </p:sp>
      <p:sp>
        <p:nvSpPr>
          <p:cNvPr id="55" name="Google Shape;55;g2c082959a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to discuss: as the </a:t>
            </a:r>
            <a:r>
              <a:rPr lang="en-GB" dirty="0" err="1"/>
              <a:t>assortativity</a:t>
            </a:r>
            <a:r>
              <a:rPr lang="en-GB" dirty="0"/>
              <a:t> parameter increases, the final outbreak size tends to be larger. Note that the average degree of the network is always the same across different values of d, since one edge is added for every node that is added. So the “average” amount of mixing is not increasing.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2908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59779923ae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g59779923ae_0_2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490" name="Google Shape;490;g59779923ae_0_2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9779923a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g59779923ae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We’ve already talked earlier in the course about “what is a model”, so let’s start with what is a network before we join those two ideas.</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r>
              <a:rPr lang="en-US" dirty="0"/>
              <a:t>A network is a collection of relationships between two kinds of things: vertices and edges. </a:t>
            </a:r>
            <a:endParaRPr dirty="0"/>
          </a:p>
        </p:txBody>
      </p:sp>
      <p:sp>
        <p:nvSpPr>
          <p:cNvPr id="62" name="Google Shape;62;g59779923ae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9779923ae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59779923ae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A network is about relationships, so rather than just floating around separately, vertices and edges are connected. Specifically, edges connect vertices. </a:t>
            </a:r>
          </a:p>
          <a:p>
            <a:pPr marL="0" marR="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vocabulary note: Often graph is used instead of network, node instead of vertex, and link instead of edge. </a:t>
            </a:r>
          </a:p>
        </p:txBody>
      </p:sp>
      <p:sp>
        <p:nvSpPr>
          <p:cNvPr id="87" name="Google Shape;87;g59779923ae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9779923ae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59779923ae_0_1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question to the class – can get into small groups for 3-5 min elicitation</a:t>
            </a:r>
            <a:endParaRPr dirty="0"/>
          </a:p>
          <a:p>
            <a:pPr marL="0" marR="0" lvl="0" indent="0" algn="l" rtl="0">
              <a:spcBef>
                <a:spcPts val="0"/>
              </a:spcBef>
              <a:spcAft>
                <a:spcPts val="0"/>
              </a:spcAft>
              <a:buNone/>
            </a:pPr>
            <a:endParaRPr dirty="0"/>
          </a:p>
        </p:txBody>
      </p:sp>
      <p:sp>
        <p:nvSpPr>
          <p:cNvPr id="112" name="Google Shape;112;g59779923ae_0_1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202892230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22202892230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Review answers from class, add some examples</a:t>
            </a:r>
            <a:endParaRPr dirty="0"/>
          </a:p>
        </p:txBody>
      </p:sp>
      <p:sp>
        <p:nvSpPr>
          <p:cNvPr id="145" name="Google Shape;145;g22202892230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9779923ae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59779923ae_0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3-5 minutes; prompt shared features w/ Q to class first</a:t>
            </a:r>
            <a:endParaRPr dirty="0"/>
          </a:p>
          <a:p>
            <a:pPr marL="0" marR="0" lvl="0" indent="0" algn="l" rtl="0">
              <a:spcBef>
                <a:spcPts val="0"/>
              </a:spcBef>
              <a:spcAft>
                <a:spcPts val="0"/>
              </a:spcAft>
              <a:buNone/>
            </a:pPr>
            <a:endParaRPr dirty="0"/>
          </a:p>
          <a:p>
            <a:pPr marL="457200" marR="0" lvl="0" indent="-317500" algn="l" rtl="0">
              <a:spcBef>
                <a:spcPts val="0"/>
              </a:spcBef>
              <a:spcAft>
                <a:spcPts val="0"/>
              </a:spcAft>
              <a:buSzPts val="1400"/>
              <a:buChar char="-"/>
            </a:pPr>
            <a:r>
              <a:rPr lang="en-US" dirty="0"/>
              <a:t>realism - the network explicitly represents more details of the system</a:t>
            </a:r>
            <a:endParaRPr dirty="0"/>
          </a:p>
          <a:p>
            <a:pPr marL="457200" marR="0" lvl="0" indent="-317500" algn="l" rtl="0">
              <a:spcBef>
                <a:spcPts val="0"/>
              </a:spcBef>
              <a:spcAft>
                <a:spcPts val="0"/>
              </a:spcAft>
              <a:buSzPts val="1400"/>
              <a:buChar char="-"/>
            </a:pPr>
            <a:r>
              <a:rPr lang="en-US" dirty="0"/>
              <a:t>because more realism, can match observations between real-world and model more closely (if sufficient meta-data in real data)</a:t>
            </a:r>
            <a:endParaRPr dirty="0"/>
          </a:p>
          <a:p>
            <a:pPr marL="457200" marR="0" lvl="0" indent="-317500" algn="l" rtl="0">
              <a:spcBef>
                <a:spcPts val="0"/>
              </a:spcBef>
              <a:spcAft>
                <a:spcPts val="0"/>
              </a:spcAft>
              <a:buSzPts val="1400"/>
              <a:buChar char="-"/>
            </a:pPr>
            <a:r>
              <a:rPr lang="en-US" dirty="0"/>
              <a:t>because more realism + easier data match, possible to take same model + “fundamental” constants (e.g. given pathogen exposure, probability of infection) and port across circumstances (e.g. flu in school vs flu in workplace).  The ability to use the “same” model (albeit with different inputs based on measurements) make conclusions from one setting potentially portable to others</a:t>
            </a:r>
            <a:endParaRPr dirty="0"/>
          </a:p>
        </p:txBody>
      </p:sp>
      <p:sp>
        <p:nvSpPr>
          <p:cNvPr id="153" name="Google Shape;153;g59779923ae_0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9779923ae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59779923ae_0_2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We’re going to take a bit of time to learn how to use a particular R package, </a:t>
            </a:r>
            <a:r>
              <a:rPr lang="en-US" dirty="0" err="1"/>
              <a:t>igraph</a:t>
            </a:r>
            <a:r>
              <a:rPr lang="en-US" dirty="0"/>
              <a: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igraph</a:t>
            </a:r>
            <a:r>
              <a:rPr lang="en-US" dirty="0"/>
              <a:t> allows you to make graph objects w/ edges + vertices, and conveniently manipulate them.</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in this practical, you’re introduced to the basics of </a:t>
            </a:r>
            <a:r>
              <a:rPr lang="en-US" dirty="0" err="1"/>
              <a:t>igraph</a:t>
            </a:r>
            <a:r>
              <a:rPr lang="en-US" dirty="0"/>
              <a:t> syntax + some ways to check if you’re using it correctly (e.g., by plotting), as well as a few more advanced functions and where to look for documentation on how to do more complex tasks with the package</a:t>
            </a:r>
            <a:endParaRPr dirty="0"/>
          </a:p>
        </p:txBody>
      </p:sp>
      <p:sp>
        <p:nvSpPr>
          <p:cNvPr id="161" name="Google Shape;161;g59779923ae_0_2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tandard_Slide_Dark_Green">
  <p:cSld name="1_Standard_Slide_Dark_Green">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43525" y="0"/>
            <a:ext cx="5610900" cy="8085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lt1"/>
              </a:buClr>
              <a:buSzPts val="3000"/>
              <a:buFont typeface="Helvetica Neue"/>
              <a:buNone/>
              <a:defRPr sz="3000" b="1" i="0" u="none" strike="noStrike" cap="none">
                <a:solidFill>
                  <a:schemeClr val="lt1"/>
                </a:solidFill>
                <a:latin typeface="Helvetica Neue"/>
                <a:ea typeface="Helvetica Neue"/>
                <a:cs typeface="Helvetica Neue"/>
                <a:sym typeface="Helvetica Neue"/>
              </a:defRPr>
            </a:lvl1pPr>
            <a:lvl2pPr lvl="1" rtl="0">
              <a:spcBef>
                <a:spcPts val="0"/>
              </a:spcBef>
              <a:spcAft>
                <a:spcPts val="0"/>
              </a:spcAft>
              <a:buSzPts val="3000"/>
              <a:buFont typeface="Helvetica Neue"/>
              <a:buNone/>
              <a:defRPr sz="3000" b="1">
                <a:latin typeface="Helvetica Neue"/>
                <a:ea typeface="Helvetica Neue"/>
                <a:cs typeface="Helvetica Neue"/>
                <a:sym typeface="Helvetica Neue"/>
              </a:defRPr>
            </a:lvl2pPr>
            <a:lvl3pPr lvl="2" rtl="0">
              <a:spcBef>
                <a:spcPts val="0"/>
              </a:spcBef>
              <a:spcAft>
                <a:spcPts val="0"/>
              </a:spcAft>
              <a:buSzPts val="3000"/>
              <a:buFont typeface="Helvetica Neue"/>
              <a:buNone/>
              <a:defRPr sz="3000" b="1">
                <a:latin typeface="Helvetica Neue"/>
                <a:ea typeface="Helvetica Neue"/>
                <a:cs typeface="Helvetica Neue"/>
                <a:sym typeface="Helvetica Neue"/>
              </a:defRPr>
            </a:lvl3pPr>
            <a:lvl4pPr lvl="3" rtl="0">
              <a:spcBef>
                <a:spcPts val="0"/>
              </a:spcBef>
              <a:spcAft>
                <a:spcPts val="0"/>
              </a:spcAft>
              <a:buSzPts val="3000"/>
              <a:buFont typeface="Helvetica Neue"/>
              <a:buNone/>
              <a:defRPr sz="3000" b="1">
                <a:latin typeface="Helvetica Neue"/>
                <a:ea typeface="Helvetica Neue"/>
                <a:cs typeface="Helvetica Neue"/>
                <a:sym typeface="Helvetica Neue"/>
              </a:defRPr>
            </a:lvl4pPr>
            <a:lvl5pPr lvl="4" rtl="0">
              <a:spcBef>
                <a:spcPts val="0"/>
              </a:spcBef>
              <a:spcAft>
                <a:spcPts val="0"/>
              </a:spcAft>
              <a:buSzPts val="3000"/>
              <a:buFont typeface="Helvetica Neue"/>
              <a:buNone/>
              <a:defRPr sz="3000" b="1">
                <a:latin typeface="Helvetica Neue"/>
                <a:ea typeface="Helvetica Neue"/>
                <a:cs typeface="Helvetica Neue"/>
                <a:sym typeface="Helvetica Neue"/>
              </a:defRPr>
            </a:lvl5pPr>
            <a:lvl6pPr lvl="5" rtl="0">
              <a:spcBef>
                <a:spcPts val="0"/>
              </a:spcBef>
              <a:spcAft>
                <a:spcPts val="0"/>
              </a:spcAft>
              <a:buSzPts val="3000"/>
              <a:buFont typeface="Helvetica Neue"/>
              <a:buNone/>
              <a:defRPr sz="3000" b="1">
                <a:latin typeface="Helvetica Neue"/>
                <a:ea typeface="Helvetica Neue"/>
                <a:cs typeface="Helvetica Neue"/>
                <a:sym typeface="Helvetica Neue"/>
              </a:defRPr>
            </a:lvl6pPr>
            <a:lvl7pPr lvl="6" rtl="0">
              <a:spcBef>
                <a:spcPts val="0"/>
              </a:spcBef>
              <a:spcAft>
                <a:spcPts val="0"/>
              </a:spcAft>
              <a:buSzPts val="3000"/>
              <a:buFont typeface="Helvetica Neue"/>
              <a:buNone/>
              <a:defRPr sz="3000" b="1">
                <a:latin typeface="Helvetica Neue"/>
                <a:ea typeface="Helvetica Neue"/>
                <a:cs typeface="Helvetica Neue"/>
                <a:sym typeface="Helvetica Neue"/>
              </a:defRPr>
            </a:lvl7pPr>
            <a:lvl8pPr lvl="7" rtl="0">
              <a:spcBef>
                <a:spcPts val="0"/>
              </a:spcBef>
              <a:spcAft>
                <a:spcPts val="0"/>
              </a:spcAft>
              <a:buSzPts val="3000"/>
              <a:buFont typeface="Helvetica Neue"/>
              <a:buNone/>
              <a:defRPr sz="3000" b="1">
                <a:latin typeface="Helvetica Neue"/>
                <a:ea typeface="Helvetica Neue"/>
                <a:cs typeface="Helvetica Neue"/>
                <a:sym typeface="Helvetica Neue"/>
              </a:defRPr>
            </a:lvl8pPr>
            <a:lvl9pPr lvl="8" rtl="0">
              <a:spcBef>
                <a:spcPts val="0"/>
              </a:spcBef>
              <a:spcAft>
                <a:spcPts val="0"/>
              </a:spcAft>
              <a:buSzPts val="3000"/>
              <a:buFont typeface="Helvetica Neue"/>
              <a:buNone/>
              <a:defRPr sz="3000" b="1">
                <a:latin typeface="Helvetica Neue"/>
                <a:ea typeface="Helvetica Neue"/>
                <a:cs typeface="Helvetica Neue"/>
                <a:sym typeface="Helvetica Neue"/>
              </a:defRPr>
            </a:lvl9pPr>
          </a:lstStyle>
          <a:p>
            <a:endParaRPr/>
          </a:p>
        </p:txBody>
      </p:sp>
      <p:sp>
        <p:nvSpPr>
          <p:cNvPr id="13" name="Google Shape;13;p3"/>
          <p:cNvSpPr txBox="1">
            <a:spLocks noGrp="1"/>
          </p:cNvSpPr>
          <p:nvPr>
            <p:ph type="body" idx="1"/>
          </p:nvPr>
        </p:nvSpPr>
        <p:spPr>
          <a:xfrm>
            <a:off x="457199" y="1108363"/>
            <a:ext cx="8229600" cy="36159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400"/>
              </a:spcBef>
              <a:spcAft>
                <a:spcPts val="0"/>
              </a:spcAft>
              <a:buClr>
                <a:schemeClr val="dk1"/>
              </a:buClr>
              <a:buSzPts val="2400"/>
              <a:buFont typeface="Helvetica Neue"/>
              <a:buNone/>
              <a:defRPr sz="2400" i="0" u="none" strike="noStrike" cap="none">
                <a:solidFill>
                  <a:schemeClr val="dk1"/>
                </a:solidFill>
                <a:latin typeface="Helvetica Neue"/>
                <a:ea typeface="Helvetica Neue"/>
                <a:cs typeface="Helvetica Neue"/>
                <a:sym typeface="Helvetica Neue"/>
              </a:defRPr>
            </a:lvl1pPr>
            <a:lvl2pPr marL="914400" marR="0" lvl="1" indent="-361950" algn="l" rtl="0">
              <a:spcBef>
                <a:spcPts val="400"/>
              </a:spcBef>
              <a:spcAft>
                <a:spcPts val="0"/>
              </a:spcAft>
              <a:buClr>
                <a:schemeClr val="dk1"/>
              </a:buClr>
              <a:buSzPts val="2100"/>
              <a:buFont typeface="Helvetica Neue"/>
              <a:buChar char="–"/>
              <a:defRPr sz="2100" i="0" u="none" strike="noStrike" cap="none">
                <a:solidFill>
                  <a:schemeClr val="dk1"/>
                </a:solidFill>
                <a:latin typeface="Helvetica Neue"/>
                <a:ea typeface="Helvetica Neue"/>
                <a:cs typeface="Helvetica Neue"/>
                <a:sym typeface="Helvetica Neue"/>
              </a:defRPr>
            </a:lvl2pPr>
            <a:lvl3pPr marL="1371600" marR="0" lvl="2" indent="-342900" algn="l" rtl="0">
              <a:spcBef>
                <a:spcPts val="400"/>
              </a:spcBef>
              <a:spcAft>
                <a:spcPts val="0"/>
              </a:spcAft>
              <a:buClr>
                <a:schemeClr val="dk1"/>
              </a:buClr>
              <a:buSzPts val="1800"/>
              <a:buFont typeface="Helvetica Neue"/>
              <a:buChar char="•"/>
              <a:defRPr sz="1800" i="0" u="none" strike="noStrike" cap="none">
                <a:solidFill>
                  <a:schemeClr val="dk1"/>
                </a:solidFill>
                <a:latin typeface="Helvetica Neue"/>
                <a:ea typeface="Helvetica Neue"/>
                <a:cs typeface="Helvetica Neue"/>
                <a:sym typeface="Helvetica Neue"/>
              </a:defRPr>
            </a:lvl3pPr>
            <a:lvl4pPr marL="1828800" marR="0" lvl="3"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4pPr>
            <a:lvl5pPr marL="2286000" marR="0" lvl="4"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5pPr>
            <a:lvl6pPr marL="2743200" marR="0" lvl="5"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6pPr>
            <a:lvl7pPr marL="3200400" marR="0" lvl="6"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7pPr>
            <a:lvl8pPr marL="3657600" marR="0" lvl="7"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8pPr>
            <a:lvl9pPr marL="4114800" marR="0" lvl="8"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3"/>
          <p:cNvSpPr txBox="1">
            <a:spLocks noGrp="1"/>
          </p:cNvSpPr>
          <p:nvPr>
            <p:ph type="sldNum" idx="12"/>
          </p:nvPr>
        </p:nvSpPr>
        <p:spPr>
          <a:xfrm>
            <a:off x="6458442" y="4767263"/>
            <a:ext cx="20568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orbel"/>
                <a:ea typeface="Corbel"/>
                <a:cs typeface="Corbel"/>
                <a:sym typeface="Corbel"/>
              </a:defRPr>
            </a:lvl1pPr>
            <a:lvl2pPr marL="0" marR="0" lvl="1" indent="0" algn="r" rtl="0">
              <a:spcBef>
                <a:spcPts val="0"/>
              </a:spcBef>
              <a:buNone/>
              <a:defRPr sz="900" b="0" i="0" u="none" strike="noStrike" cap="none">
                <a:solidFill>
                  <a:srgbClr val="888888"/>
                </a:solidFill>
                <a:latin typeface="Corbel"/>
                <a:ea typeface="Corbel"/>
                <a:cs typeface="Corbel"/>
                <a:sym typeface="Corbel"/>
              </a:defRPr>
            </a:lvl2pPr>
            <a:lvl3pPr marL="0" marR="0" lvl="2" indent="0" algn="r" rtl="0">
              <a:spcBef>
                <a:spcPts val="0"/>
              </a:spcBef>
              <a:buNone/>
              <a:defRPr sz="900" b="0" i="0" u="none" strike="noStrike" cap="none">
                <a:solidFill>
                  <a:srgbClr val="888888"/>
                </a:solidFill>
                <a:latin typeface="Corbel"/>
                <a:ea typeface="Corbel"/>
                <a:cs typeface="Corbel"/>
                <a:sym typeface="Corbel"/>
              </a:defRPr>
            </a:lvl3pPr>
            <a:lvl4pPr marL="0" marR="0" lvl="3" indent="0" algn="r" rtl="0">
              <a:spcBef>
                <a:spcPts val="0"/>
              </a:spcBef>
              <a:buNone/>
              <a:defRPr sz="900" b="0" i="0" u="none" strike="noStrike" cap="none">
                <a:solidFill>
                  <a:srgbClr val="888888"/>
                </a:solidFill>
                <a:latin typeface="Corbel"/>
                <a:ea typeface="Corbel"/>
                <a:cs typeface="Corbel"/>
                <a:sym typeface="Corbel"/>
              </a:defRPr>
            </a:lvl4pPr>
            <a:lvl5pPr marL="0" marR="0" lvl="4" indent="0" algn="r" rtl="0">
              <a:spcBef>
                <a:spcPts val="0"/>
              </a:spcBef>
              <a:buNone/>
              <a:defRPr sz="900" b="0" i="0" u="none" strike="noStrike" cap="none">
                <a:solidFill>
                  <a:srgbClr val="888888"/>
                </a:solidFill>
                <a:latin typeface="Corbel"/>
                <a:ea typeface="Corbel"/>
                <a:cs typeface="Corbel"/>
                <a:sym typeface="Corbel"/>
              </a:defRPr>
            </a:lvl5pPr>
            <a:lvl6pPr marL="0" marR="0" lvl="5" indent="0" algn="r" rtl="0">
              <a:spcBef>
                <a:spcPts val="0"/>
              </a:spcBef>
              <a:buNone/>
              <a:defRPr sz="900" b="0" i="0" u="none" strike="noStrike" cap="none">
                <a:solidFill>
                  <a:srgbClr val="888888"/>
                </a:solidFill>
                <a:latin typeface="Corbel"/>
                <a:ea typeface="Corbel"/>
                <a:cs typeface="Corbel"/>
                <a:sym typeface="Corbel"/>
              </a:defRPr>
            </a:lvl6pPr>
            <a:lvl7pPr marL="0" marR="0" lvl="6" indent="0" algn="r" rtl="0">
              <a:spcBef>
                <a:spcPts val="0"/>
              </a:spcBef>
              <a:buNone/>
              <a:defRPr sz="900" b="0" i="0" u="none" strike="noStrike" cap="none">
                <a:solidFill>
                  <a:srgbClr val="888888"/>
                </a:solidFill>
                <a:latin typeface="Corbel"/>
                <a:ea typeface="Corbel"/>
                <a:cs typeface="Corbel"/>
                <a:sym typeface="Corbel"/>
              </a:defRPr>
            </a:lvl7pPr>
            <a:lvl8pPr marL="0" marR="0" lvl="7" indent="0" algn="r" rtl="0">
              <a:spcBef>
                <a:spcPts val="0"/>
              </a:spcBef>
              <a:buNone/>
              <a:defRPr sz="900" b="0" i="0" u="none" strike="noStrike" cap="none">
                <a:solidFill>
                  <a:srgbClr val="888888"/>
                </a:solidFill>
                <a:latin typeface="Corbel"/>
                <a:ea typeface="Corbel"/>
                <a:cs typeface="Corbel"/>
                <a:sym typeface="Corbel"/>
              </a:defRPr>
            </a:lvl8pPr>
            <a:lvl9pPr marL="0" marR="0" lvl="8" indent="0" algn="r" rtl="0">
              <a:spcBef>
                <a:spcPts val="0"/>
              </a:spcBef>
              <a:buNone/>
              <a:defRPr sz="900" b="0" i="0" u="none" strike="noStrike" cap="none">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OBJECT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43525" y="0"/>
            <a:ext cx="5610900" cy="8085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lt1"/>
              </a:buClr>
              <a:buSzPts val="3000"/>
              <a:buFont typeface="Helvetica Neue"/>
              <a:buNone/>
              <a:defRPr sz="3000" b="1" i="0" u="none" strike="noStrike" cap="none">
                <a:solidFill>
                  <a:schemeClr val="lt1"/>
                </a:solidFill>
                <a:latin typeface="Helvetica Neue"/>
                <a:ea typeface="Helvetica Neue"/>
                <a:cs typeface="Helvetica Neue"/>
                <a:sym typeface="Helvetica Neue"/>
              </a:defRPr>
            </a:lvl1pPr>
            <a:lvl2pPr lvl="1" rtl="0">
              <a:spcBef>
                <a:spcPts val="0"/>
              </a:spcBef>
              <a:spcAft>
                <a:spcPts val="0"/>
              </a:spcAft>
              <a:buSzPts val="3000"/>
              <a:buFont typeface="Helvetica Neue"/>
              <a:buNone/>
              <a:defRPr sz="3000" b="1">
                <a:latin typeface="Helvetica Neue"/>
                <a:ea typeface="Helvetica Neue"/>
                <a:cs typeface="Helvetica Neue"/>
                <a:sym typeface="Helvetica Neue"/>
              </a:defRPr>
            </a:lvl2pPr>
            <a:lvl3pPr lvl="2" rtl="0">
              <a:spcBef>
                <a:spcPts val="0"/>
              </a:spcBef>
              <a:spcAft>
                <a:spcPts val="0"/>
              </a:spcAft>
              <a:buSzPts val="3000"/>
              <a:buFont typeface="Helvetica Neue"/>
              <a:buNone/>
              <a:defRPr sz="3000" b="1">
                <a:latin typeface="Helvetica Neue"/>
                <a:ea typeface="Helvetica Neue"/>
                <a:cs typeface="Helvetica Neue"/>
                <a:sym typeface="Helvetica Neue"/>
              </a:defRPr>
            </a:lvl3pPr>
            <a:lvl4pPr lvl="3" rtl="0">
              <a:spcBef>
                <a:spcPts val="0"/>
              </a:spcBef>
              <a:spcAft>
                <a:spcPts val="0"/>
              </a:spcAft>
              <a:buSzPts val="3000"/>
              <a:buFont typeface="Helvetica Neue"/>
              <a:buNone/>
              <a:defRPr sz="3000" b="1">
                <a:latin typeface="Helvetica Neue"/>
                <a:ea typeface="Helvetica Neue"/>
                <a:cs typeface="Helvetica Neue"/>
                <a:sym typeface="Helvetica Neue"/>
              </a:defRPr>
            </a:lvl4pPr>
            <a:lvl5pPr lvl="4" rtl="0">
              <a:spcBef>
                <a:spcPts val="0"/>
              </a:spcBef>
              <a:spcAft>
                <a:spcPts val="0"/>
              </a:spcAft>
              <a:buSzPts val="3000"/>
              <a:buFont typeface="Helvetica Neue"/>
              <a:buNone/>
              <a:defRPr sz="3000" b="1">
                <a:latin typeface="Helvetica Neue"/>
                <a:ea typeface="Helvetica Neue"/>
                <a:cs typeface="Helvetica Neue"/>
                <a:sym typeface="Helvetica Neue"/>
              </a:defRPr>
            </a:lvl5pPr>
            <a:lvl6pPr lvl="5" rtl="0">
              <a:spcBef>
                <a:spcPts val="0"/>
              </a:spcBef>
              <a:spcAft>
                <a:spcPts val="0"/>
              </a:spcAft>
              <a:buSzPts val="3000"/>
              <a:buFont typeface="Helvetica Neue"/>
              <a:buNone/>
              <a:defRPr sz="3000" b="1">
                <a:latin typeface="Helvetica Neue"/>
                <a:ea typeface="Helvetica Neue"/>
                <a:cs typeface="Helvetica Neue"/>
                <a:sym typeface="Helvetica Neue"/>
              </a:defRPr>
            </a:lvl6pPr>
            <a:lvl7pPr lvl="6" rtl="0">
              <a:spcBef>
                <a:spcPts val="0"/>
              </a:spcBef>
              <a:spcAft>
                <a:spcPts val="0"/>
              </a:spcAft>
              <a:buSzPts val="3000"/>
              <a:buFont typeface="Helvetica Neue"/>
              <a:buNone/>
              <a:defRPr sz="3000" b="1">
                <a:latin typeface="Helvetica Neue"/>
                <a:ea typeface="Helvetica Neue"/>
                <a:cs typeface="Helvetica Neue"/>
                <a:sym typeface="Helvetica Neue"/>
              </a:defRPr>
            </a:lvl7pPr>
            <a:lvl8pPr lvl="7" rtl="0">
              <a:spcBef>
                <a:spcPts val="0"/>
              </a:spcBef>
              <a:spcAft>
                <a:spcPts val="0"/>
              </a:spcAft>
              <a:buSzPts val="3000"/>
              <a:buFont typeface="Helvetica Neue"/>
              <a:buNone/>
              <a:defRPr sz="3000" b="1">
                <a:latin typeface="Helvetica Neue"/>
                <a:ea typeface="Helvetica Neue"/>
                <a:cs typeface="Helvetica Neue"/>
                <a:sym typeface="Helvetica Neue"/>
              </a:defRPr>
            </a:lvl8pPr>
            <a:lvl9pPr lvl="8" rtl="0">
              <a:spcBef>
                <a:spcPts val="0"/>
              </a:spcBef>
              <a:spcAft>
                <a:spcPts val="0"/>
              </a:spcAft>
              <a:buSzPts val="3000"/>
              <a:buFont typeface="Helvetica Neue"/>
              <a:buNone/>
              <a:defRPr sz="3000" b="1">
                <a:latin typeface="Helvetica Neue"/>
                <a:ea typeface="Helvetica Neue"/>
                <a:cs typeface="Helvetica Neue"/>
                <a:sym typeface="Helvetica Neue"/>
              </a:defRPr>
            </a:lvl9pPr>
          </a:lstStyle>
          <a:p>
            <a:endParaRPr/>
          </a:p>
        </p:txBody>
      </p:sp>
      <p:sp>
        <p:nvSpPr>
          <p:cNvPr id="17" name="Google Shape;17;p4"/>
          <p:cNvSpPr txBox="1">
            <a:spLocks noGrp="1"/>
          </p:cNvSpPr>
          <p:nvPr>
            <p:ph type="sldNum" idx="12"/>
          </p:nvPr>
        </p:nvSpPr>
        <p:spPr>
          <a:xfrm>
            <a:off x="6458442" y="4767263"/>
            <a:ext cx="20568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orbel"/>
                <a:ea typeface="Corbel"/>
                <a:cs typeface="Corbel"/>
                <a:sym typeface="Corbel"/>
              </a:defRPr>
            </a:lvl1pPr>
            <a:lvl2pPr marL="0" marR="0" lvl="1" indent="0" algn="r" rtl="0">
              <a:spcBef>
                <a:spcPts val="0"/>
              </a:spcBef>
              <a:buNone/>
              <a:defRPr sz="900" b="0" i="0" u="none" strike="noStrike" cap="none">
                <a:solidFill>
                  <a:srgbClr val="888888"/>
                </a:solidFill>
                <a:latin typeface="Corbel"/>
                <a:ea typeface="Corbel"/>
                <a:cs typeface="Corbel"/>
                <a:sym typeface="Corbel"/>
              </a:defRPr>
            </a:lvl2pPr>
            <a:lvl3pPr marL="0" marR="0" lvl="2" indent="0" algn="r" rtl="0">
              <a:spcBef>
                <a:spcPts val="0"/>
              </a:spcBef>
              <a:buNone/>
              <a:defRPr sz="900" b="0" i="0" u="none" strike="noStrike" cap="none">
                <a:solidFill>
                  <a:srgbClr val="888888"/>
                </a:solidFill>
                <a:latin typeface="Corbel"/>
                <a:ea typeface="Corbel"/>
                <a:cs typeface="Corbel"/>
                <a:sym typeface="Corbel"/>
              </a:defRPr>
            </a:lvl3pPr>
            <a:lvl4pPr marL="0" marR="0" lvl="3" indent="0" algn="r" rtl="0">
              <a:spcBef>
                <a:spcPts val="0"/>
              </a:spcBef>
              <a:buNone/>
              <a:defRPr sz="900" b="0" i="0" u="none" strike="noStrike" cap="none">
                <a:solidFill>
                  <a:srgbClr val="888888"/>
                </a:solidFill>
                <a:latin typeface="Corbel"/>
                <a:ea typeface="Corbel"/>
                <a:cs typeface="Corbel"/>
                <a:sym typeface="Corbel"/>
              </a:defRPr>
            </a:lvl4pPr>
            <a:lvl5pPr marL="0" marR="0" lvl="4" indent="0" algn="r" rtl="0">
              <a:spcBef>
                <a:spcPts val="0"/>
              </a:spcBef>
              <a:buNone/>
              <a:defRPr sz="900" b="0" i="0" u="none" strike="noStrike" cap="none">
                <a:solidFill>
                  <a:srgbClr val="888888"/>
                </a:solidFill>
                <a:latin typeface="Corbel"/>
                <a:ea typeface="Corbel"/>
                <a:cs typeface="Corbel"/>
                <a:sym typeface="Corbel"/>
              </a:defRPr>
            </a:lvl5pPr>
            <a:lvl6pPr marL="0" marR="0" lvl="5" indent="0" algn="r" rtl="0">
              <a:spcBef>
                <a:spcPts val="0"/>
              </a:spcBef>
              <a:buNone/>
              <a:defRPr sz="900" b="0" i="0" u="none" strike="noStrike" cap="none">
                <a:solidFill>
                  <a:srgbClr val="888888"/>
                </a:solidFill>
                <a:latin typeface="Corbel"/>
                <a:ea typeface="Corbel"/>
                <a:cs typeface="Corbel"/>
                <a:sym typeface="Corbel"/>
              </a:defRPr>
            </a:lvl6pPr>
            <a:lvl7pPr marL="0" marR="0" lvl="6" indent="0" algn="r" rtl="0">
              <a:spcBef>
                <a:spcPts val="0"/>
              </a:spcBef>
              <a:buNone/>
              <a:defRPr sz="900" b="0" i="0" u="none" strike="noStrike" cap="none">
                <a:solidFill>
                  <a:srgbClr val="888888"/>
                </a:solidFill>
                <a:latin typeface="Corbel"/>
                <a:ea typeface="Corbel"/>
                <a:cs typeface="Corbel"/>
                <a:sym typeface="Corbel"/>
              </a:defRPr>
            </a:lvl7pPr>
            <a:lvl8pPr marL="0" marR="0" lvl="7" indent="0" algn="r" rtl="0">
              <a:spcBef>
                <a:spcPts val="0"/>
              </a:spcBef>
              <a:buNone/>
              <a:defRPr sz="900" b="0" i="0" u="none" strike="noStrike" cap="none">
                <a:solidFill>
                  <a:srgbClr val="888888"/>
                </a:solidFill>
                <a:latin typeface="Corbel"/>
                <a:ea typeface="Corbel"/>
                <a:cs typeface="Corbel"/>
                <a:sym typeface="Corbel"/>
              </a:defRPr>
            </a:lvl8pPr>
            <a:lvl9pPr marL="0" marR="0" lvl="8" indent="0" algn="r" rtl="0">
              <a:spcBef>
                <a:spcPts val="0"/>
              </a:spcBef>
              <a:buNone/>
              <a:defRPr sz="900" b="0" i="0" u="none" strike="noStrike" cap="none">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OBJECT_1_1">
    <p:bg>
      <p:bgPr>
        <a:solidFill>
          <a:schemeClr val="lt1"/>
        </a:solidFill>
        <a:effectLst/>
      </p:bgPr>
    </p:bg>
    <p:spTree>
      <p:nvGrpSpPr>
        <p:cNvPr id="1"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andard_Slide_Green">
  <p:cSld name="Standard_Slide_Gree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7"/>
          <p:cNvSpPr txBox="1">
            <a:spLocks noGrp="1"/>
          </p:cNvSpPr>
          <p:nvPr>
            <p:ph type="body" idx="1"/>
          </p:nvPr>
        </p:nvSpPr>
        <p:spPr>
          <a:xfrm>
            <a:off x="457199" y="1108363"/>
            <a:ext cx="8229600" cy="36159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400"/>
              </a:spcBef>
              <a:spcAft>
                <a:spcPts val="0"/>
              </a:spcAft>
              <a:buClr>
                <a:schemeClr val="dk1"/>
              </a:buClr>
              <a:buSzPts val="1800"/>
              <a:buFont typeface="Helvetica Neue"/>
              <a:buNone/>
              <a:defRPr sz="1800" i="0" u="none" strike="noStrike" cap="none">
                <a:solidFill>
                  <a:schemeClr val="dk1"/>
                </a:solidFill>
                <a:latin typeface="Helvetica Neue"/>
                <a:ea typeface="Helvetica Neue"/>
                <a:cs typeface="Helvetica Neue"/>
                <a:sym typeface="Helvetica Neue"/>
              </a:defRPr>
            </a:lvl1pPr>
            <a:lvl2pPr marL="914400" marR="0" lvl="1" indent="-361950" algn="l" rtl="0">
              <a:spcBef>
                <a:spcPts val="400"/>
              </a:spcBef>
              <a:spcAft>
                <a:spcPts val="0"/>
              </a:spcAft>
              <a:buClr>
                <a:schemeClr val="dk1"/>
              </a:buClr>
              <a:buSzPts val="2100"/>
              <a:buFont typeface="Helvetica Neue"/>
              <a:buChar char="–"/>
              <a:defRPr sz="2100" i="0" u="none" strike="noStrike" cap="none">
                <a:solidFill>
                  <a:schemeClr val="dk1"/>
                </a:solidFill>
                <a:latin typeface="Helvetica Neue"/>
                <a:ea typeface="Helvetica Neue"/>
                <a:cs typeface="Helvetica Neue"/>
                <a:sym typeface="Helvetica Neue"/>
              </a:defRPr>
            </a:lvl2pPr>
            <a:lvl3pPr marL="1371600" marR="0" lvl="2" indent="-342900" algn="l" rtl="0">
              <a:spcBef>
                <a:spcPts val="400"/>
              </a:spcBef>
              <a:spcAft>
                <a:spcPts val="0"/>
              </a:spcAft>
              <a:buClr>
                <a:schemeClr val="dk1"/>
              </a:buClr>
              <a:buSzPts val="1800"/>
              <a:buFont typeface="Helvetica Neue"/>
              <a:buChar char="•"/>
              <a:defRPr sz="1800" i="0" u="none" strike="noStrike" cap="none">
                <a:solidFill>
                  <a:schemeClr val="dk1"/>
                </a:solidFill>
                <a:latin typeface="Helvetica Neue"/>
                <a:ea typeface="Helvetica Neue"/>
                <a:cs typeface="Helvetica Neue"/>
                <a:sym typeface="Helvetica Neue"/>
              </a:defRPr>
            </a:lvl3pPr>
            <a:lvl4pPr marL="1828800" marR="0" lvl="3"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4pPr>
            <a:lvl5pPr marL="2286000" marR="0" lvl="4"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5pPr>
            <a:lvl6pPr marL="2743200" marR="0" lvl="5"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6pPr>
            <a:lvl7pPr marL="3200400" marR="0" lvl="6"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7pPr>
            <a:lvl8pPr marL="3657600" marR="0" lvl="7"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8pPr>
            <a:lvl9pPr marL="4114800" marR="0" lvl="8"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9pPr>
          </a:lstStyle>
          <a:p>
            <a:endParaRPr/>
          </a:p>
        </p:txBody>
      </p:sp>
      <p:sp>
        <p:nvSpPr>
          <p:cNvPr id="23" name="Google Shape;23;p7"/>
          <p:cNvSpPr txBox="1">
            <a:spLocks noGrp="1"/>
          </p:cNvSpPr>
          <p:nvPr>
            <p:ph type="sldNum" idx="12"/>
          </p:nvPr>
        </p:nvSpPr>
        <p:spPr>
          <a:xfrm>
            <a:off x="6458442" y="4767263"/>
            <a:ext cx="20568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orbel"/>
                <a:ea typeface="Corbel"/>
                <a:cs typeface="Corbel"/>
                <a:sym typeface="Corbel"/>
              </a:defRPr>
            </a:lvl1pPr>
            <a:lvl2pPr marL="0" marR="0" lvl="1" indent="0" algn="r" rtl="0">
              <a:spcBef>
                <a:spcPts val="0"/>
              </a:spcBef>
              <a:buNone/>
              <a:defRPr sz="900">
                <a:solidFill>
                  <a:srgbClr val="888888"/>
                </a:solidFill>
                <a:latin typeface="Corbel"/>
                <a:ea typeface="Corbel"/>
                <a:cs typeface="Corbel"/>
                <a:sym typeface="Corbel"/>
              </a:defRPr>
            </a:lvl2pPr>
            <a:lvl3pPr marL="0" marR="0" lvl="2" indent="0" algn="r" rtl="0">
              <a:spcBef>
                <a:spcPts val="0"/>
              </a:spcBef>
              <a:buNone/>
              <a:defRPr sz="900">
                <a:solidFill>
                  <a:srgbClr val="888888"/>
                </a:solidFill>
                <a:latin typeface="Corbel"/>
                <a:ea typeface="Corbel"/>
                <a:cs typeface="Corbel"/>
                <a:sym typeface="Corbel"/>
              </a:defRPr>
            </a:lvl3pPr>
            <a:lvl4pPr marL="0" marR="0" lvl="3" indent="0" algn="r" rtl="0">
              <a:spcBef>
                <a:spcPts val="0"/>
              </a:spcBef>
              <a:buNone/>
              <a:defRPr sz="900">
                <a:solidFill>
                  <a:srgbClr val="888888"/>
                </a:solidFill>
                <a:latin typeface="Corbel"/>
                <a:ea typeface="Corbel"/>
                <a:cs typeface="Corbel"/>
                <a:sym typeface="Corbel"/>
              </a:defRPr>
            </a:lvl4pPr>
            <a:lvl5pPr marL="0" marR="0" lvl="4" indent="0" algn="r" rtl="0">
              <a:spcBef>
                <a:spcPts val="0"/>
              </a:spcBef>
              <a:buNone/>
              <a:defRPr sz="900">
                <a:solidFill>
                  <a:srgbClr val="888888"/>
                </a:solidFill>
                <a:latin typeface="Corbel"/>
                <a:ea typeface="Corbel"/>
                <a:cs typeface="Corbel"/>
                <a:sym typeface="Corbel"/>
              </a:defRPr>
            </a:lvl5pPr>
            <a:lvl6pPr marL="0" marR="0" lvl="5" indent="0" algn="r" rtl="0">
              <a:spcBef>
                <a:spcPts val="0"/>
              </a:spcBef>
              <a:buNone/>
              <a:defRPr sz="900">
                <a:solidFill>
                  <a:srgbClr val="888888"/>
                </a:solidFill>
                <a:latin typeface="Corbel"/>
                <a:ea typeface="Corbel"/>
                <a:cs typeface="Corbel"/>
                <a:sym typeface="Corbel"/>
              </a:defRPr>
            </a:lvl6pPr>
            <a:lvl7pPr marL="0" marR="0" lvl="6" indent="0" algn="r" rtl="0">
              <a:spcBef>
                <a:spcPts val="0"/>
              </a:spcBef>
              <a:buNone/>
              <a:defRPr sz="900">
                <a:solidFill>
                  <a:srgbClr val="888888"/>
                </a:solidFill>
                <a:latin typeface="Corbel"/>
                <a:ea typeface="Corbel"/>
                <a:cs typeface="Corbel"/>
                <a:sym typeface="Corbel"/>
              </a:defRPr>
            </a:lvl7pPr>
            <a:lvl8pPr marL="0" marR="0" lvl="7" indent="0" algn="r" rtl="0">
              <a:spcBef>
                <a:spcPts val="0"/>
              </a:spcBef>
              <a:buNone/>
              <a:defRPr sz="900">
                <a:solidFill>
                  <a:srgbClr val="888888"/>
                </a:solidFill>
                <a:latin typeface="Corbel"/>
                <a:ea typeface="Corbel"/>
                <a:cs typeface="Corbel"/>
                <a:sym typeface="Corbel"/>
              </a:defRPr>
            </a:lvl8pPr>
            <a:lvl9pPr marL="0" marR="0" lvl="8" indent="0" algn="r" rtl="0">
              <a:spcBef>
                <a:spcPts val="0"/>
              </a:spcBef>
              <a:buNone/>
              <a:defRPr sz="900">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7"/>
          <p:cNvSpPr txBox="1">
            <a:spLocks noGrp="1"/>
          </p:cNvSpPr>
          <p:nvPr>
            <p:ph type="title"/>
          </p:nvPr>
        </p:nvSpPr>
        <p:spPr>
          <a:xfrm>
            <a:off x="243525" y="0"/>
            <a:ext cx="5610900" cy="8085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lt1"/>
              </a:buClr>
              <a:buSzPts val="3000"/>
              <a:buFont typeface="Helvetica Neue"/>
              <a:buNone/>
              <a:defRPr sz="3000" b="1" i="0" u="none" strike="noStrike" cap="none">
                <a:solidFill>
                  <a:schemeClr val="lt1"/>
                </a:solidFill>
                <a:latin typeface="Helvetica Neue"/>
                <a:ea typeface="Helvetica Neue"/>
                <a:cs typeface="Helvetica Neue"/>
                <a:sym typeface="Helvetica Neue"/>
              </a:defRPr>
            </a:lvl1pPr>
            <a:lvl2pPr lvl="1" rtl="0">
              <a:spcBef>
                <a:spcPts val="0"/>
              </a:spcBef>
              <a:spcAft>
                <a:spcPts val="0"/>
              </a:spcAft>
              <a:buSzPts val="3000"/>
              <a:buFont typeface="Helvetica Neue"/>
              <a:buNone/>
              <a:defRPr sz="3000" b="1">
                <a:latin typeface="Helvetica Neue"/>
                <a:ea typeface="Helvetica Neue"/>
                <a:cs typeface="Helvetica Neue"/>
                <a:sym typeface="Helvetica Neue"/>
              </a:defRPr>
            </a:lvl2pPr>
            <a:lvl3pPr lvl="2" rtl="0">
              <a:spcBef>
                <a:spcPts val="0"/>
              </a:spcBef>
              <a:spcAft>
                <a:spcPts val="0"/>
              </a:spcAft>
              <a:buSzPts val="3000"/>
              <a:buFont typeface="Helvetica Neue"/>
              <a:buNone/>
              <a:defRPr sz="3000" b="1">
                <a:latin typeface="Helvetica Neue"/>
                <a:ea typeface="Helvetica Neue"/>
                <a:cs typeface="Helvetica Neue"/>
                <a:sym typeface="Helvetica Neue"/>
              </a:defRPr>
            </a:lvl3pPr>
            <a:lvl4pPr lvl="3" rtl="0">
              <a:spcBef>
                <a:spcPts val="0"/>
              </a:spcBef>
              <a:spcAft>
                <a:spcPts val="0"/>
              </a:spcAft>
              <a:buSzPts val="3000"/>
              <a:buFont typeface="Helvetica Neue"/>
              <a:buNone/>
              <a:defRPr sz="3000" b="1">
                <a:latin typeface="Helvetica Neue"/>
                <a:ea typeface="Helvetica Neue"/>
                <a:cs typeface="Helvetica Neue"/>
                <a:sym typeface="Helvetica Neue"/>
              </a:defRPr>
            </a:lvl4pPr>
            <a:lvl5pPr lvl="4" rtl="0">
              <a:spcBef>
                <a:spcPts val="0"/>
              </a:spcBef>
              <a:spcAft>
                <a:spcPts val="0"/>
              </a:spcAft>
              <a:buSzPts val="3000"/>
              <a:buFont typeface="Helvetica Neue"/>
              <a:buNone/>
              <a:defRPr sz="3000" b="1">
                <a:latin typeface="Helvetica Neue"/>
                <a:ea typeface="Helvetica Neue"/>
                <a:cs typeface="Helvetica Neue"/>
                <a:sym typeface="Helvetica Neue"/>
              </a:defRPr>
            </a:lvl5pPr>
            <a:lvl6pPr lvl="5" rtl="0">
              <a:spcBef>
                <a:spcPts val="0"/>
              </a:spcBef>
              <a:spcAft>
                <a:spcPts val="0"/>
              </a:spcAft>
              <a:buSzPts val="3000"/>
              <a:buFont typeface="Helvetica Neue"/>
              <a:buNone/>
              <a:defRPr sz="3000" b="1">
                <a:latin typeface="Helvetica Neue"/>
                <a:ea typeface="Helvetica Neue"/>
                <a:cs typeface="Helvetica Neue"/>
                <a:sym typeface="Helvetica Neue"/>
              </a:defRPr>
            </a:lvl6pPr>
            <a:lvl7pPr lvl="6" rtl="0">
              <a:spcBef>
                <a:spcPts val="0"/>
              </a:spcBef>
              <a:spcAft>
                <a:spcPts val="0"/>
              </a:spcAft>
              <a:buSzPts val="3000"/>
              <a:buFont typeface="Helvetica Neue"/>
              <a:buNone/>
              <a:defRPr sz="3000" b="1">
                <a:latin typeface="Helvetica Neue"/>
                <a:ea typeface="Helvetica Neue"/>
                <a:cs typeface="Helvetica Neue"/>
                <a:sym typeface="Helvetica Neue"/>
              </a:defRPr>
            </a:lvl7pPr>
            <a:lvl8pPr lvl="7" rtl="0">
              <a:spcBef>
                <a:spcPts val="0"/>
              </a:spcBef>
              <a:spcAft>
                <a:spcPts val="0"/>
              </a:spcAft>
              <a:buSzPts val="3000"/>
              <a:buFont typeface="Helvetica Neue"/>
              <a:buNone/>
              <a:defRPr sz="3000" b="1">
                <a:latin typeface="Helvetica Neue"/>
                <a:ea typeface="Helvetica Neue"/>
                <a:cs typeface="Helvetica Neue"/>
                <a:sym typeface="Helvetica Neue"/>
              </a:defRPr>
            </a:lvl8pPr>
            <a:lvl9pPr lvl="8" rtl="0">
              <a:spcBef>
                <a:spcPts val="0"/>
              </a:spcBef>
              <a:spcAft>
                <a:spcPts val="0"/>
              </a:spcAft>
              <a:buSzPts val="3000"/>
              <a:buFont typeface="Helvetica Neue"/>
              <a:buNone/>
              <a:defRPr sz="3000" b="1">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_Column_Slide_Dark_Green">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8"/>
          <p:cNvSpPr txBox="1">
            <a:spLocks noGrp="1"/>
          </p:cNvSpPr>
          <p:nvPr>
            <p:ph type="body" idx="1"/>
          </p:nvPr>
        </p:nvSpPr>
        <p:spPr>
          <a:xfrm>
            <a:off x="3575050" y="1118939"/>
            <a:ext cx="5111700" cy="3605400"/>
          </a:xfrm>
          <a:prstGeom prst="rect">
            <a:avLst/>
          </a:prstGeom>
          <a:noFill/>
          <a:ln>
            <a:noFill/>
          </a:ln>
        </p:spPr>
        <p:txBody>
          <a:bodyPr spcFirstLastPara="1" wrap="square" lIns="68575" tIns="34275" rIns="68575" bIns="34275" anchor="t" anchorCtr="0">
            <a:noAutofit/>
          </a:bodyPr>
          <a:lstStyle>
            <a:lvl1pPr marL="457200" marR="0" lvl="0" indent="-342900" algn="l" rtl="0">
              <a:spcBef>
                <a:spcPts val="400"/>
              </a:spcBef>
              <a:spcAft>
                <a:spcPts val="0"/>
              </a:spcAft>
              <a:buClr>
                <a:schemeClr val="dk1"/>
              </a:buClr>
              <a:buSzPts val="1800"/>
              <a:buFont typeface="Helvetica Neue"/>
              <a:buChar char="•"/>
              <a:defRPr sz="1800" i="0" u="none" strike="noStrike" cap="none">
                <a:solidFill>
                  <a:schemeClr val="dk1"/>
                </a:solidFill>
                <a:latin typeface="Helvetica Neue"/>
                <a:ea typeface="Helvetica Neue"/>
                <a:cs typeface="Helvetica Neue"/>
                <a:sym typeface="Helvetica Neue"/>
              </a:defRPr>
            </a:lvl1pPr>
            <a:lvl2pPr marL="914400" marR="0" lvl="1" indent="-361950" algn="l" rtl="0">
              <a:spcBef>
                <a:spcPts val="400"/>
              </a:spcBef>
              <a:spcAft>
                <a:spcPts val="0"/>
              </a:spcAft>
              <a:buClr>
                <a:schemeClr val="dk1"/>
              </a:buClr>
              <a:buSzPts val="2100"/>
              <a:buFont typeface="Helvetica Neue"/>
              <a:buChar char="–"/>
              <a:defRPr sz="2100" i="0" u="none" strike="noStrike" cap="none">
                <a:solidFill>
                  <a:schemeClr val="dk1"/>
                </a:solidFill>
                <a:latin typeface="Helvetica Neue"/>
                <a:ea typeface="Helvetica Neue"/>
                <a:cs typeface="Helvetica Neue"/>
                <a:sym typeface="Helvetica Neue"/>
              </a:defRPr>
            </a:lvl2pPr>
            <a:lvl3pPr marL="1371600" marR="0" lvl="2" indent="-342900" algn="l" rtl="0">
              <a:spcBef>
                <a:spcPts val="400"/>
              </a:spcBef>
              <a:spcAft>
                <a:spcPts val="0"/>
              </a:spcAft>
              <a:buClr>
                <a:schemeClr val="dk1"/>
              </a:buClr>
              <a:buSzPts val="1800"/>
              <a:buFont typeface="Helvetica Neue"/>
              <a:buChar char="•"/>
              <a:defRPr sz="1800" i="0" u="none" strike="noStrike" cap="none">
                <a:solidFill>
                  <a:schemeClr val="dk1"/>
                </a:solidFill>
                <a:latin typeface="Helvetica Neue"/>
                <a:ea typeface="Helvetica Neue"/>
                <a:cs typeface="Helvetica Neue"/>
                <a:sym typeface="Helvetica Neue"/>
              </a:defRPr>
            </a:lvl3pPr>
            <a:lvl4pPr marL="1828800" marR="0" lvl="3"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4pPr>
            <a:lvl5pPr marL="2286000" marR="0" lvl="4"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5pPr>
            <a:lvl6pPr marL="2743200" marR="0" lvl="5"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6pPr>
            <a:lvl7pPr marL="3200400" marR="0" lvl="6"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7pPr>
            <a:lvl8pPr marL="3657600" marR="0" lvl="7"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8pPr>
            <a:lvl9pPr marL="4114800" marR="0" lvl="8"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9pPr>
          </a:lstStyle>
          <a:p>
            <a:endParaRPr/>
          </a:p>
        </p:txBody>
      </p:sp>
      <p:sp>
        <p:nvSpPr>
          <p:cNvPr id="27" name="Google Shape;27;p8"/>
          <p:cNvSpPr txBox="1">
            <a:spLocks noGrp="1"/>
          </p:cNvSpPr>
          <p:nvPr>
            <p:ph type="body" idx="2"/>
          </p:nvPr>
        </p:nvSpPr>
        <p:spPr>
          <a:xfrm>
            <a:off x="457201" y="1118939"/>
            <a:ext cx="3008400" cy="36054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400"/>
              </a:spcBef>
              <a:spcAft>
                <a:spcPts val="0"/>
              </a:spcAft>
              <a:buClr>
                <a:schemeClr val="dk1"/>
              </a:buClr>
              <a:buSzPts val="1800"/>
              <a:buFont typeface="Helvetica Neue"/>
              <a:buNone/>
              <a:defRPr sz="1800" i="0" u="none" strike="noStrike" cap="none">
                <a:solidFill>
                  <a:schemeClr val="dk1"/>
                </a:solidFill>
                <a:latin typeface="Helvetica Neue"/>
                <a:ea typeface="Helvetica Neue"/>
                <a:cs typeface="Helvetica Neue"/>
                <a:sym typeface="Helvetica Neue"/>
              </a:defRPr>
            </a:lvl1pPr>
            <a:lvl2pPr marL="914400" marR="0" lvl="1" indent="-228600" algn="l" rtl="0">
              <a:spcBef>
                <a:spcPts val="200"/>
              </a:spcBef>
              <a:spcAft>
                <a:spcPts val="0"/>
              </a:spcAft>
              <a:buClr>
                <a:schemeClr val="dk1"/>
              </a:buClr>
              <a:buSzPts val="900"/>
              <a:buFont typeface="Helvetica Neue"/>
              <a:buNone/>
              <a:defRPr sz="900" i="0" u="none" strike="noStrike" cap="none">
                <a:solidFill>
                  <a:schemeClr val="dk1"/>
                </a:solidFill>
                <a:latin typeface="Helvetica Neue"/>
                <a:ea typeface="Helvetica Neue"/>
                <a:cs typeface="Helvetica Neue"/>
                <a:sym typeface="Helvetica Neue"/>
              </a:defRPr>
            </a:lvl2pPr>
            <a:lvl3pPr marL="1371600" marR="0" lvl="2" indent="-228600" algn="l" rtl="0">
              <a:spcBef>
                <a:spcPts val="200"/>
              </a:spcBef>
              <a:spcAft>
                <a:spcPts val="0"/>
              </a:spcAft>
              <a:buClr>
                <a:schemeClr val="dk1"/>
              </a:buClr>
              <a:buSzPts val="800"/>
              <a:buFont typeface="Helvetica Neue"/>
              <a:buNone/>
              <a:defRPr sz="800" i="0" u="none" strike="noStrike" cap="none">
                <a:solidFill>
                  <a:schemeClr val="dk1"/>
                </a:solidFill>
                <a:latin typeface="Helvetica Neue"/>
                <a:ea typeface="Helvetica Neue"/>
                <a:cs typeface="Helvetica Neue"/>
                <a:sym typeface="Helvetica Neue"/>
              </a:defRPr>
            </a:lvl3pPr>
            <a:lvl4pPr marL="1828800" marR="0" lvl="3"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4pPr>
            <a:lvl5pPr marL="2286000" marR="0" lvl="4"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5pPr>
            <a:lvl6pPr marL="2743200" marR="0" lvl="5"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6pPr>
            <a:lvl7pPr marL="3200400" marR="0" lvl="6"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7pPr>
            <a:lvl8pPr marL="3657600" marR="0" lvl="7"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8pPr>
            <a:lvl9pPr marL="4114800" marR="0" lvl="8"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9pPr>
          </a:lstStyle>
          <a:p>
            <a:endParaRPr/>
          </a:p>
        </p:txBody>
      </p:sp>
      <p:sp>
        <p:nvSpPr>
          <p:cNvPr id="28" name="Google Shape;28;p8"/>
          <p:cNvSpPr txBox="1">
            <a:spLocks noGrp="1"/>
          </p:cNvSpPr>
          <p:nvPr>
            <p:ph type="sldNum" idx="12"/>
          </p:nvPr>
        </p:nvSpPr>
        <p:spPr>
          <a:xfrm>
            <a:off x="6458442" y="4767263"/>
            <a:ext cx="20568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orbel"/>
                <a:ea typeface="Corbel"/>
                <a:cs typeface="Corbel"/>
                <a:sym typeface="Corbel"/>
              </a:defRPr>
            </a:lvl1pPr>
            <a:lvl2pPr marL="0" marR="0" lvl="1" indent="0" algn="r" rtl="0">
              <a:spcBef>
                <a:spcPts val="0"/>
              </a:spcBef>
              <a:buNone/>
              <a:defRPr sz="900">
                <a:solidFill>
                  <a:srgbClr val="888888"/>
                </a:solidFill>
                <a:latin typeface="Corbel"/>
                <a:ea typeface="Corbel"/>
                <a:cs typeface="Corbel"/>
                <a:sym typeface="Corbel"/>
              </a:defRPr>
            </a:lvl2pPr>
            <a:lvl3pPr marL="0" marR="0" lvl="2" indent="0" algn="r" rtl="0">
              <a:spcBef>
                <a:spcPts val="0"/>
              </a:spcBef>
              <a:buNone/>
              <a:defRPr sz="900">
                <a:solidFill>
                  <a:srgbClr val="888888"/>
                </a:solidFill>
                <a:latin typeface="Corbel"/>
                <a:ea typeface="Corbel"/>
                <a:cs typeface="Corbel"/>
                <a:sym typeface="Corbel"/>
              </a:defRPr>
            </a:lvl3pPr>
            <a:lvl4pPr marL="0" marR="0" lvl="3" indent="0" algn="r" rtl="0">
              <a:spcBef>
                <a:spcPts val="0"/>
              </a:spcBef>
              <a:buNone/>
              <a:defRPr sz="900">
                <a:solidFill>
                  <a:srgbClr val="888888"/>
                </a:solidFill>
                <a:latin typeface="Corbel"/>
                <a:ea typeface="Corbel"/>
                <a:cs typeface="Corbel"/>
                <a:sym typeface="Corbel"/>
              </a:defRPr>
            </a:lvl4pPr>
            <a:lvl5pPr marL="0" marR="0" lvl="4" indent="0" algn="r" rtl="0">
              <a:spcBef>
                <a:spcPts val="0"/>
              </a:spcBef>
              <a:buNone/>
              <a:defRPr sz="900">
                <a:solidFill>
                  <a:srgbClr val="888888"/>
                </a:solidFill>
                <a:latin typeface="Corbel"/>
                <a:ea typeface="Corbel"/>
                <a:cs typeface="Corbel"/>
                <a:sym typeface="Corbel"/>
              </a:defRPr>
            </a:lvl5pPr>
            <a:lvl6pPr marL="0" marR="0" lvl="5" indent="0" algn="r" rtl="0">
              <a:spcBef>
                <a:spcPts val="0"/>
              </a:spcBef>
              <a:buNone/>
              <a:defRPr sz="900">
                <a:solidFill>
                  <a:srgbClr val="888888"/>
                </a:solidFill>
                <a:latin typeface="Corbel"/>
                <a:ea typeface="Corbel"/>
                <a:cs typeface="Corbel"/>
                <a:sym typeface="Corbel"/>
              </a:defRPr>
            </a:lvl6pPr>
            <a:lvl7pPr marL="0" marR="0" lvl="6" indent="0" algn="r" rtl="0">
              <a:spcBef>
                <a:spcPts val="0"/>
              </a:spcBef>
              <a:buNone/>
              <a:defRPr sz="900">
                <a:solidFill>
                  <a:srgbClr val="888888"/>
                </a:solidFill>
                <a:latin typeface="Corbel"/>
                <a:ea typeface="Corbel"/>
                <a:cs typeface="Corbel"/>
                <a:sym typeface="Corbel"/>
              </a:defRPr>
            </a:lvl7pPr>
            <a:lvl8pPr marL="0" marR="0" lvl="7" indent="0" algn="r" rtl="0">
              <a:spcBef>
                <a:spcPts val="0"/>
              </a:spcBef>
              <a:buNone/>
              <a:defRPr sz="900">
                <a:solidFill>
                  <a:srgbClr val="888888"/>
                </a:solidFill>
                <a:latin typeface="Corbel"/>
                <a:ea typeface="Corbel"/>
                <a:cs typeface="Corbel"/>
                <a:sym typeface="Corbel"/>
              </a:defRPr>
            </a:lvl8pPr>
            <a:lvl9pPr marL="0" marR="0" lvl="8" indent="0" algn="r" rtl="0">
              <a:spcBef>
                <a:spcPts val="0"/>
              </a:spcBef>
              <a:buNone/>
              <a:defRPr sz="900">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8"/>
          <p:cNvSpPr txBox="1">
            <a:spLocks noGrp="1"/>
          </p:cNvSpPr>
          <p:nvPr>
            <p:ph type="title"/>
          </p:nvPr>
        </p:nvSpPr>
        <p:spPr>
          <a:xfrm>
            <a:off x="243525" y="0"/>
            <a:ext cx="5610900" cy="8085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lt1"/>
              </a:buClr>
              <a:buSzPts val="3000"/>
              <a:buFont typeface="Helvetica Neue"/>
              <a:buNone/>
              <a:defRPr sz="3000" b="1" i="0" u="none" strike="noStrike" cap="none">
                <a:solidFill>
                  <a:schemeClr val="lt1"/>
                </a:solidFill>
                <a:latin typeface="Helvetica Neue"/>
                <a:ea typeface="Helvetica Neue"/>
                <a:cs typeface="Helvetica Neue"/>
                <a:sym typeface="Helvetica Neue"/>
              </a:defRPr>
            </a:lvl1pPr>
            <a:lvl2pPr lvl="1" rtl="0">
              <a:spcBef>
                <a:spcPts val="0"/>
              </a:spcBef>
              <a:spcAft>
                <a:spcPts val="0"/>
              </a:spcAft>
              <a:buSzPts val="3000"/>
              <a:buFont typeface="Helvetica Neue"/>
              <a:buNone/>
              <a:defRPr sz="3000" b="1">
                <a:latin typeface="Helvetica Neue"/>
                <a:ea typeface="Helvetica Neue"/>
                <a:cs typeface="Helvetica Neue"/>
                <a:sym typeface="Helvetica Neue"/>
              </a:defRPr>
            </a:lvl2pPr>
            <a:lvl3pPr lvl="2" rtl="0">
              <a:spcBef>
                <a:spcPts val="0"/>
              </a:spcBef>
              <a:spcAft>
                <a:spcPts val="0"/>
              </a:spcAft>
              <a:buSzPts val="3000"/>
              <a:buFont typeface="Helvetica Neue"/>
              <a:buNone/>
              <a:defRPr sz="3000" b="1">
                <a:latin typeface="Helvetica Neue"/>
                <a:ea typeface="Helvetica Neue"/>
                <a:cs typeface="Helvetica Neue"/>
                <a:sym typeface="Helvetica Neue"/>
              </a:defRPr>
            </a:lvl3pPr>
            <a:lvl4pPr lvl="3" rtl="0">
              <a:spcBef>
                <a:spcPts val="0"/>
              </a:spcBef>
              <a:spcAft>
                <a:spcPts val="0"/>
              </a:spcAft>
              <a:buSzPts val="3000"/>
              <a:buFont typeface="Helvetica Neue"/>
              <a:buNone/>
              <a:defRPr sz="3000" b="1">
                <a:latin typeface="Helvetica Neue"/>
                <a:ea typeface="Helvetica Neue"/>
                <a:cs typeface="Helvetica Neue"/>
                <a:sym typeface="Helvetica Neue"/>
              </a:defRPr>
            </a:lvl4pPr>
            <a:lvl5pPr lvl="4" rtl="0">
              <a:spcBef>
                <a:spcPts val="0"/>
              </a:spcBef>
              <a:spcAft>
                <a:spcPts val="0"/>
              </a:spcAft>
              <a:buSzPts val="3000"/>
              <a:buFont typeface="Helvetica Neue"/>
              <a:buNone/>
              <a:defRPr sz="3000" b="1">
                <a:latin typeface="Helvetica Neue"/>
                <a:ea typeface="Helvetica Neue"/>
                <a:cs typeface="Helvetica Neue"/>
                <a:sym typeface="Helvetica Neue"/>
              </a:defRPr>
            </a:lvl5pPr>
            <a:lvl6pPr lvl="5" rtl="0">
              <a:spcBef>
                <a:spcPts val="0"/>
              </a:spcBef>
              <a:spcAft>
                <a:spcPts val="0"/>
              </a:spcAft>
              <a:buSzPts val="3000"/>
              <a:buFont typeface="Helvetica Neue"/>
              <a:buNone/>
              <a:defRPr sz="3000" b="1">
                <a:latin typeface="Helvetica Neue"/>
                <a:ea typeface="Helvetica Neue"/>
                <a:cs typeface="Helvetica Neue"/>
                <a:sym typeface="Helvetica Neue"/>
              </a:defRPr>
            </a:lvl6pPr>
            <a:lvl7pPr lvl="6" rtl="0">
              <a:spcBef>
                <a:spcPts val="0"/>
              </a:spcBef>
              <a:spcAft>
                <a:spcPts val="0"/>
              </a:spcAft>
              <a:buSzPts val="3000"/>
              <a:buFont typeface="Helvetica Neue"/>
              <a:buNone/>
              <a:defRPr sz="3000" b="1">
                <a:latin typeface="Helvetica Neue"/>
                <a:ea typeface="Helvetica Neue"/>
                <a:cs typeface="Helvetica Neue"/>
                <a:sym typeface="Helvetica Neue"/>
              </a:defRPr>
            </a:lvl7pPr>
            <a:lvl8pPr lvl="7" rtl="0">
              <a:spcBef>
                <a:spcPts val="0"/>
              </a:spcBef>
              <a:spcAft>
                <a:spcPts val="0"/>
              </a:spcAft>
              <a:buSzPts val="3000"/>
              <a:buFont typeface="Helvetica Neue"/>
              <a:buNone/>
              <a:defRPr sz="3000" b="1">
                <a:latin typeface="Helvetica Neue"/>
                <a:ea typeface="Helvetica Neue"/>
                <a:cs typeface="Helvetica Neue"/>
                <a:sym typeface="Helvetica Neue"/>
              </a:defRPr>
            </a:lvl8pPr>
            <a:lvl9pPr lvl="8" rtl="0">
              <a:spcBef>
                <a:spcPts val="0"/>
              </a:spcBef>
              <a:spcAft>
                <a:spcPts val="0"/>
              </a:spcAft>
              <a:buSzPts val="3000"/>
              <a:buFont typeface="Helvetica Neue"/>
              <a:buNone/>
              <a:defRPr sz="3000" b="1">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_Column_Slide_Green">
  <p:cSld name="Two_Column_Slide_Green">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9"/>
          <p:cNvSpPr txBox="1">
            <a:spLocks noGrp="1"/>
          </p:cNvSpPr>
          <p:nvPr>
            <p:ph type="body" idx="1"/>
          </p:nvPr>
        </p:nvSpPr>
        <p:spPr>
          <a:xfrm>
            <a:off x="3575050" y="1118939"/>
            <a:ext cx="5111700" cy="3605400"/>
          </a:xfrm>
          <a:prstGeom prst="rect">
            <a:avLst/>
          </a:prstGeom>
          <a:noFill/>
          <a:ln>
            <a:noFill/>
          </a:ln>
        </p:spPr>
        <p:txBody>
          <a:bodyPr spcFirstLastPara="1" wrap="square" lIns="68575" tIns="34275" rIns="68575" bIns="34275" anchor="t" anchorCtr="0">
            <a:noAutofit/>
          </a:bodyPr>
          <a:lstStyle>
            <a:lvl1pPr marL="457200" marR="0" lvl="0" indent="-342900" algn="l" rtl="0">
              <a:spcBef>
                <a:spcPts val="400"/>
              </a:spcBef>
              <a:spcAft>
                <a:spcPts val="0"/>
              </a:spcAft>
              <a:buClr>
                <a:schemeClr val="dk1"/>
              </a:buClr>
              <a:buSzPts val="1800"/>
              <a:buFont typeface="Helvetica Neue"/>
              <a:buChar char="•"/>
              <a:defRPr sz="1800" i="0" u="none" strike="noStrike" cap="none">
                <a:solidFill>
                  <a:schemeClr val="dk1"/>
                </a:solidFill>
                <a:latin typeface="Helvetica Neue"/>
                <a:ea typeface="Helvetica Neue"/>
                <a:cs typeface="Helvetica Neue"/>
                <a:sym typeface="Helvetica Neue"/>
              </a:defRPr>
            </a:lvl1pPr>
            <a:lvl2pPr marL="914400" marR="0" lvl="1" indent="-361950" algn="l" rtl="0">
              <a:spcBef>
                <a:spcPts val="400"/>
              </a:spcBef>
              <a:spcAft>
                <a:spcPts val="0"/>
              </a:spcAft>
              <a:buClr>
                <a:schemeClr val="dk1"/>
              </a:buClr>
              <a:buSzPts val="2100"/>
              <a:buFont typeface="Helvetica Neue"/>
              <a:buChar char="–"/>
              <a:defRPr sz="2100" i="0" u="none" strike="noStrike" cap="none">
                <a:solidFill>
                  <a:schemeClr val="dk1"/>
                </a:solidFill>
                <a:latin typeface="Helvetica Neue"/>
                <a:ea typeface="Helvetica Neue"/>
                <a:cs typeface="Helvetica Neue"/>
                <a:sym typeface="Helvetica Neue"/>
              </a:defRPr>
            </a:lvl2pPr>
            <a:lvl3pPr marL="1371600" marR="0" lvl="2" indent="-342900" algn="l" rtl="0">
              <a:spcBef>
                <a:spcPts val="400"/>
              </a:spcBef>
              <a:spcAft>
                <a:spcPts val="0"/>
              </a:spcAft>
              <a:buClr>
                <a:schemeClr val="dk1"/>
              </a:buClr>
              <a:buSzPts val="1800"/>
              <a:buFont typeface="Helvetica Neue"/>
              <a:buChar char="•"/>
              <a:defRPr sz="1800" i="0" u="none" strike="noStrike" cap="none">
                <a:solidFill>
                  <a:schemeClr val="dk1"/>
                </a:solidFill>
                <a:latin typeface="Helvetica Neue"/>
                <a:ea typeface="Helvetica Neue"/>
                <a:cs typeface="Helvetica Neue"/>
                <a:sym typeface="Helvetica Neue"/>
              </a:defRPr>
            </a:lvl3pPr>
            <a:lvl4pPr marL="1828800" marR="0" lvl="3"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4pPr>
            <a:lvl5pPr marL="2286000" marR="0" lvl="4"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5pPr>
            <a:lvl6pPr marL="2743200" marR="0" lvl="5"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6pPr>
            <a:lvl7pPr marL="3200400" marR="0" lvl="6"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7pPr>
            <a:lvl8pPr marL="3657600" marR="0" lvl="7"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8pPr>
            <a:lvl9pPr marL="4114800" marR="0" lvl="8" indent="-323850" algn="l" rtl="0">
              <a:spcBef>
                <a:spcPts val="300"/>
              </a:spcBef>
              <a:spcAft>
                <a:spcPts val="0"/>
              </a:spcAft>
              <a:buClr>
                <a:schemeClr val="dk1"/>
              </a:buClr>
              <a:buSzPts val="1500"/>
              <a:buFont typeface="Helvetica Neue"/>
              <a:buChar char="•"/>
              <a:defRPr sz="1500" i="0" u="none" strike="noStrike" cap="none">
                <a:solidFill>
                  <a:schemeClr val="dk1"/>
                </a:solidFill>
                <a:latin typeface="Helvetica Neue"/>
                <a:ea typeface="Helvetica Neue"/>
                <a:cs typeface="Helvetica Neue"/>
                <a:sym typeface="Helvetica Neue"/>
              </a:defRPr>
            </a:lvl9pPr>
          </a:lstStyle>
          <a:p>
            <a:endParaRPr/>
          </a:p>
        </p:txBody>
      </p:sp>
      <p:sp>
        <p:nvSpPr>
          <p:cNvPr id="32" name="Google Shape;32;p9"/>
          <p:cNvSpPr txBox="1">
            <a:spLocks noGrp="1"/>
          </p:cNvSpPr>
          <p:nvPr>
            <p:ph type="body" idx="2"/>
          </p:nvPr>
        </p:nvSpPr>
        <p:spPr>
          <a:xfrm>
            <a:off x="457201" y="1118939"/>
            <a:ext cx="3008400" cy="36054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400"/>
              </a:spcBef>
              <a:spcAft>
                <a:spcPts val="0"/>
              </a:spcAft>
              <a:buClr>
                <a:schemeClr val="dk1"/>
              </a:buClr>
              <a:buSzPts val="1800"/>
              <a:buFont typeface="Helvetica Neue"/>
              <a:buNone/>
              <a:defRPr sz="1800" i="0" u="none" strike="noStrike" cap="none">
                <a:solidFill>
                  <a:schemeClr val="dk1"/>
                </a:solidFill>
                <a:latin typeface="Helvetica Neue"/>
                <a:ea typeface="Helvetica Neue"/>
                <a:cs typeface="Helvetica Neue"/>
                <a:sym typeface="Helvetica Neue"/>
              </a:defRPr>
            </a:lvl1pPr>
            <a:lvl2pPr marL="914400" marR="0" lvl="1" indent="-228600" algn="l" rtl="0">
              <a:spcBef>
                <a:spcPts val="200"/>
              </a:spcBef>
              <a:spcAft>
                <a:spcPts val="0"/>
              </a:spcAft>
              <a:buClr>
                <a:schemeClr val="dk1"/>
              </a:buClr>
              <a:buSzPts val="900"/>
              <a:buFont typeface="Helvetica Neue"/>
              <a:buNone/>
              <a:defRPr sz="900" i="0" u="none" strike="noStrike" cap="none">
                <a:solidFill>
                  <a:schemeClr val="dk1"/>
                </a:solidFill>
                <a:latin typeface="Helvetica Neue"/>
                <a:ea typeface="Helvetica Neue"/>
                <a:cs typeface="Helvetica Neue"/>
                <a:sym typeface="Helvetica Neue"/>
              </a:defRPr>
            </a:lvl2pPr>
            <a:lvl3pPr marL="1371600" marR="0" lvl="2" indent="-228600" algn="l" rtl="0">
              <a:spcBef>
                <a:spcPts val="200"/>
              </a:spcBef>
              <a:spcAft>
                <a:spcPts val="0"/>
              </a:spcAft>
              <a:buClr>
                <a:schemeClr val="dk1"/>
              </a:buClr>
              <a:buSzPts val="800"/>
              <a:buFont typeface="Helvetica Neue"/>
              <a:buNone/>
              <a:defRPr sz="800" i="0" u="none" strike="noStrike" cap="none">
                <a:solidFill>
                  <a:schemeClr val="dk1"/>
                </a:solidFill>
                <a:latin typeface="Helvetica Neue"/>
                <a:ea typeface="Helvetica Neue"/>
                <a:cs typeface="Helvetica Neue"/>
                <a:sym typeface="Helvetica Neue"/>
              </a:defRPr>
            </a:lvl3pPr>
            <a:lvl4pPr marL="1828800" marR="0" lvl="3"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4pPr>
            <a:lvl5pPr marL="2286000" marR="0" lvl="4"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5pPr>
            <a:lvl6pPr marL="2743200" marR="0" lvl="5"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6pPr>
            <a:lvl7pPr marL="3200400" marR="0" lvl="6"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7pPr>
            <a:lvl8pPr marL="3657600" marR="0" lvl="7"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8pPr>
            <a:lvl9pPr marL="4114800" marR="0" lvl="8" indent="-228600" algn="l" rtl="0">
              <a:spcBef>
                <a:spcPts val="100"/>
              </a:spcBef>
              <a:spcAft>
                <a:spcPts val="0"/>
              </a:spcAft>
              <a:buClr>
                <a:schemeClr val="dk1"/>
              </a:buClr>
              <a:buSzPts val="700"/>
              <a:buFont typeface="Helvetica Neue"/>
              <a:buNone/>
              <a:defRPr sz="700" i="0" u="none" strike="noStrike" cap="none">
                <a:solidFill>
                  <a:schemeClr val="dk1"/>
                </a:solidFill>
                <a:latin typeface="Helvetica Neue"/>
                <a:ea typeface="Helvetica Neue"/>
                <a:cs typeface="Helvetica Neue"/>
                <a:sym typeface="Helvetica Neue"/>
              </a:defRPr>
            </a:lvl9pPr>
          </a:lstStyle>
          <a:p>
            <a:endParaRPr/>
          </a:p>
        </p:txBody>
      </p:sp>
      <p:sp>
        <p:nvSpPr>
          <p:cNvPr id="33" name="Google Shape;33;p9"/>
          <p:cNvSpPr txBox="1">
            <a:spLocks noGrp="1"/>
          </p:cNvSpPr>
          <p:nvPr>
            <p:ph type="sldNum" idx="12"/>
          </p:nvPr>
        </p:nvSpPr>
        <p:spPr>
          <a:xfrm>
            <a:off x="6458442" y="4767263"/>
            <a:ext cx="20568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orbel"/>
                <a:ea typeface="Corbel"/>
                <a:cs typeface="Corbel"/>
                <a:sym typeface="Corbel"/>
              </a:defRPr>
            </a:lvl1pPr>
            <a:lvl2pPr marL="0" marR="0" lvl="1" indent="0" algn="r" rtl="0">
              <a:spcBef>
                <a:spcPts val="0"/>
              </a:spcBef>
              <a:buNone/>
              <a:defRPr sz="900">
                <a:solidFill>
                  <a:srgbClr val="888888"/>
                </a:solidFill>
                <a:latin typeface="Corbel"/>
                <a:ea typeface="Corbel"/>
                <a:cs typeface="Corbel"/>
                <a:sym typeface="Corbel"/>
              </a:defRPr>
            </a:lvl2pPr>
            <a:lvl3pPr marL="0" marR="0" lvl="2" indent="0" algn="r" rtl="0">
              <a:spcBef>
                <a:spcPts val="0"/>
              </a:spcBef>
              <a:buNone/>
              <a:defRPr sz="900">
                <a:solidFill>
                  <a:srgbClr val="888888"/>
                </a:solidFill>
                <a:latin typeface="Corbel"/>
                <a:ea typeface="Corbel"/>
                <a:cs typeface="Corbel"/>
                <a:sym typeface="Corbel"/>
              </a:defRPr>
            </a:lvl3pPr>
            <a:lvl4pPr marL="0" marR="0" lvl="3" indent="0" algn="r" rtl="0">
              <a:spcBef>
                <a:spcPts val="0"/>
              </a:spcBef>
              <a:buNone/>
              <a:defRPr sz="900">
                <a:solidFill>
                  <a:srgbClr val="888888"/>
                </a:solidFill>
                <a:latin typeface="Corbel"/>
                <a:ea typeface="Corbel"/>
                <a:cs typeface="Corbel"/>
                <a:sym typeface="Corbel"/>
              </a:defRPr>
            </a:lvl4pPr>
            <a:lvl5pPr marL="0" marR="0" lvl="4" indent="0" algn="r" rtl="0">
              <a:spcBef>
                <a:spcPts val="0"/>
              </a:spcBef>
              <a:buNone/>
              <a:defRPr sz="900">
                <a:solidFill>
                  <a:srgbClr val="888888"/>
                </a:solidFill>
                <a:latin typeface="Corbel"/>
                <a:ea typeface="Corbel"/>
                <a:cs typeface="Corbel"/>
                <a:sym typeface="Corbel"/>
              </a:defRPr>
            </a:lvl5pPr>
            <a:lvl6pPr marL="0" marR="0" lvl="5" indent="0" algn="r" rtl="0">
              <a:spcBef>
                <a:spcPts val="0"/>
              </a:spcBef>
              <a:buNone/>
              <a:defRPr sz="900">
                <a:solidFill>
                  <a:srgbClr val="888888"/>
                </a:solidFill>
                <a:latin typeface="Corbel"/>
                <a:ea typeface="Corbel"/>
                <a:cs typeface="Corbel"/>
                <a:sym typeface="Corbel"/>
              </a:defRPr>
            </a:lvl6pPr>
            <a:lvl7pPr marL="0" marR="0" lvl="6" indent="0" algn="r" rtl="0">
              <a:spcBef>
                <a:spcPts val="0"/>
              </a:spcBef>
              <a:buNone/>
              <a:defRPr sz="900">
                <a:solidFill>
                  <a:srgbClr val="888888"/>
                </a:solidFill>
                <a:latin typeface="Corbel"/>
                <a:ea typeface="Corbel"/>
                <a:cs typeface="Corbel"/>
                <a:sym typeface="Corbel"/>
              </a:defRPr>
            </a:lvl7pPr>
            <a:lvl8pPr marL="0" marR="0" lvl="7" indent="0" algn="r" rtl="0">
              <a:spcBef>
                <a:spcPts val="0"/>
              </a:spcBef>
              <a:buNone/>
              <a:defRPr sz="900">
                <a:solidFill>
                  <a:srgbClr val="888888"/>
                </a:solidFill>
                <a:latin typeface="Corbel"/>
                <a:ea typeface="Corbel"/>
                <a:cs typeface="Corbel"/>
                <a:sym typeface="Corbel"/>
              </a:defRPr>
            </a:lvl8pPr>
            <a:lvl9pPr marL="0" marR="0" lvl="8" indent="0" algn="r" rtl="0">
              <a:spcBef>
                <a:spcPts val="0"/>
              </a:spcBef>
              <a:buNone/>
              <a:defRPr sz="900">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9"/>
          <p:cNvSpPr txBox="1">
            <a:spLocks noGrp="1"/>
          </p:cNvSpPr>
          <p:nvPr>
            <p:ph type="title"/>
          </p:nvPr>
        </p:nvSpPr>
        <p:spPr>
          <a:xfrm>
            <a:off x="243525" y="0"/>
            <a:ext cx="5610900" cy="8085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lt1"/>
              </a:buClr>
              <a:buSzPts val="3000"/>
              <a:buFont typeface="Helvetica Neue"/>
              <a:buNone/>
              <a:defRPr sz="3000" b="1" i="0" u="none" strike="noStrike" cap="none">
                <a:solidFill>
                  <a:schemeClr val="lt1"/>
                </a:solidFill>
                <a:latin typeface="Helvetica Neue"/>
                <a:ea typeface="Helvetica Neue"/>
                <a:cs typeface="Helvetica Neue"/>
                <a:sym typeface="Helvetica Neue"/>
              </a:defRPr>
            </a:lvl1pPr>
            <a:lvl2pPr lvl="1" rtl="0">
              <a:spcBef>
                <a:spcPts val="0"/>
              </a:spcBef>
              <a:spcAft>
                <a:spcPts val="0"/>
              </a:spcAft>
              <a:buSzPts val="3000"/>
              <a:buFont typeface="Helvetica Neue"/>
              <a:buNone/>
              <a:defRPr sz="3000" b="1">
                <a:latin typeface="Helvetica Neue"/>
                <a:ea typeface="Helvetica Neue"/>
                <a:cs typeface="Helvetica Neue"/>
                <a:sym typeface="Helvetica Neue"/>
              </a:defRPr>
            </a:lvl2pPr>
            <a:lvl3pPr lvl="2" rtl="0">
              <a:spcBef>
                <a:spcPts val="0"/>
              </a:spcBef>
              <a:spcAft>
                <a:spcPts val="0"/>
              </a:spcAft>
              <a:buSzPts val="3000"/>
              <a:buFont typeface="Helvetica Neue"/>
              <a:buNone/>
              <a:defRPr sz="3000" b="1">
                <a:latin typeface="Helvetica Neue"/>
                <a:ea typeface="Helvetica Neue"/>
                <a:cs typeface="Helvetica Neue"/>
                <a:sym typeface="Helvetica Neue"/>
              </a:defRPr>
            </a:lvl3pPr>
            <a:lvl4pPr lvl="3" rtl="0">
              <a:spcBef>
                <a:spcPts val="0"/>
              </a:spcBef>
              <a:spcAft>
                <a:spcPts val="0"/>
              </a:spcAft>
              <a:buSzPts val="3000"/>
              <a:buFont typeface="Helvetica Neue"/>
              <a:buNone/>
              <a:defRPr sz="3000" b="1">
                <a:latin typeface="Helvetica Neue"/>
                <a:ea typeface="Helvetica Neue"/>
                <a:cs typeface="Helvetica Neue"/>
                <a:sym typeface="Helvetica Neue"/>
              </a:defRPr>
            </a:lvl4pPr>
            <a:lvl5pPr lvl="4" rtl="0">
              <a:spcBef>
                <a:spcPts val="0"/>
              </a:spcBef>
              <a:spcAft>
                <a:spcPts val="0"/>
              </a:spcAft>
              <a:buSzPts val="3000"/>
              <a:buFont typeface="Helvetica Neue"/>
              <a:buNone/>
              <a:defRPr sz="3000" b="1">
                <a:latin typeface="Helvetica Neue"/>
                <a:ea typeface="Helvetica Neue"/>
                <a:cs typeface="Helvetica Neue"/>
                <a:sym typeface="Helvetica Neue"/>
              </a:defRPr>
            </a:lvl5pPr>
            <a:lvl6pPr lvl="5" rtl="0">
              <a:spcBef>
                <a:spcPts val="0"/>
              </a:spcBef>
              <a:spcAft>
                <a:spcPts val="0"/>
              </a:spcAft>
              <a:buSzPts val="3000"/>
              <a:buFont typeface="Helvetica Neue"/>
              <a:buNone/>
              <a:defRPr sz="3000" b="1">
                <a:latin typeface="Helvetica Neue"/>
                <a:ea typeface="Helvetica Neue"/>
                <a:cs typeface="Helvetica Neue"/>
                <a:sym typeface="Helvetica Neue"/>
              </a:defRPr>
            </a:lvl6pPr>
            <a:lvl7pPr lvl="6" rtl="0">
              <a:spcBef>
                <a:spcPts val="0"/>
              </a:spcBef>
              <a:spcAft>
                <a:spcPts val="0"/>
              </a:spcAft>
              <a:buSzPts val="3000"/>
              <a:buFont typeface="Helvetica Neue"/>
              <a:buNone/>
              <a:defRPr sz="3000" b="1">
                <a:latin typeface="Helvetica Neue"/>
                <a:ea typeface="Helvetica Neue"/>
                <a:cs typeface="Helvetica Neue"/>
                <a:sym typeface="Helvetica Neue"/>
              </a:defRPr>
            </a:lvl7pPr>
            <a:lvl8pPr lvl="7" rtl="0">
              <a:spcBef>
                <a:spcPts val="0"/>
              </a:spcBef>
              <a:spcAft>
                <a:spcPts val="0"/>
              </a:spcAft>
              <a:buSzPts val="3000"/>
              <a:buFont typeface="Helvetica Neue"/>
              <a:buNone/>
              <a:defRPr sz="3000" b="1">
                <a:latin typeface="Helvetica Neue"/>
                <a:ea typeface="Helvetica Neue"/>
                <a:cs typeface="Helvetica Neue"/>
                <a:sym typeface="Helvetica Neue"/>
              </a:defRPr>
            </a:lvl8pPr>
            <a:lvl9pPr lvl="8" rtl="0">
              <a:spcBef>
                <a:spcPts val="0"/>
              </a:spcBef>
              <a:spcAft>
                <a:spcPts val="0"/>
              </a:spcAft>
              <a:buSzPts val="3000"/>
              <a:buFont typeface="Helvetica Neue"/>
              <a:buNone/>
              <a:defRPr sz="3000" b="1">
                <a:latin typeface="Helvetica Neue"/>
                <a:ea typeface="Helvetica Neue"/>
                <a:cs typeface="Helvetica Neue"/>
                <a:sym typeface="Helvetica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1pPr>
            <a:lvl2pPr lvl="1"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2pPr>
            <a:lvl3pPr lvl="2"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3pPr>
            <a:lvl4pPr lvl="3"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4pPr>
            <a:lvl5pPr lvl="4"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5pPr>
            <a:lvl6pPr lvl="5"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6pPr>
            <a:lvl7pPr lvl="6"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7pPr>
            <a:lvl8pPr lvl="7"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8pPr>
            <a:lvl9pPr lvl="8" algn="ctr" rtl="0">
              <a:spcBef>
                <a:spcPts val="0"/>
              </a:spcBef>
              <a:spcAft>
                <a:spcPts val="0"/>
              </a:spcAft>
              <a:buClr>
                <a:schemeClr val="lt2"/>
              </a:buClr>
              <a:buSzPts val="5200"/>
              <a:buFont typeface="Helvetica Neue"/>
              <a:buChar char="■"/>
              <a:defRPr sz="5200" b="1">
                <a:solidFill>
                  <a:schemeClr val="lt2"/>
                </a:solidFill>
                <a:latin typeface="Helvetica Neue"/>
                <a:ea typeface="Helvetica Neue"/>
                <a:cs typeface="Helvetica Neue"/>
                <a:sym typeface="Helvetica Neue"/>
              </a:defRPr>
            </a:lvl9pPr>
          </a:lstStyle>
          <a:p>
            <a:endParaRPr/>
          </a:p>
        </p:txBody>
      </p:sp>
      <p:sp>
        <p:nvSpPr>
          <p:cNvPr id="37" name="Google Shape;37;p10"/>
          <p:cNvSpPr txBox="1">
            <a:spLocks noGrp="1"/>
          </p:cNvSpPr>
          <p:nvPr>
            <p:ph type="subTitle" idx="1"/>
          </p:nvPr>
        </p:nvSpPr>
        <p:spPr>
          <a:xfrm>
            <a:off x="311700" y="3215125"/>
            <a:ext cx="8520600" cy="154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1pPr>
            <a:lvl2pPr lvl="1"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2pPr>
            <a:lvl3pPr lvl="2"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3pPr>
            <a:lvl4pPr lvl="3"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4pPr>
            <a:lvl5pPr lvl="4"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5pPr>
            <a:lvl6pPr lvl="5"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6pPr>
            <a:lvl7pPr lvl="6"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7pPr>
            <a:lvl8pPr lvl="7"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8pPr>
            <a:lvl9pPr lvl="8" algn="ctr" rtl="0">
              <a:lnSpc>
                <a:spcPct val="100000"/>
              </a:lnSpc>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9pPr>
          </a:lstStyle>
          <a:p>
            <a:endParaRPr/>
          </a:p>
        </p:txBody>
      </p:sp>
      <p:sp>
        <p:nvSpPr>
          <p:cNvPr id="38" name="Google Shape;3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1"/>
          <p:cNvSpPr txBox="1">
            <a:spLocks noGrp="1"/>
          </p:cNvSpPr>
          <p:nvPr>
            <p:ph type="ctrTitle"/>
          </p:nvPr>
        </p:nvSpPr>
        <p:spPr>
          <a:xfrm>
            <a:off x="311708" y="744575"/>
            <a:ext cx="8520600" cy="2052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100"/>
              <a:buFont typeface="Arial"/>
              <a:buNone/>
            </a:pPr>
            <a:r>
              <a:rPr lang="en-US" sz="6000" b="0" dirty="0">
                <a:latin typeface="Merriweather" pitchFamily="2" charset="77"/>
              </a:rPr>
              <a:t>Network</a:t>
            </a:r>
            <a:br>
              <a:rPr lang="en-US" sz="6000" b="0" dirty="0">
                <a:latin typeface="Merriweather" pitchFamily="2" charset="77"/>
              </a:rPr>
            </a:br>
            <a:r>
              <a:rPr lang="en-US" sz="6000" b="0" dirty="0">
                <a:latin typeface="Merriweather" pitchFamily="2" charset="77"/>
              </a:rPr>
              <a:t>Modelling</a:t>
            </a:r>
            <a:endParaRPr sz="6000" b="0" i="0" u="none" strike="noStrike" cap="none" dirty="0">
              <a:solidFill>
                <a:schemeClr val="lt1"/>
              </a:solidFill>
              <a:latin typeface="Merriweather" pitchFamily="2" charset="77"/>
              <a:ea typeface="Calibri"/>
              <a:cs typeface="Calibri"/>
              <a:sym typeface="Calibri"/>
            </a:endParaRPr>
          </a:p>
        </p:txBody>
      </p:sp>
      <p:sp>
        <p:nvSpPr>
          <p:cNvPr id="2" name="Subtitle 2">
            <a:extLst>
              <a:ext uri="{FF2B5EF4-FFF2-40B4-BE49-F238E27FC236}">
                <a16:creationId xmlns:a16="http://schemas.microsoft.com/office/drawing/2014/main" id="{C3DBA9BF-605A-CB43-2632-EBDCDD96817E}"/>
              </a:ext>
            </a:extLst>
          </p:cNvPr>
          <p:cNvSpPr txBox="1">
            <a:spLocks/>
          </p:cNvSpPr>
          <p:nvPr/>
        </p:nvSpPr>
        <p:spPr>
          <a:xfrm>
            <a:off x="0" y="3697354"/>
            <a:ext cx="9144000" cy="1655762"/>
          </a:xfrm>
          <a:prstGeom prst="rect">
            <a:avLst/>
          </a:prstGeom>
        </p:spPr>
        <p:txBody>
          <a:bodyPr/>
          <a:lstStyle>
            <a:lvl1pPr marL="0" indent="0" algn="ctr" defTabSz="342991" rtl="0" eaLnBrk="1" latinLnBrk="0" hangingPunct="1">
              <a:spcBef>
                <a:spcPct val="20000"/>
              </a:spcBef>
              <a:buFont typeface="Arial"/>
              <a:buNone/>
              <a:defRPr sz="2400" kern="1200">
                <a:solidFill>
                  <a:schemeClr val="bg1"/>
                </a:solidFill>
                <a:latin typeface="+mn-lt"/>
                <a:ea typeface="+mn-ea"/>
                <a:cs typeface="+mn-cs"/>
              </a:defRPr>
            </a:lvl1pPr>
            <a:lvl2pPr marL="457200" indent="0" algn="ctr" defTabSz="342991" rtl="0" eaLnBrk="1" latinLnBrk="0" hangingPunct="1">
              <a:spcBef>
                <a:spcPct val="20000"/>
              </a:spcBef>
              <a:buFont typeface="Arial"/>
              <a:buNone/>
              <a:defRPr sz="2000" kern="1200">
                <a:solidFill>
                  <a:schemeClr val="tx1"/>
                </a:solidFill>
                <a:latin typeface="+mn-lt"/>
                <a:ea typeface="+mn-ea"/>
                <a:cs typeface="+mn-cs"/>
              </a:defRPr>
            </a:lvl2pPr>
            <a:lvl3pPr marL="914400" indent="0" algn="ctr" defTabSz="342991" rtl="0" eaLnBrk="1" latinLnBrk="0" hangingPunct="1">
              <a:spcBef>
                <a:spcPct val="20000"/>
              </a:spcBef>
              <a:buFont typeface="Arial"/>
              <a:buNone/>
              <a:defRPr sz="1800" kern="1200">
                <a:solidFill>
                  <a:schemeClr val="tx1"/>
                </a:solidFill>
                <a:latin typeface="+mn-lt"/>
                <a:ea typeface="+mn-ea"/>
                <a:cs typeface="+mn-cs"/>
              </a:defRPr>
            </a:lvl3pPr>
            <a:lvl4pPr marL="1371600" indent="0" algn="ctr" defTabSz="342991" rtl="0" eaLnBrk="1" latinLnBrk="0" hangingPunct="1">
              <a:spcBef>
                <a:spcPct val="20000"/>
              </a:spcBef>
              <a:buFont typeface="Arial"/>
              <a:buNone/>
              <a:defRPr sz="1600" kern="1200">
                <a:solidFill>
                  <a:schemeClr val="tx1"/>
                </a:solidFill>
                <a:latin typeface="+mn-lt"/>
                <a:ea typeface="+mn-ea"/>
                <a:cs typeface="+mn-cs"/>
              </a:defRPr>
            </a:lvl4pPr>
            <a:lvl5pPr marL="1828800" indent="0" algn="ctr" defTabSz="342991" rtl="0" eaLnBrk="1" latinLnBrk="0" hangingPunct="1">
              <a:spcBef>
                <a:spcPct val="20000"/>
              </a:spcBef>
              <a:buFont typeface="Arial"/>
              <a:buNone/>
              <a:defRPr sz="1600" kern="1200">
                <a:solidFill>
                  <a:schemeClr val="tx1"/>
                </a:solidFill>
                <a:latin typeface="+mn-lt"/>
                <a:ea typeface="+mn-ea"/>
                <a:cs typeface="+mn-cs"/>
              </a:defRPr>
            </a:lvl5pPr>
            <a:lvl6pPr marL="2286000" indent="0" algn="ctr" defTabSz="342991"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342991"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342991"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342991" rtl="0" eaLnBrk="1" latinLnBrk="0" hangingPunct="1">
              <a:spcBef>
                <a:spcPct val="20000"/>
              </a:spcBef>
              <a:buFont typeface="Arial"/>
              <a:buNone/>
              <a:defRPr sz="16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Modern Techniques in Modelling</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p:txBody>
          <a:bodyPr/>
          <a:lstStyle/>
          <a:p>
            <a:r>
              <a:rPr lang="en-GB" dirty="0"/>
              <a:t>1. Run the </a:t>
            </a:r>
            <a:r>
              <a:rPr lang="en-GB" dirty="0">
                <a:solidFill>
                  <a:srgbClr val="7030A0"/>
                </a:solidFill>
                <a:latin typeface="Lucida Console" panose="020B0609040504020204" pitchFamily="49" charset="0"/>
              </a:rPr>
              <a:t>plot(gr)</a:t>
            </a:r>
            <a:r>
              <a:rPr lang="en-GB" dirty="0">
                <a:solidFill>
                  <a:srgbClr val="7030A0"/>
                </a:solidFill>
              </a:rPr>
              <a:t> </a:t>
            </a:r>
            <a:r>
              <a:rPr lang="en-GB" dirty="0"/>
              <a:t>line multiple times. The plot changes. Does the graph change?</a:t>
            </a:r>
          </a:p>
          <a:p>
            <a:endParaRPr lang="en-GB" dirty="0"/>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9" name="Picture 8">
            <a:extLst>
              <a:ext uri="{FF2B5EF4-FFF2-40B4-BE49-F238E27FC236}">
                <a16:creationId xmlns:a16="http://schemas.microsoft.com/office/drawing/2014/main" id="{E1939F85-D0C2-F7F8-C6A5-86C8299AAFF4}"/>
              </a:ext>
            </a:extLst>
          </p:cNvPr>
          <p:cNvPicPr>
            <a:picLocks noChangeAspect="1"/>
          </p:cNvPicPr>
          <p:nvPr/>
        </p:nvPicPr>
        <p:blipFill>
          <a:blip r:embed="rId3"/>
          <a:stretch>
            <a:fillRect/>
          </a:stretch>
        </p:blipFill>
        <p:spPr>
          <a:xfrm>
            <a:off x="3259294" y="2126974"/>
            <a:ext cx="2947491" cy="2777239"/>
          </a:xfrm>
          <a:prstGeom prst="rect">
            <a:avLst/>
          </a:prstGeom>
        </p:spPr>
      </p:pic>
      <p:pic>
        <p:nvPicPr>
          <p:cNvPr id="10" name="Picture 9">
            <a:extLst>
              <a:ext uri="{FF2B5EF4-FFF2-40B4-BE49-F238E27FC236}">
                <a16:creationId xmlns:a16="http://schemas.microsoft.com/office/drawing/2014/main" id="{D7AD7A44-1216-A638-48A7-BE852E205048}"/>
              </a:ext>
            </a:extLst>
          </p:cNvPr>
          <p:cNvPicPr>
            <a:picLocks noChangeAspect="1"/>
          </p:cNvPicPr>
          <p:nvPr/>
        </p:nvPicPr>
        <p:blipFill>
          <a:blip r:embed="rId4"/>
          <a:stretch>
            <a:fillRect/>
          </a:stretch>
        </p:blipFill>
        <p:spPr>
          <a:xfrm>
            <a:off x="6256667" y="2316750"/>
            <a:ext cx="2425894" cy="2397686"/>
          </a:xfrm>
          <a:prstGeom prst="rect">
            <a:avLst/>
          </a:prstGeom>
        </p:spPr>
      </p:pic>
      <p:pic>
        <p:nvPicPr>
          <p:cNvPr id="11" name="Picture 10">
            <a:extLst>
              <a:ext uri="{FF2B5EF4-FFF2-40B4-BE49-F238E27FC236}">
                <a16:creationId xmlns:a16="http://schemas.microsoft.com/office/drawing/2014/main" id="{4E92D613-D020-E56E-566F-837DE3178FF5}"/>
              </a:ext>
            </a:extLst>
          </p:cNvPr>
          <p:cNvPicPr>
            <a:picLocks noChangeAspect="1"/>
          </p:cNvPicPr>
          <p:nvPr/>
        </p:nvPicPr>
        <p:blipFill>
          <a:blip r:embed="rId5"/>
          <a:stretch>
            <a:fillRect/>
          </a:stretch>
        </p:blipFill>
        <p:spPr>
          <a:xfrm>
            <a:off x="243525" y="2068017"/>
            <a:ext cx="2947490" cy="2914372"/>
          </a:xfrm>
          <a:prstGeom prst="rect">
            <a:avLst/>
          </a:prstGeom>
        </p:spPr>
      </p:pic>
    </p:spTree>
    <p:extLst>
      <p:ext uri="{BB962C8B-B14F-4D97-AF65-F5344CB8AC3E}">
        <p14:creationId xmlns:p14="http://schemas.microsoft.com/office/powerpoint/2010/main" val="200189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199" y="808500"/>
            <a:ext cx="8229600" cy="4797170"/>
          </a:xfrm>
        </p:spPr>
        <p:txBody>
          <a:bodyPr/>
          <a:lstStyle/>
          <a:p>
            <a:pPr algn="l"/>
            <a:r>
              <a:rPr lang="en-GB" sz="1800" b="0" i="0" dirty="0">
                <a:solidFill>
                  <a:srgbClr val="4758AB"/>
                </a:solidFill>
                <a:effectLst/>
                <a:highlight>
                  <a:srgbClr val="FFFFFF"/>
                </a:highlight>
                <a:latin typeface="Lucida Console" panose="020B0609040504020204" pitchFamily="49" charset="0"/>
              </a:rPr>
              <a:t>V</a:t>
            </a:r>
            <a:r>
              <a:rPr lang="en-GB" sz="1800" b="0" i="0" dirty="0">
                <a:solidFill>
                  <a:srgbClr val="003B4F"/>
                </a:solidFill>
                <a:effectLst/>
                <a:highlight>
                  <a:srgbClr val="FFFFFF"/>
                </a:highlight>
                <a:latin typeface="Lucida Console" panose="020B0609040504020204" pitchFamily="49" charset="0"/>
              </a:rPr>
              <a:t>(network)[</a:t>
            </a:r>
            <a:r>
              <a:rPr lang="en-GB" sz="1800" b="0" i="0" dirty="0">
                <a:solidFill>
                  <a:srgbClr val="AD0000"/>
                </a:solidFill>
                <a:effectLst/>
                <a:highlight>
                  <a:srgbClr val="FFFFFF"/>
                </a:highlight>
                <a:latin typeface="Lucida Console" panose="020B0609040504020204" pitchFamily="49" charset="0"/>
              </a:rPr>
              <a:t>12</a:t>
            </a:r>
            <a:r>
              <a:rPr lang="en-GB" sz="1800" b="0" i="0" dirty="0">
                <a:solidFill>
                  <a:srgbClr val="003B4F"/>
                </a:solidFill>
                <a:effectLst/>
                <a:highlight>
                  <a:srgbClr val="FFFFFF"/>
                </a:highlight>
                <a:latin typeface="Lucida Console" panose="020B0609040504020204" pitchFamily="49" charset="0"/>
              </a:rPr>
              <a:t>]</a:t>
            </a:r>
            <a:r>
              <a:rPr lang="en-GB" sz="1800" b="0" i="0" dirty="0">
                <a:solidFill>
                  <a:srgbClr val="5E5E5E"/>
                </a:solidFill>
                <a:effectLst/>
                <a:highlight>
                  <a:srgbClr val="FFFFFF"/>
                </a:highlight>
                <a:latin typeface="Lucida Console" panose="020B0609040504020204" pitchFamily="49" charset="0"/>
              </a:rPr>
              <a:t>$</a:t>
            </a:r>
            <a:r>
              <a:rPr lang="en-GB" sz="1800" b="0" i="0" dirty="0" err="1">
                <a:solidFill>
                  <a:srgbClr val="003B4F"/>
                </a:solidFill>
                <a:effectLst/>
                <a:highlight>
                  <a:srgbClr val="FFFFFF"/>
                </a:highlight>
                <a:latin typeface="Lucida Console" panose="020B0609040504020204" pitchFamily="49" charset="0"/>
              </a:rPr>
              <a:t>color</a:t>
            </a:r>
            <a:r>
              <a:rPr lang="en-GB" sz="1800" b="0" i="0" dirty="0">
                <a:solidFill>
                  <a:srgbClr val="003B4F"/>
                </a:solidFill>
                <a:effectLst/>
                <a:highlight>
                  <a:srgbClr val="FFFFFF"/>
                </a:highlight>
                <a:latin typeface="Lucida Console" panose="020B0609040504020204" pitchFamily="49" charset="0"/>
              </a:rPr>
              <a:t> &lt;- </a:t>
            </a:r>
            <a:r>
              <a:rPr lang="en-GB" sz="1800" b="0" i="0" dirty="0">
                <a:solidFill>
                  <a:srgbClr val="20794D"/>
                </a:solidFill>
                <a:effectLst/>
                <a:highlight>
                  <a:srgbClr val="FFFFFF"/>
                </a:highlight>
                <a:latin typeface="Lucida Console" panose="020B0609040504020204" pitchFamily="49" charset="0"/>
              </a:rPr>
              <a:t>"orange"</a:t>
            </a:r>
            <a:r>
              <a:rPr lang="en-GB" sz="1800" b="0" i="0" dirty="0">
                <a:solidFill>
                  <a:srgbClr val="003B4F"/>
                </a:solidFill>
                <a:effectLst/>
                <a:highlight>
                  <a:srgbClr val="FFFFFF"/>
                </a:highlight>
                <a:latin typeface="Lucida Console" panose="020B0609040504020204" pitchFamily="49" charset="0"/>
              </a:rPr>
              <a:t> </a:t>
            </a:r>
          </a:p>
          <a:p>
            <a:pPr algn="l"/>
            <a:r>
              <a:rPr lang="en-GB" sz="1800" b="0" i="0" dirty="0">
                <a:solidFill>
                  <a:srgbClr val="4758AB"/>
                </a:solidFill>
                <a:effectLst/>
                <a:highlight>
                  <a:srgbClr val="FFFFFF"/>
                </a:highlight>
                <a:latin typeface="Lucida Console" panose="020B0609040504020204" pitchFamily="49" charset="0"/>
              </a:rPr>
              <a:t>V</a:t>
            </a:r>
            <a:r>
              <a:rPr lang="en-GB" sz="1800" b="0" i="0" dirty="0">
                <a:solidFill>
                  <a:srgbClr val="003B4F"/>
                </a:solidFill>
                <a:effectLst/>
                <a:highlight>
                  <a:srgbClr val="FFFFFF"/>
                </a:highlight>
                <a:latin typeface="Lucida Console" panose="020B0609040504020204" pitchFamily="49" charset="0"/>
              </a:rPr>
              <a:t>(network)[</a:t>
            </a:r>
            <a:r>
              <a:rPr lang="en-GB" sz="1800" b="0" i="0" dirty="0" err="1">
                <a:solidFill>
                  <a:srgbClr val="003B4F"/>
                </a:solidFill>
                <a:effectLst/>
                <a:highlight>
                  <a:srgbClr val="FFFFFF"/>
                </a:highlight>
                <a:latin typeface="Lucida Console" panose="020B0609040504020204" pitchFamily="49" charset="0"/>
              </a:rPr>
              <a:t>color</a:t>
            </a:r>
            <a:r>
              <a:rPr lang="en-GB" sz="1800" b="0" i="0" dirty="0">
                <a:solidFill>
                  <a:srgbClr val="003B4F"/>
                </a:solidFill>
                <a:effectLst/>
                <a:highlight>
                  <a:srgbClr val="FFFFFF"/>
                </a:highlight>
                <a:latin typeface="Lucida Console" panose="020B0609040504020204" pitchFamily="49" charset="0"/>
              </a:rPr>
              <a:t> </a:t>
            </a:r>
            <a:r>
              <a:rPr lang="en-GB" sz="1800" b="0" i="0" dirty="0">
                <a:solidFill>
                  <a:srgbClr val="5E5E5E"/>
                </a:solidFill>
                <a:effectLst/>
                <a:highlight>
                  <a:srgbClr val="FFFFFF"/>
                </a:highlight>
                <a:latin typeface="Lucida Console" panose="020B0609040504020204" pitchFamily="49" charset="0"/>
              </a:rPr>
              <a:t>==</a:t>
            </a:r>
            <a:r>
              <a:rPr lang="en-GB" sz="1800" b="0" i="0" dirty="0">
                <a:solidFill>
                  <a:srgbClr val="003B4F"/>
                </a:solidFill>
                <a:effectLst/>
                <a:highlight>
                  <a:srgbClr val="FFFFFF"/>
                </a:highlight>
                <a:latin typeface="Lucida Console" panose="020B0609040504020204" pitchFamily="49" charset="0"/>
              </a:rPr>
              <a:t> </a:t>
            </a:r>
            <a:r>
              <a:rPr lang="en-GB" sz="1800" b="0" i="0" dirty="0">
                <a:solidFill>
                  <a:srgbClr val="20794D"/>
                </a:solidFill>
                <a:effectLst/>
                <a:highlight>
                  <a:srgbClr val="FFFFFF"/>
                </a:highlight>
                <a:latin typeface="Lucida Console" panose="020B0609040504020204" pitchFamily="49" charset="0"/>
              </a:rPr>
              <a:t>"orange"</a:t>
            </a:r>
            <a:r>
              <a:rPr lang="en-GB" sz="1800" b="0" i="0" dirty="0">
                <a:solidFill>
                  <a:srgbClr val="003B4F"/>
                </a:solidFill>
                <a:effectLst/>
                <a:highlight>
                  <a:srgbClr val="FFFFFF"/>
                </a:highlight>
                <a:latin typeface="Lucida Console" panose="020B0609040504020204" pitchFamily="49" charset="0"/>
              </a:rPr>
              <a:t>]</a:t>
            </a:r>
            <a:r>
              <a:rPr lang="en-GB" sz="1800" b="0" i="0" dirty="0">
                <a:solidFill>
                  <a:srgbClr val="5E5E5E"/>
                </a:solidFill>
                <a:effectLst/>
                <a:highlight>
                  <a:srgbClr val="FFFFFF"/>
                </a:highlight>
                <a:latin typeface="Lucida Console" panose="020B0609040504020204" pitchFamily="49" charset="0"/>
              </a:rPr>
              <a:t>$</a:t>
            </a:r>
            <a:r>
              <a:rPr lang="en-GB" sz="1800" b="0" i="0" dirty="0" err="1">
                <a:solidFill>
                  <a:srgbClr val="003B4F"/>
                </a:solidFill>
                <a:effectLst/>
                <a:highlight>
                  <a:srgbClr val="FFFFFF"/>
                </a:highlight>
                <a:latin typeface="Lucida Console" panose="020B0609040504020204" pitchFamily="49" charset="0"/>
              </a:rPr>
              <a:t>color</a:t>
            </a:r>
            <a:r>
              <a:rPr lang="en-GB" sz="1800" b="0" i="0" dirty="0">
                <a:solidFill>
                  <a:srgbClr val="003B4F"/>
                </a:solidFill>
                <a:effectLst/>
                <a:highlight>
                  <a:srgbClr val="FFFFFF"/>
                </a:highlight>
                <a:latin typeface="Lucida Console" panose="020B0609040504020204" pitchFamily="49" charset="0"/>
              </a:rPr>
              <a:t> &lt;- </a:t>
            </a:r>
            <a:r>
              <a:rPr lang="en-GB" sz="1800" b="0" i="0" dirty="0">
                <a:solidFill>
                  <a:srgbClr val="20794D"/>
                </a:solidFill>
                <a:effectLst/>
                <a:highlight>
                  <a:srgbClr val="FFFFFF"/>
                </a:highlight>
                <a:latin typeface="Lucida Console" panose="020B0609040504020204" pitchFamily="49" charset="0"/>
              </a:rPr>
              <a:t>"pink”</a:t>
            </a:r>
          </a:p>
          <a:p>
            <a:pPr algn="l"/>
            <a:endParaRPr lang="en-GB" sz="800" dirty="0">
              <a:solidFill>
                <a:schemeClr val="tx1"/>
              </a:solidFill>
              <a:highlight>
                <a:srgbClr val="FFFFFF"/>
              </a:highlight>
              <a:latin typeface="+mj-lt"/>
            </a:endParaRPr>
          </a:p>
          <a:p>
            <a:pPr algn="l"/>
            <a:r>
              <a:rPr lang="en-GB" sz="1800" dirty="0">
                <a:solidFill>
                  <a:schemeClr val="tx1"/>
                </a:solidFill>
                <a:highlight>
                  <a:srgbClr val="FFFFFF"/>
                </a:highlight>
                <a:latin typeface="+mj-lt"/>
              </a:rPr>
              <a:t>2. What do the above lines do?</a:t>
            </a:r>
            <a:endParaRPr lang="en-GB" sz="1800" dirty="0">
              <a:solidFill>
                <a:schemeClr val="tx1"/>
              </a:solidFill>
              <a:latin typeface="+mj-lt"/>
            </a:endParaRP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33D138BD-7A0B-BF3B-23F6-5BB66F24B010}"/>
              </a:ext>
            </a:extLst>
          </p:cNvPr>
          <p:cNvPicPr>
            <a:picLocks noChangeAspect="1"/>
          </p:cNvPicPr>
          <p:nvPr/>
        </p:nvPicPr>
        <p:blipFill>
          <a:blip r:embed="rId3"/>
          <a:stretch>
            <a:fillRect/>
          </a:stretch>
        </p:blipFill>
        <p:spPr>
          <a:xfrm>
            <a:off x="0" y="2164485"/>
            <a:ext cx="2621700" cy="2598361"/>
          </a:xfrm>
          <a:prstGeom prst="rect">
            <a:avLst/>
          </a:prstGeom>
        </p:spPr>
      </p:pic>
      <p:pic>
        <p:nvPicPr>
          <p:cNvPr id="6" name="Picture 5">
            <a:extLst>
              <a:ext uri="{FF2B5EF4-FFF2-40B4-BE49-F238E27FC236}">
                <a16:creationId xmlns:a16="http://schemas.microsoft.com/office/drawing/2014/main" id="{F2D646F7-39E7-E92A-525C-CBABE58F4526}"/>
              </a:ext>
            </a:extLst>
          </p:cNvPr>
          <p:cNvPicPr>
            <a:picLocks noChangeAspect="1"/>
          </p:cNvPicPr>
          <p:nvPr/>
        </p:nvPicPr>
        <p:blipFill>
          <a:blip r:embed="rId4"/>
          <a:stretch>
            <a:fillRect/>
          </a:stretch>
        </p:blipFill>
        <p:spPr>
          <a:xfrm>
            <a:off x="3379543" y="2164485"/>
            <a:ext cx="2621700" cy="2629457"/>
          </a:xfrm>
          <a:prstGeom prst="rect">
            <a:avLst/>
          </a:prstGeom>
        </p:spPr>
      </p:pic>
      <p:sp>
        <p:nvSpPr>
          <p:cNvPr id="7" name="Right Arrow 6">
            <a:extLst>
              <a:ext uri="{FF2B5EF4-FFF2-40B4-BE49-F238E27FC236}">
                <a16:creationId xmlns:a16="http://schemas.microsoft.com/office/drawing/2014/main" id="{BD932397-992C-26E4-B5B1-B17D651F3223}"/>
              </a:ext>
            </a:extLst>
          </p:cNvPr>
          <p:cNvSpPr/>
          <p:nvPr/>
        </p:nvSpPr>
        <p:spPr>
          <a:xfrm>
            <a:off x="2756122" y="3282270"/>
            <a:ext cx="566964" cy="3627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A8B2066-F2BB-C059-C829-E038A685BD32}"/>
              </a:ext>
            </a:extLst>
          </p:cNvPr>
          <p:cNvSpPr txBox="1"/>
          <p:nvPr/>
        </p:nvSpPr>
        <p:spPr>
          <a:xfrm>
            <a:off x="6245430" y="2208619"/>
            <a:ext cx="2773200" cy="2585323"/>
          </a:xfrm>
          <a:prstGeom prst="rect">
            <a:avLst/>
          </a:prstGeom>
          <a:noFill/>
        </p:spPr>
        <p:txBody>
          <a:bodyPr wrap="square" rtlCol="0">
            <a:spAutoFit/>
          </a:bodyPr>
          <a:lstStyle/>
          <a:p>
            <a:r>
              <a:rPr lang="en-GB" sz="1800" dirty="0"/>
              <a:t>While the first line selects a specific vertex (#12), the second line selects all vertices that have </a:t>
            </a:r>
          </a:p>
          <a:p>
            <a:r>
              <a:rPr lang="en-GB" sz="1800" b="0" i="0" dirty="0" err="1">
                <a:solidFill>
                  <a:srgbClr val="003B4F"/>
                </a:solidFill>
                <a:effectLst/>
                <a:highlight>
                  <a:srgbClr val="FFFFFF"/>
                </a:highlight>
                <a:latin typeface="Lucida Console" panose="020B0609040504020204" pitchFamily="49" charset="0"/>
              </a:rPr>
              <a:t>color</a:t>
            </a:r>
            <a:r>
              <a:rPr lang="en-GB" sz="1800" b="0" i="0" dirty="0">
                <a:solidFill>
                  <a:srgbClr val="003B4F"/>
                </a:solidFill>
                <a:effectLst/>
                <a:highlight>
                  <a:srgbClr val="FFFFFF"/>
                </a:highlight>
                <a:latin typeface="Lucida Console" panose="020B0609040504020204" pitchFamily="49" charset="0"/>
              </a:rPr>
              <a:t> </a:t>
            </a:r>
            <a:r>
              <a:rPr lang="en-GB" sz="1800" b="0" i="0" dirty="0">
                <a:solidFill>
                  <a:srgbClr val="5E5E5E"/>
                </a:solidFill>
                <a:effectLst/>
                <a:highlight>
                  <a:srgbClr val="FFFFFF"/>
                </a:highlight>
                <a:latin typeface="Lucida Console" panose="020B0609040504020204" pitchFamily="49" charset="0"/>
              </a:rPr>
              <a:t>==</a:t>
            </a:r>
            <a:r>
              <a:rPr lang="en-GB" sz="1800" b="0" i="0" dirty="0">
                <a:solidFill>
                  <a:srgbClr val="003B4F"/>
                </a:solidFill>
                <a:effectLst/>
                <a:highlight>
                  <a:srgbClr val="FFFFFF"/>
                </a:highlight>
                <a:latin typeface="Lucida Console" panose="020B0609040504020204" pitchFamily="49" charset="0"/>
              </a:rPr>
              <a:t> </a:t>
            </a:r>
            <a:r>
              <a:rPr lang="en-GB" sz="1800" b="0" i="0" dirty="0">
                <a:solidFill>
                  <a:srgbClr val="20794D"/>
                </a:solidFill>
                <a:effectLst/>
                <a:highlight>
                  <a:srgbClr val="FFFFFF"/>
                </a:highlight>
                <a:latin typeface="Lucida Console" panose="020B0609040504020204" pitchFamily="49" charset="0"/>
              </a:rPr>
              <a:t>"orange”</a:t>
            </a:r>
          </a:p>
          <a:p>
            <a:r>
              <a:rPr lang="en-GB" sz="1800" dirty="0"/>
              <a:t>— this will be useful when we use vertex properties to represent states (e.g. S, I, R).</a:t>
            </a:r>
          </a:p>
        </p:txBody>
      </p:sp>
    </p:spTree>
    <p:extLst>
      <p:ext uri="{BB962C8B-B14F-4D97-AF65-F5344CB8AC3E}">
        <p14:creationId xmlns:p14="http://schemas.microsoft.com/office/powerpoint/2010/main" val="82136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199" y="808500"/>
            <a:ext cx="8229600" cy="3915763"/>
          </a:xfrm>
        </p:spPr>
        <p:txBody>
          <a:bodyPr/>
          <a:lstStyle/>
          <a:p>
            <a:r>
              <a:rPr lang="en-GB" sz="1800" b="0" i="0" dirty="0">
                <a:solidFill>
                  <a:srgbClr val="4758AB"/>
                </a:solidFill>
                <a:effectLst/>
                <a:latin typeface="Lucida Console" panose="020B0609040504020204" pitchFamily="49" charset="0"/>
              </a:rPr>
              <a:t>V</a:t>
            </a:r>
            <a:r>
              <a:rPr lang="en-GB" sz="1800" b="0" i="0" dirty="0">
                <a:solidFill>
                  <a:srgbClr val="003B4F"/>
                </a:solidFill>
                <a:effectLst/>
                <a:latin typeface="Lucida Console" panose="020B0609040504020204" pitchFamily="49" charset="0"/>
              </a:rPr>
              <a:t>(network)[</a:t>
            </a:r>
            <a:r>
              <a:rPr lang="en-GB" sz="1800" b="0" i="0" dirty="0">
                <a:solidFill>
                  <a:srgbClr val="4758AB"/>
                </a:solidFill>
                <a:effectLst/>
                <a:latin typeface="Lucida Console" panose="020B0609040504020204" pitchFamily="49" charset="0"/>
              </a:rPr>
              <a:t>.</a:t>
            </a:r>
            <a:r>
              <a:rPr lang="en-GB" sz="1800" b="0" i="0" dirty="0" err="1">
                <a:solidFill>
                  <a:srgbClr val="4758AB"/>
                </a:solidFill>
                <a:effectLst/>
                <a:latin typeface="Lucida Console" panose="020B0609040504020204" pitchFamily="49" charset="0"/>
              </a:rPr>
              <a:t>nei</a:t>
            </a:r>
            <a:r>
              <a:rPr lang="en-GB" sz="1800" b="0" i="0" dirty="0">
                <a:solidFill>
                  <a:srgbClr val="003B4F"/>
                </a:solidFill>
                <a:effectLst/>
                <a:latin typeface="Lucida Console" panose="020B0609040504020204" pitchFamily="49" charset="0"/>
              </a:rPr>
              <a:t>(</a:t>
            </a:r>
            <a:r>
              <a:rPr lang="en-GB" sz="1800" b="0" i="0" dirty="0" err="1">
                <a:solidFill>
                  <a:srgbClr val="003B4F"/>
                </a:solidFill>
                <a:effectLst/>
                <a:latin typeface="Lucida Console" panose="020B0609040504020204" pitchFamily="49" charset="0"/>
              </a:rPr>
              <a:t>color</a:t>
            </a:r>
            <a:r>
              <a:rPr lang="en-GB" sz="1800" b="0" i="0" dirty="0">
                <a:solidFill>
                  <a:srgbClr val="003B4F"/>
                </a:solidFill>
                <a:effectLst/>
                <a:latin typeface="Lucida Console" panose="020B0609040504020204" pitchFamily="49" charset="0"/>
              </a:rPr>
              <a:t> </a:t>
            </a:r>
            <a:r>
              <a:rPr lang="en-GB" sz="1800" b="0" i="0" dirty="0">
                <a:solidFill>
                  <a:srgbClr val="5E5E5E"/>
                </a:solidFill>
                <a:effectLst/>
                <a:latin typeface="Lucida Console" panose="020B0609040504020204" pitchFamily="49" charset="0"/>
              </a:rPr>
              <a:t>==</a:t>
            </a:r>
            <a:r>
              <a:rPr lang="en-GB" sz="1800" b="0" i="0" dirty="0">
                <a:solidFill>
                  <a:srgbClr val="003B4F"/>
                </a:solidFill>
                <a:effectLst/>
                <a:latin typeface="Lucida Console" panose="020B0609040504020204" pitchFamily="49" charset="0"/>
              </a:rPr>
              <a:t> </a:t>
            </a:r>
            <a:r>
              <a:rPr lang="en-GB" sz="1800" b="0" i="0" dirty="0">
                <a:solidFill>
                  <a:srgbClr val="20794D"/>
                </a:solidFill>
                <a:effectLst/>
                <a:latin typeface="Lucida Console" panose="020B0609040504020204" pitchFamily="49" charset="0"/>
              </a:rPr>
              <a:t>"pink"</a:t>
            </a:r>
            <a:r>
              <a:rPr lang="en-GB" sz="1800" b="0" i="0" dirty="0">
                <a:solidFill>
                  <a:srgbClr val="003B4F"/>
                </a:solidFill>
                <a:effectLst/>
                <a:latin typeface="Lucida Console" panose="020B0609040504020204" pitchFamily="49" charset="0"/>
              </a:rPr>
              <a:t>)]</a:t>
            </a:r>
            <a:r>
              <a:rPr lang="en-GB" sz="1800" b="0" i="0" dirty="0">
                <a:solidFill>
                  <a:srgbClr val="5E5E5E"/>
                </a:solidFill>
                <a:effectLst/>
                <a:latin typeface="Lucida Console" panose="020B0609040504020204" pitchFamily="49" charset="0"/>
              </a:rPr>
              <a:t>$</a:t>
            </a:r>
            <a:r>
              <a:rPr lang="en-GB" sz="1800" b="0" i="0" dirty="0" err="1">
                <a:solidFill>
                  <a:srgbClr val="003B4F"/>
                </a:solidFill>
                <a:effectLst/>
                <a:latin typeface="Lucida Console" panose="020B0609040504020204" pitchFamily="49" charset="0"/>
              </a:rPr>
              <a:t>color</a:t>
            </a:r>
            <a:r>
              <a:rPr lang="en-GB" sz="1800" b="0" i="0" dirty="0">
                <a:solidFill>
                  <a:srgbClr val="003B4F"/>
                </a:solidFill>
                <a:effectLst/>
                <a:latin typeface="Lucida Console" panose="020B0609040504020204" pitchFamily="49" charset="0"/>
              </a:rPr>
              <a:t> &lt;- </a:t>
            </a:r>
            <a:r>
              <a:rPr lang="en-GB" sz="1800" b="0" i="0" dirty="0">
                <a:solidFill>
                  <a:srgbClr val="20794D"/>
                </a:solidFill>
                <a:effectLst/>
                <a:latin typeface="Lucida Console" panose="020B0609040504020204" pitchFamily="49" charset="0"/>
              </a:rPr>
              <a:t>"pink”</a:t>
            </a:r>
            <a:endParaRPr lang="en-GB" sz="1800" dirty="0">
              <a:solidFill>
                <a:srgbClr val="003B4F"/>
              </a:solidFill>
              <a:latin typeface="Lucida Console" panose="020B0609040504020204" pitchFamily="49" charset="0"/>
            </a:endParaRPr>
          </a:p>
          <a:p>
            <a:r>
              <a:rPr lang="en-GB" sz="1800" b="0" i="0" dirty="0">
                <a:solidFill>
                  <a:srgbClr val="4758AB"/>
                </a:solidFill>
                <a:effectLst/>
                <a:latin typeface="Lucida Console" panose="020B0609040504020204" pitchFamily="49" charset="0"/>
              </a:rPr>
              <a:t>plot</a:t>
            </a:r>
            <a:r>
              <a:rPr lang="en-GB" sz="1800" b="0" i="0" dirty="0">
                <a:solidFill>
                  <a:srgbClr val="003B4F"/>
                </a:solidFill>
                <a:effectLst/>
                <a:latin typeface="Lucida Console" panose="020B0609040504020204" pitchFamily="49" charset="0"/>
              </a:rPr>
              <a:t>(network)</a:t>
            </a:r>
            <a:endParaRPr lang="en-GB" sz="1800" dirty="0">
              <a:latin typeface="Lucida Console" panose="020B0609040504020204" pitchFamily="49" charset="0"/>
            </a:endParaRPr>
          </a:p>
          <a:p>
            <a:endParaRPr lang="en-GB" sz="1800" dirty="0"/>
          </a:p>
          <a:p>
            <a:r>
              <a:rPr lang="en-GB" sz="1800" dirty="0"/>
              <a:t>3. What is the code above doing? </a:t>
            </a:r>
            <a:br>
              <a:rPr lang="en-GB" sz="1800" dirty="0"/>
            </a:br>
            <a:r>
              <a:rPr lang="en-GB" sz="1800" dirty="0"/>
              <a:t>What happens if you re-run the </a:t>
            </a:r>
            <a:br>
              <a:rPr lang="en-GB" sz="1800" dirty="0"/>
            </a:br>
            <a:r>
              <a:rPr lang="en-GB" sz="1800" dirty="0"/>
              <a:t>two lines above several times?</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12490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199" y="808500"/>
            <a:ext cx="8229600" cy="3915763"/>
          </a:xfrm>
        </p:spPr>
        <p:txBody>
          <a:bodyPr/>
          <a:lstStyle/>
          <a:p>
            <a:r>
              <a:rPr lang="en-GB" sz="1800" b="0" i="0" dirty="0">
                <a:solidFill>
                  <a:srgbClr val="4758AB"/>
                </a:solidFill>
                <a:effectLst/>
                <a:latin typeface="Lucida Console" panose="020B0609040504020204" pitchFamily="49" charset="0"/>
              </a:rPr>
              <a:t>V</a:t>
            </a:r>
            <a:r>
              <a:rPr lang="en-GB" sz="1800" b="0" i="0" dirty="0">
                <a:solidFill>
                  <a:srgbClr val="003B4F"/>
                </a:solidFill>
                <a:effectLst/>
                <a:latin typeface="Lucida Console" panose="020B0609040504020204" pitchFamily="49" charset="0"/>
              </a:rPr>
              <a:t>(network)[</a:t>
            </a:r>
            <a:r>
              <a:rPr lang="en-GB" sz="1800" b="0" i="0" dirty="0">
                <a:solidFill>
                  <a:srgbClr val="4758AB"/>
                </a:solidFill>
                <a:effectLst/>
                <a:latin typeface="Lucida Console" panose="020B0609040504020204" pitchFamily="49" charset="0"/>
              </a:rPr>
              <a:t>.</a:t>
            </a:r>
            <a:r>
              <a:rPr lang="en-GB" sz="1800" b="0" i="0" dirty="0" err="1">
                <a:solidFill>
                  <a:srgbClr val="4758AB"/>
                </a:solidFill>
                <a:effectLst/>
                <a:latin typeface="Lucida Console" panose="020B0609040504020204" pitchFamily="49" charset="0"/>
              </a:rPr>
              <a:t>nei</a:t>
            </a:r>
            <a:r>
              <a:rPr lang="en-GB" sz="1800" b="0" i="0" dirty="0">
                <a:solidFill>
                  <a:srgbClr val="003B4F"/>
                </a:solidFill>
                <a:effectLst/>
                <a:latin typeface="Lucida Console" panose="020B0609040504020204" pitchFamily="49" charset="0"/>
              </a:rPr>
              <a:t>(</a:t>
            </a:r>
            <a:r>
              <a:rPr lang="en-GB" sz="1800" b="0" i="0" dirty="0" err="1">
                <a:solidFill>
                  <a:srgbClr val="003B4F"/>
                </a:solidFill>
                <a:effectLst/>
                <a:latin typeface="Lucida Console" panose="020B0609040504020204" pitchFamily="49" charset="0"/>
              </a:rPr>
              <a:t>color</a:t>
            </a:r>
            <a:r>
              <a:rPr lang="en-GB" sz="1800" b="0" i="0" dirty="0">
                <a:solidFill>
                  <a:srgbClr val="003B4F"/>
                </a:solidFill>
                <a:effectLst/>
                <a:latin typeface="Lucida Console" panose="020B0609040504020204" pitchFamily="49" charset="0"/>
              </a:rPr>
              <a:t> </a:t>
            </a:r>
            <a:r>
              <a:rPr lang="en-GB" sz="1800" b="0" i="0" dirty="0">
                <a:solidFill>
                  <a:srgbClr val="5E5E5E"/>
                </a:solidFill>
                <a:effectLst/>
                <a:latin typeface="Lucida Console" panose="020B0609040504020204" pitchFamily="49" charset="0"/>
              </a:rPr>
              <a:t>==</a:t>
            </a:r>
            <a:r>
              <a:rPr lang="en-GB" sz="1800" b="0" i="0" dirty="0">
                <a:solidFill>
                  <a:srgbClr val="003B4F"/>
                </a:solidFill>
                <a:effectLst/>
                <a:latin typeface="Lucida Console" panose="020B0609040504020204" pitchFamily="49" charset="0"/>
              </a:rPr>
              <a:t> </a:t>
            </a:r>
            <a:r>
              <a:rPr lang="en-GB" sz="1800" b="0" i="0" dirty="0">
                <a:solidFill>
                  <a:srgbClr val="20794D"/>
                </a:solidFill>
                <a:effectLst/>
                <a:latin typeface="Lucida Console" panose="020B0609040504020204" pitchFamily="49" charset="0"/>
              </a:rPr>
              <a:t>"pink"</a:t>
            </a:r>
            <a:r>
              <a:rPr lang="en-GB" sz="1800" b="0" i="0" dirty="0">
                <a:solidFill>
                  <a:srgbClr val="003B4F"/>
                </a:solidFill>
                <a:effectLst/>
                <a:latin typeface="Lucida Console" panose="020B0609040504020204" pitchFamily="49" charset="0"/>
              </a:rPr>
              <a:t>)]</a:t>
            </a:r>
            <a:r>
              <a:rPr lang="en-GB" sz="1800" b="0" i="0" dirty="0">
                <a:solidFill>
                  <a:srgbClr val="5E5E5E"/>
                </a:solidFill>
                <a:effectLst/>
                <a:latin typeface="Lucida Console" panose="020B0609040504020204" pitchFamily="49" charset="0"/>
              </a:rPr>
              <a:t>$</a:t>
            </a:r>
            <a:r>
              <a:rPr lang="en-GB" sz="1800" b="0" i="0" dirty="0" err="1">
                <a:solidFill>
                  <a:srgbClr val="003B4F"/>
                </a:solidFill>
                <a:effectLst/>
                <a:latin typeface="Lucida Console" panose="020B0609040504020204" pitchFamily="49" charset="0"/>
              </a:rPr>
              <a:t>color</a:t>
            </a:r>
            <a:r>
              <a:rPr lang="en-GB" sz="1800" b="0" i="0" dirty="0">
                <a:solidFill>
                  <a:srgbClr val="003B4F"/>
                </a:solidFill>
                <a:effectLst/>
                <a:latin typeface="Lucida Console" panose="020B0609040504020204" pitchFamily="49" charset="0"/>
              </a:rPr>
              <a:t> &lt;- </a:t>
            </a:r>
            <a:r>
              <a:rPr lang="en-GB" sz="1800" b="0" i="0" dirty="0">
                <a:solidFill>
                  <a:srgbClr val="20794D"/>
                </a:solidFill>
                <a:effectLst/>
                <a:latin typeface="Lucida Console" panose="020B0609040504020204" pitchFamily="49" charset="0"/>
              </a:rPr>
              <a:t>"pink”</a:t>
            </a:r>
            <a:endParaRPr lang="en-GB" sz="1800" dirty="0">
              <a:solidFill>
                <a:srgbClr val="003B4F"/>
              </a:solidFill>
              <a:latin typeface="Lucida Console" panose="020B0609040504020204" pitchFamily="49" charset="0"/>
            </a:endParaRPr>
          </a:p>
          <a:p>
            <a:r>
              <a:rPr lang="en-GB" sz="1800" b="0" i="0" dirty="0">
                <a:solidFill>
                  <a:srgbClr val="4758AB"/>
                </a:solidFill>
                <a:effectLst/>
                <a:latin typeface="Lucida Console" panose="020B0609040504020204" pitchFamily="49" charset="0"/>
              </a:rPr>
              <a:t>plot</a:t>
            </a:r>
            <a:r>
              <a:rPr lang="en-GB" sz="1800" b="0" i="0" dirty="0">
                <a:solidFill>
                  <a:srgbClr val="003B4F"/>
                </a:solidFill>
                <a:effectLst/>
                <a:latin typeface="Lucida Console" panose="020B0609040504020204" pitchFamily="49" charset="0"/>
              </a:rPr>
              <a:t>(network)</a:t>
            </a:r>
            <a:endParaRPr lang="en-GB" sz="1800" dirty="0">
              <a:latin typeface="Lucida Console" panose="020B0609040504020204" pitchFamily="49" charset="0"/>
            </a:endParaRPr>
          </a:p>
          <a:p>
            <a:endParaRPr lang="en-GB" sz="1800" dirty="0"/>
          </a:p>
          <a:p>
            <a:r>
              <a:rPr lang="en-GB" sz="1800" dirty="0"/>
              <a:t>3. What is the code above doing? </a:t>
            </a:r>
            <a:br>
              <a:rPr lang="en-GB" sz="1800" dirty="0"/>
            </a:br>
            <a:r>
              <a:rPr lang="en-GB" sz="1800" dirty="0"/>
              <a:t>What happens if you re-run the </a:t>
            </a:r>
            <a:br>
              <a:rPr lang="en-GB" sz="1800" dirty="0"/>
            </a:br>
            <a:r>
              <a:rPr lang="en-GB" sz="1800" dirty="0"/>
              <a:t>two lines above several times?</a:t>
            </a:r>
          </a:p>
          <a:p>
            <a:endParaRPr lang="en-GB" sz="1800" dirty="0"/>
          </a:p>
          <a:p>
            <a:r>
              <a:rPr lang="en-GB" sz="1800" dirty="0"/>
              <a:t>What relevance might selecting </a:t>
            </a:r>
          </a:p>
          <a:p>
            <a:r>
              <a:rPr lang="en-GB" sz="1800" dirty="0"/>
              <a:t>neighbours of vertices have for</a:t>
            </a:r>
          </a:p>
          <a:p>
            <a:r>
              <a:rPr lang="en-GB" sz="1800" dirty="0"/>
              <a:t>modelling infectious disease</a:t>
            </a:r>
          </a:p>
          <a:p>
            <a:r>
              <a:rPr lang="en-GB" sz="1800" dirty="0"/>
              <a:t>transmission?</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3" name="Picture 12" descr="A grid of numbers with blue circles and red lines&#10;&#10;Description automatically generated">
            <a:extLst>
              <a:ext uri="{FF2B5EF4-FFF2-40B4-BE49-F238E27FC236}">
                <a16:creationId xmlns:a16="http://schemas.microsoft.com/office/drawing/2014/main" id="{A57B21C5-3249-D8A7-8BB2-C09AECD20BF2}"/>
              </a:ext>
            </a:extLst>
          </p:cNvPr>
          <p:cNvPicPr>
            <a:picLocks noChangeAspect="1"/>
          </p:cNvPicPr>
          <p:nvPr/>
        </p:nvPicPr>
        <p:blipFill>
          <a:blip r:embed="rId3"/>
          <a:stretch>
            <a:fillRect/>
          </a:stretch>
        </p:blipFill>
        <p:spPr>
          <a:xfrm>
            <a:off x="5223030" y="1565692"/>
            <a:ext cx="3463769" cy="3475471"/>
          </a:xfrm>
          <a:prstGeom prst="rect">
            <a:avLst/>
          </a:prstGeom>
        </p:spPr>
      </p:pic>
    </p:spTree>
    <p:extLst>
      <p:ext uri="{BB962C8B-B14F-4D97-AF65-F5344CB8AC3E}">
        <p14:creationId xmlns:p14="http://schemas.microsoft.com/office/powerpoint/2010/main" val="267626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body" idx="1"/>
          </p:nvPr>
        </p:nvSpPr>
        <p:spPr>
          <a:xfrm>
            <a:off x="458400" y="804600"/>
            <a:ext cx="8227200" cy="358849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GB" sz="4000" b="1" i="1" dirty="0"/>
              <a:t>Coffee break</a:t>
            </a:r>
            <a:endParaRPr sz="4000" b="1" i="1" u="none" strike="noStrike" cap="none" dirty="0">
              <a:solidFill>
                <a:schemeClr val="lt1"/>
              </a:solidFill>
              <a:latin typeface="Calibri"/>
              <a:ea typeface="Calibri"/>
              <a:cs typeface="Calibri"/>
              <a:sym typeface="Calibri"/>
            </a:endParaRPr>
          </a:p>
        </p:txBody>
      </p:sp>
      <p:sp>
        <p:nvSpPr>
          <p:cNvPr id="58" name="Google Shape;58;p13"/>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14</a:t>
            </a:fld>
            <a:endParaRPr sz="900" dirty="0">
              <a:solidFill>
                <a:srgbClr val="888888"/>
              </a:solidFill>
              <a:latin typeface="Corbel"/>
              <a:ea typeface="Corbel"/>
              <a:cs typeface="Corbel"/>
              <a:sym typeface="Corbel"/>
            </a:endParaRPr>
          </a:p>
        </p:txBody>
      </p:sp>
    </p:spTree>
    <p:extLst>
      <p:ext uri="{BB962C8B-B14F-4D97-AF65-F5344CB8AC3E}">
        <p14:creationId xmlns:p14="http://schemas.microsoft.com/office/powerpoint/2010/main" val="131606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body" idx="1"/>
          </p:nvPr>
        </p:nvSpPr>
        <p:spPr>
          <a:xfrm>
            <a:off x="458400" y="804600"/>
            <a:ext cx="8227200" cy="358849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US" sz="4000" b="1" dirty="0"/>
              <a:t>Part 2:</a:t>
            </a:r>
          </a:p>
          <a:p>
            <a:pPr marL="0" lvl="0" indent="0" algn="ctr" rtl="0">
              <a:spcBef>
                <a:spcPts val="0"/>
              </a:spcBef>
              <a:spcAft>
                <a:spcPts val="0"/>
              </a:spcAft>
              <a:buClr>
                <a:srgbClr val="000000"/>
              </a:buClr>
              <a:buSzPts val="1100"/>
              <a:buFont typeface="Arial"/>
              <a:buNone/>
            </a:pPr>
            <a:endParaRPr lang="en-US" sz="4000" b="1" i="1" dirty="0"/>
          </a:p>
          <a:p>
            <a:pPr marL="0" lvl="0" indent="0" algn="ctr" rtl="0">
              <a:spcBef>
                <a:spcPts val="0"/>
              </a:spcBef>
              <a:spcAft>
                <a:spcPts val="0"/>
              </a:spcAft>
              <a:buClr>
                <a:srgbClr val="000000"/>
              </a:buClr>
              <a:buSzPts val="1100"/>
              <a:buFont typeface="Arial"/>
              <a:buNone/>
            </a:pPr>
            <a:r>
              <a:rPr lang="en-GB" sz="4000" b="1" i="1" dirty="0"/>
              <a:t>A network SIR model </a:t>
            </a:r>
            <a:br>
              <a:rPr lang="en-GB" sz="4000" b="1" i="1" dirty="0"/>
            </a:br>
            <a:r>
              <a:rPr lang="en-GB" sz="4000" b="1" i="1" dirty="0"/>
              <a:t>for mpox transmission</a:t>
            </a:r>
            <a:endParaRPr sz="4000" b="1" i="1" u="none" strike="noStrike" cap="none" dirty="0">
              <a:solidFill>
                <a:schemeClr val="lt1"/>
              </a:solidFill>
              <a:latin typeface="Calibri"/>
              <a:ea typeface="Calibri"/>
              <a:cs typeface="Calibri"/>
              <a:sym typeface="Calibri"/>
            </a:endParaRPr>
          </a:p>
        </p:txBody>
      </p:sp>
      <p:sp>
        <p:nvSpPr>
          <p:cNvPr id="58" name="Google Shape;58;p13"/>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15</a:t>
            </a:fld>
            <a:endParaRPr sz="900">
              <a:solidFill>
                <a:srgbClr val="888888"/>
              </a:solidFill>
              <a:latin typeface="Corbel"/>
              <a:ea typeface="Corbel"/>
              <a:cs typeface="Corbel"/>
              <a:sym typeface="Corbel"/>
            </a:endParaRPr>
          </a:p>
        </p:txBody>
      </p:sp>
    </p:spTree>
    <p:extLst>
      <p:ext uri="{BB962C8B-B14F-4D97-AF65-F5344CB8AC3E}">
        <p14:creationId xmlns:p14="http://schemas.microsoft.com/office/powerpoint/2010/main" val="2952710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243525" y="0"/>
            <a:ext cx="56109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600" dirty="0"/>
              <a:t>In this hour…</a:t>
            </a:r>
            <a:endParaRPr sz="3600" b="0" i="0" u="none" strike="noStrike" cap="none" dirty="0">
              <a:solidFill>
                <a:schemeClr val="lt1"/>
              </a:solidFill>
              <a:latin typeface="Calibri"/>
              <a:ea typeface="Calibri"/>
              <a:cs typeface="Calibri"/>
              <a:sym typeface="Calibri"/>
            </a:endParaRPr>
          </a:p>
        </p:txBody>
      </p:sp>
      <p:sp>
        <p:nvSpPr>
          <p:cNvPr id="50" name="Google Shape;50;p12"/>
          <p:cNvSpPr txBox="1">
            <a:spLocks noGrp="1"/>
          </p:cNvSpPr>
          <p:nvPr>
            <p:ph type="body" idx="1"/>
          </p:nvPr>
        </p:nvSpPr>
        <p:spPr>
          <a:xfrm>
            <a:off x="0" y="1032175"/>
            <a:ext cx="9144000" cy="3615900"/>
          </a:xfrm>
          <a:prstGeom prst="rect">
            <a:avLst/>
          </a:prstGeom>
          <a:noFill/>
          <a:ln>
            <a:noFill/>
          </a:ln>
        </p:spPr>
        <p:txBody>
          <a:bodyPr spcFirstLastPara="1" wrap="square" lIns="91425" tIns="45700" rIns="91425" bIns="45700" anchor="t" anchorCtr="0">
            <a:noAutofit/>
          </a:bodyPr>
          <a:lstStyle/>
          <a:p>
            <a:pPr marL="685800" lvl="0" indent="-457200">
              <a:spcBef>
                <a:spcPts val="0"/>
              </a:spcBef>
              <a:buSzPts val="2200"/>
              <a:buAutoNum type="arabicPeriod"/>
            </a:pPr>
            <a:r>
              <a:rPr lang="en-US" sz="2200" dirty="0"/>
              <a:t>Describe the “Reed-Frost” model</a:t>
            </a:r>
          </a:p>
          <a:p>
            <a:pPr marL="685800" lvl="0" indent="-457200">
              <a:spcBef>
                <a:spcPts val="0"/>
              </a:spcBef>
              <a:buSzPts val="2200"/>
              <a:buAutoNum type="arabicPeriod"/>
            </a:pPr>
            <a:r>
              <a:rPr lang="en-US" sz="2200" dirty="0"/>
              <a:t>Describe how this model can be implemented on a network</a:t>
            </a:r>
          </a:p>
          <a:p>
            <a:pPr marL="685800" lvl="0" indent="-457200">
              <a:spcBef>
                <a:spcPts val="0"/>
              </a:spcBef>
              <a:buSzPts val="2200"/>
              <a:buAutoNum type="arabicPeriod"/>
            </a:pPr>
            <a:r>
              <a:rPr lang="en-US" sz="2200" dirty="0"/>
              <a:t>Practical: Model mpox transmission on a sexual network</a:t>
            </a:r>
          </a:p>
        </p:txBody>
      </p:sp>
      <p:sp>
        <p:nvSpPr>
          <p:cNvPr id="51" name="Google Shape;51;p12"/>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16</a:t>
            </a:fld>
            <a:endParaRPr sz="900">
              <a:solidFill>
                <a:srgbClr val="888888"/>
              </a:solidFill>
              <a:latin typeface="Corbel"/>
              <a:ea typeface="Corbel"/>
              <a:cs typeface="Corbel"/>
              <a:sym typeface="Corbel"/>
            </a:endParaRPr>
          </a:p>
        </p:txBody>
      </p:sp>
    </p:spTree>
    <p:extLst>
      <p:ext uri="{BB962C8B-B14F-4D97-AF65-F5344CB8AC3E}">
        <p14:creationId xmlns:p14="http://schemas.microsoft.com/office/powerpoint/2010/main" val="226820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243525" y="0"/>
            <a:ext cx="73704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The Reed-Frost model</a:t>
            </a:r>
            <a:endParaRPr sz="3200" b="0" i="0" u="none" strike="noStrike" cap="none" dirty="0">
              <a:solidFill>
                <a:schemeClr val="lt1"/>
              </a:solidFill>
              <a:latin typeface="Calibri"/>
              <a:ea typeface="Calibri"/>
              <a:cs typeface="Calibri"/>
              <a:sym typeface="Calibri"/>
            </a:endParaRPr>
          </a:p>
        </p:txBody>
      </p:sp>
      <p:sp>
        <p:nvSpPr>
          <p:cNvPr id="178" name="Google Shape;178;p22"/>
          <p:cNvSpPr txBox="1">
            <a:spLocks noGrp="1"/>
          </p:cNvSpPr>
          <p:nvPr>
            <p:ph type="body" idx="1"/>
          </p:nvPr>
        </p:nvSpPr>
        <p:spPr>
          <a:xfrm>
            <a:off x="0" y="933000"/>
            <a:ext cx="8922600" cy="42105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50000"/>
              </a:lnSpc>
              <a:spcBef>
                <a:spcPts val="0"/>
              </a:spcBef>
              <a:spcAft>
                <a:spcPts val="0"/>
              </a:spcAft>
              <a:buSzPts val="2400"/>
              <a:buNone/>
            </a:pPr>
            <a:r>
              <a:rPr lang="en-US" dirty="0"/>
              <a:t>Population, </a:t>
            </a:r>
            <a:r>
              <a:rPr lang="en-US" b="1" i="1" dirty="0"/>
              <a:t>N</a:t>
            </a:r>
            <a:r>
              <a:rPr lang="en-US" dirty="0"/>
              <a:t>, of hosts</a:t>
            </a:r>
            <a:endParaRPr i="1" dirty="0"/>
          </a:p>
          <a:p>
            <a:pPr marL="457200" marR="0" lvl="0" indent="-228600" algn="l" rtl="0">
              <a:lnSpc>
                <a:spcPct val="150000"/>
              </a:lnSpc>
              <a:spcBef>
                <a:spcPts val="0"/>
              </a:spcBef>
              <a:spcAft>
                <a:spcPts val="0"/>
              </a:spcAft>
              <a:buSzPts val="2400"/>
              <a:buNone/>
            </a:pPr>
            <a:r>
              <a:rPr lang="en-US" dirty="0"/>
              <a:t>“Time” in steps (generations): </a:t>
            </a:r>
            <a:r>
              <a:rPr lang="en-US" b="1" i="1" dirty="0"/>
              <a:t>t</a:t>
            </a:r>
            <a:r>
              <a:rPr lang="en-US" dirty="0"/>
              <a:t>, </a:t>
            </a:r>
            <a:r>
              <a:rPr lang="en-US" b="1" i="1" dirty="0"/>
              <a:t>t+1</a:t>
            </a:r>
            <a:r>
              <a:rPr lang="en-US" dirty="0"/>
              <a:t>, …</a:t>
            </a:r>
            <a:endParaRPr dirty="0"/>
          </a:p>
          <a:p>
            <a:pPr marL="457200" marR="0" lvl="0" indent="-228600" algn="l" rtl="0">
              <a:lnSpc>
                <a:spcPct val="150000"/>
              </a:lnSpc>
              <a:spcBef>
                <a:spcPts val="0"/>
              </a:spcBef>
              <a:spcAft>
                <a:spcPts val="0"/>
              </a:spcAft>
              <a:buSzPts val="2400"/>
              <a:buNone/>
            </a:pPr>
            <a:r>
              <a:rPr lang="en-US" dirty="0"/>
              <a:t>Hosts either </a:t>
            </a:r>
            <a:r>
              <a:rPr lang="en-US" b="1" i="1" dirty="0"/>
              <a:t>S</a:t>
            </a:r>
            <a:r>
              <a:rPr lang="en-US" i="1" dirty="0"/>
              <a:t>usceptible</a:t>
            </a:r>
            <a:r>
              <a:rPr lang="en-US" dirty="0"/>
              <a:t>, </a:t>
            </a:r>
            <a:r>
              <a:rPr lang="en-US" b="1" i="1" dirty="0"/>
              <a:t>I</a:t>
            </a:r>
            <a:r>
              <a:rPr lang="en-US" i="1" dirty="0"/>
              <a:t>nfectious</a:t>
            </a:r>
            <a:r>
              <a:rPr lang="en-US" dirty="0"/>
              <a:t>, or </a:t>
            </a:r>
            <a:r>
              <a:rPr lang="en-US" b="1" i="1" dirty="0"/>
              <a:t>R</a:t>
            </a:r>
            <a:r>
              <a:rPr lang="en-US" i="1" dirty="0"/>
              <a:t>emoved</a:t>
            </a:r>
            <a:endParaRPr i="1" dirty="0"/>
          </a:p>
          <a:p>
            <a:pPr marL="457200" marR="0" lvl="0" indent="-228600" algn="l" rtl="0">
              <a:lnSpc>
                <a:spcPct val="100000"/>
              </a:lnSpc>
              <a:spcBef>
                <a:spcPts val="0"/>
              </a:spcBef>
              <a:spcAft>
                <a:spcPts val="0"/>
              </a:spcAft>
              <a:buSzPts val="2400"/>
              <a:buNone/>
            </a:pPr>
            <a:r>
              <a:rPr lang="en-US" dirty="0"/>
              <a:t>When </a:t>
            </a:r>
            <a:r>
              <a:rPr lang="en-US" b="1" i="1" dirty="0"/>
              <a:t>I</a:t>
            </a:r>
            <a:r>
              <a:rPr lang="en-US" dirty="0"/>
              <a:t> and </a:t>
            </a:r>
            <a:r>
              <a:rPr lang="en-US" b="1" i="1" dirty="0"/>
              <a:t>S</a:t>
            </a:r>
            <a:r>
              <a:rPr lang="en-US" dirty="0"/>
              <a:t> interact at </a:t>
            </a:r>
            <a:r>
              <a:rPr lang="en-US" b="1" i="1" dirty="0"/>
              <a:t>t</a:t>
            </a:r>
            <a:r>
              <a:rPr lang="en-US" dirty="0"/>
              <a:t>, </a:t>
            </a:r>
            <a:br>
              <a:rPr lang="en-US" dirty="0"/>
            </a:br>
            <a:r>
              <a:rPr lang="en-US" dirty="0"/>
              <a:t>probability </a:t>
            </a:r>
            <a:r>
              <a:rPr lang="en-US" b="1" i="1" dirty="0"/>
              <a:t>p</a:t>
            </a:r>
            <a:r>
              <a:rPr lang="en-US" dirty="0"/>
              <a:t> that the </a:t>
            </a:r>
            <a:r>
              <a:rPr lang="en-US" b="1" i="1" dirty="0"/>
              <a:t>S</a:t>
            </a:r>
            <a:r>
              <a:rPr lang="en-US" dirty="0"/>
              <a:t> becomes </a:t>
            </a:r>
            <a:r>
              <a:rPr lang="en-US" b="1" i="1" dirty="0"/>
              <a:t>I</a:t>
            </a:r>
            <a:r>
              <a:rPr lang="en-US" dirty="0"/>
              <a:t> at </a:t>
            </a:r>
            <a:r>
              <a:rPr lang="en-US" b="1" i="1" dirty="0"/>
              <a:t>t+1</a:t>
            </a:r>
            <a:r>
              <a:rPr lang="en-US" dirty="0"/>
              <a:t> </a:t>
            </a:r>
            <a:br>
              <a:rPr lang="en-US" dirty="0"/>
            </a:br>
            <a:r>
              <a:rPr lang="en-US" i="1" dirty="0"/>
              <a:t>(i.e., </a:t>
            </a:r>
            <a:r>
              <a:rPr lang="en-US" i="1" u="sng" dirty="0"/>
              <a:t>stochastic infection</a:t>
            </a:r>
            <a:r>
              <a:rPr lang="en-US" i="1" dirty="0"/>
              <a:t>)</a:t>
            </a:r>
            <a:endParaRPr dirty="0"/>
          </a:p>
          <a:p>
            <a:pPr marL="457200" marR="0" lvl="0" indent="-228600" algn="l" rtl="0">
              <a:lnSpc>
                <a:spcPct val="115000"/>
              </a:lnSpc>
              <a:spcBef>
                <a:spcPts val="1800"/>
              </a:spcBef>
              <a:spcAft>
                <a:spcPts val="0"/>
              </a:spcAft>
              <a:buSzPts val="2400"/>
              <a:buNone/>
            </a:pPr>
            <a:r>
              <a:rPr lang="en-US" dirty="0"/>
              <a:t>All </a:t>
            </a:r>
            <a:r>
              <a:rPr lang="en-US" b="1" i="1" dirty="0"/>
              <a:t>I</a:t>
            </a:r>
            <a:r>
              <a:rPr lang="en-US" dirty="0"/>
              <a:t> hosts at a time step </a:t>
            </a:r>
            <a:r>
              <a:rPr lang="en-US" b="1" i="1" dirty="0"/>
              <a:t>t</a:t>
            </a:r>
            <a:r>
              <a:rPr lang="en-US" dirty="0"/>
              <a:t> become </a:t>
            </a:r>
            <a:r>
              <a:rPr lang="en-US" b="1" i="1" dirty="0"/>
              <a:t>R</a:t>
            </a:r>
            <a:r>
              <a:rPr lang="en-US" dirty="0"/>
              <a:t> at </a:t>
            </a:r>
            <a:r>
              <a:rPr lang="en-US" b="1" i="1" dirty="0"/>
              <a:t>t+1</a:t>
            </a:r>
            <a:endParaRPr lang="en-US" dirty="0"/>
          </a:p>
          <a:p>
            <a:pPr lvl="0">
              <a:lnSpc>
                <a:spcPct val="115000"/>
              </a:lnSpc>
              <a:spcBef>
                <a:spcPts val="1800"/>
              </a:spcBef>
            </a:pPr>
            <a:r>
              <a:rPr lang="en-US" dirty="0"/>
              <a:t>This can be implemented on a network…</a:t>
            </a:r>
            <a:endParaRPr b="0" i="0" u="none" strike="noStrike" cap="none" dirty="0">
              <a:solidFill>
                <a:schemeClr val="lt1"/>
              </a:solidFill>
              <a:latin typeface="Calibri"/>
              <a:ea typeface="Calibri"/>
              <a:cs typeface="Calibri"/>
              <a:sym typeface="Calibri"/>
            </a:endParaRPr>
          </a:p>
        </p:txBody>
      </p:sp>
      <p:sp>
        <p:nvSpPr>
          <p:cNvPr id="179" name="Google Shape;179;p22"/>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17</a:t>
            </a:fld>
            <a:endParaRPr sz="900">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3"/>
          <p:cNvGrpSpPr/>
          <p:nvPr/>
        </p:nvGrpSpPr>
        <p:grpSpPr>
          <a:xfrm>
            <a:off x="2575650" y="203050"/>
            <a:ext cx="5641325" cy="4746800"/>
            <a:chOff x="2886625" y="92525"/>
            <a:chExt cx="5641325" cy="4746800"/>
          </a:xfrm>
        </p:grpSpPr>
        <p:sp>
          <p:nvSpPr>
            <p:cNvPr id="190" name="Google Shape;190;p23"/>
            <p:cNvSpPr/>
            <p:nvPr/>
          </p:nvSpPr>
          <p:spPr>
            <a:xfrm>
              <a:off x="3768700" y="5156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4972625" y="925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2886625" y="15935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3130450" y="30108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6691000" y="20490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8021250" y="22677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5479325" y="43365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6759575" y="409660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199075" y="40507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7678350" y="344515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7861225" y="10184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3"/>
          <p:cNvSpPr txBox="1"/>
          <p:nvPr/>
        </p:nvSpPr>
        <p:spPr>
          <a:xfrm>
            <a:off x="35775" y="0"/>
            <a:ext cx="2425500" cy="351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chemeClr val="dk1"/>
                </a:solidFill>
                <a:latin typeface="Helvetica Neue"/>
                <a:ea typeface="Helvetica Neue"/>
                <a:cs typeface="Helvetica Neue"/>
                <a:sym typeface="Helvetica Neue"/>
              </a:rPr>
              <a:t>Population, </a:t>
            </a:r>
            <a:r>
              <a:rPr lang="en-US" b="1" i="1">
                <a:solidFill>
                  <a:schemeClr val="dk1"/>
                </a:solidFill>
                <a:latin typeface="Helvetica Neue"/>
                <a:ea typeface="Helvetica Neue"/>
                <a:cs typeface="Helvetica Neue"/>
                <a:sym typeface="Helvetica Neue"/>
              </a:rPr>
              <a:t>N</a:t>
            </a:r>
            <a:r>
              <a:rPr lang="en-US">
                <a:solidFill>
                  <a:schemeClr val="dk1"/>
                </a:solidFill>
                <a:latin typeface="Helvetica Neue"/>
                <a:ea typeface="Helvetica Neue"/>
                <a:cs typeface="Helvetica Neue"/>
                <a:sym typeface="Helvetica Neue"/>
              </a:rPr>
              <a:t>, of hosts</a:t>
            </a:r>
            <a:endParaRPr i="1">
              <a:solidFill>
                <a:schemeClr val="dk1"/>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rgbClr val="D9D9D9"/>
                </a:solidFill>
                <a:latin typeface="Helvetica Neue"/>
                <a:ea typeface="Helvetica Neue"/>
                <a:cs typeface="Helvetica Neue"/>
                <a:sym typeface="Helvetica Neue"/>
              </a:rPr>
              <a:t>“Time” in steps: </a:t>
            </a:r>
            <a:r>
              <a:rPr lang="en-US" b="1" i="1">
                <a:solidFill>
                  <a:srgbClr val="D9D9D9"/>
                </a:solidFill>
                <a:latin typeface="Helvetica Neue"/>
                <a:ea typeface="Helvetica Neue"/>
                <a:cs typeface="Helvetica Neue"/>
                <a:sym typeface="Helvetica Neue"/>
              </a:rPr>
              <a:t>t</a:t>
            </a:r>
            <a:r>
              <a:rPr lang="en-US">
                <a:solidFill>
                  <a:srgbClr val="D9D9D9"/>
                </a:solidFill>
                <a:latin typeface="Helvetica Neue"/>
                <a:ea typeface="Helvetica Neue"/>
                <a:cs typeface="Helvetica Neue"/>
                <a:sym typeface="Helvetica Neue"/>
              </a:rPr>
              <a:t>, </a:t>
            </a:r>
            <a:r>
              <a:rPr lang="en-US" b="1" i="1">
                <a:solidFill>
                  <a:srgbClr val="D9D9D9"/>
                </a:solidFill>
                <a:latin typeface="Helvetica Neue"/>
                <a:ea typeface="Helvetica Neue"/>
                <a:cs typeface="Helvetica Neue"/>
                <a:sym typeface="Helvetica Neue"/>
              </a:rPr>
              <a:t>t+1</a:t>
            </a:r>
            <a:r>
              <a:rPr lang="en-US">
                <a:solidFill>
                  <a:srgbClr val="D9D9D9"/>
                </a:solidFill>
                <a:latin typeface="Helvetica Neue"/>
                <a:ea typeface="Helvetica Neue"/>
                <a:cs typeface="Helvetica Neue"/>
                <a:sym typeface="Helvetica Neue"/>
              </a:rPr>
              <a:t>, … </a:t>
            </a:r>
            <a:endParaRPr i="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rgbClr val="D9D9D9"/>
                </a:solidFill>
                <a:latin typeface="Helvetica Neue"/>
                <a:ea typeface="Helvetica Neue"/>
                <a:cs typeface="Helvetica Neue"/>
                <a:sym typeface="Helvetica Neue"/>
              </a:rPr>
              <a:t>Hosts either </a:t>
            </a:r>
            <a:r>
              <a:rPr lang="en-US" b="1" i="1">
                <a:solidFill>
                  <a:srgbClr val="D9D9D9"/>
                </a:solidFill>
                <a:latin typeface="Helvetica Neue"/>
                <a:ea typeface="Helvetica Neue"/>
                <a:cs typeface="Helvetica Neue"/>
                <a:sym typeface="Helvetica Neue"/>
              </a:rPr>
              <a:t>Susceptible</a:t>
            </a:r>
            <a:r>
              <a:rPr lang="en-US">
                <a:solidFill>
                  <a:srgbClr val="D9D9D9"/>
                </a:solidFill>
                <a:latin typeface="Helvetica Neue"/>
                <a:ea typeface="Helvetica Neue"/>
                <a:cs typeface="Helvetica Neue"/>
                <a:sym typeface="Helvetica Neue"/>
              </a:rPr>
              <a:t>, </a:t>
            </a:r>
            <a:r>
              <a:rPr lang="en-US" b="1" i="1">
                <a:solidFill>
                  <a:srgbClr val="D9D9D9"/>
                </a:solidFill>
                <a:latin typeface="Helvetica Neue"/>
                <a:ea typeface="Helvetica Neue"/>
                <a:cs typeface="Helvetica Neue"/>
                <a:sym typeface="Helvetica Neue"/>
              </a:rPr>
              <a:t>Infectious</a:t>
            </a:r>
            <a:r>
              <a:rPr lang="en-US">
                <a:solidFill>
                  <a:srgbClr val="D9D9D9"/>
                </a:solidFill>
                <a:latin typeface="Helvetica Neue"/>
                <a:ea typeface="Helvetica Neue"/>
                <a:cs typeface="Helvetica Neue"/>
                <a:sym typeface="Helvetica Neue"/>
              </a:rPr>
              <a:t>, or </a:t>
            </a:r>
            <a:r>
              <a:rPr lang="en-US" b="1" i="1">
                <a:solidFill>
                  <a:srgbClr val="D9D9D9"/>
                </a:solidFill>
                <a:latin typeface="Helvetica Neue"/>
                <a:ea typeface="Helvetica Neue"/>
                <a:cs typeface="Helvetica Neue"/>
                <a:sym typeface="Helvetica Neue"/>
              </a:rPr>
              <a:t>Removed</a:t>
            </a:r>
            <a:endParaRPr b="1" i="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rgbClr val="D9D9D9"/>
                </a:solidFill>
                <a:latin typeface="Helvetica Neue"/>
                <a:ea typeface="Helvetica Neue"/>
                <a:cs typeface="Helvetica Neue"/>
                <a:sym typeface="Helvetica Neue"/>
              </a:rPr>
              <a:t>Each time step, </a:t>
            </a:r>
            <a:r>
              <a:rPr lang="en-US" b="1" i="1">
                <a:solidFill>
                  <a:srgbClr val="D9D9D9"/>
                </a:solidFill>
                <a:latin typeface="Helvetica Neue"/>
                <a:ea typeface="Helvetica Neue"/>
                <a:cs typeface="Helvetica Neue"/>
                <a:sym typeface="Helvetica Neue"/>
              </a:rPr>
              <a:t>all</a:t>
            </a:r>
            <a:r>
              <a:rPr lang="en-US">
                <a:solidFill>
                  <a:srgbClr val="D9D9D9"/>
                </a:solidFill>
                <a:latin typeface="Helvetica Neue"/>
                <a:ea typeface="Helvetica Neue"/>
                <a:cs typeface="Helvetica Neue"/>
                <a:sym typeface="Helvetica Neue"/>
              </a:rPr>
              <a:t> hosts </a:t>
            </a:r>
            <a:r>
              <a:rPr lang="en-US" b="1">
                <a:solidFill>
                  <a:srgbClr val="D9D9D9"/>
                </a:solidFill>
                <a:latin typeface="Helvetica Neue"/>
                <a:ea typeface="Helvetica Neue"/>
                <a:cs typeface="Helvetica Neue"/>
                <a:sym typeface="Helvetica Neue"/>
              </a:rPr>
              <a:t>interact</a:t>
            </a:r>
            <a:endParaRPr b="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rgbClr val="D9D9D9"/>
                </a:solidFill>
                <a:latin typeface="Helvetica Neue"/>
                <a:ea typeface="Helvetica Neue"/>
                <a:cs typeface="Helvetica Neue"/>
                <a:sym typeface="Helvetica Neue"/>
              </a:rPr>
              <a:t>When </a:t>
            </a:r>
            <a:r>
              <a:rPr lang="en-US" b="1" i="1">
                <a:solidFill>
                  <a:srgbClr val="D9D9D9"/>
                </a:solidFill>
                <a:latin typeface="Helvetica Neue"/>
                <a:ea typeface="Helvetica Neue"/>
                <a:cs typeface="Helvetica Neue"/>
                <a:sym typeface="Helvetica Neue"/>
              </a:rPr>
              <a:t>I</a:t>
            </a:r>
            <a:r>
              <a:rPr lang="en-US">
                <a:solidFill>
                  <a:srgbClr val="D9D9D9"/>
                </a:solidFill>
                <a:latin typeface="Helvetica Neue"/>
                <a:ea typeface="Helvetica Neue"/>
                <a:cs typeface="Helvetica Neue"/>
                <a:sym typeface="Helvetica Neue"/>
              </a:rPr>
              <a:t> and </a:t>
            </a:r>
            <a:r>
              <a:rPr lang="en-US" b="1" i="1">
                <a:solidFill>
                  <a:srgbClr val="D9D9D9"/>
                </a:solidFill>
                <a:latin typeface="Helvetica Neue"/>
                <a:ea typeface="Helvetica Neue"/>
                <a:cs typeface="Helvetica Neue"/>
                <a:sym typeface="Helvetica Neue"/>
              </a:rPr>
              <a:t>S</a:t>
            </a:r>
            <a:r>
              <a:rPr lang="en-US">
                <a:solidFill>
                  <a:srgbClr val="D9D9D9"/>
                </a:solidFill>
                <a:latin typeface="Helvetica Neue"/>
                <a:ea typeface="Helvetica Neue"/>
                <a:cs typeface="Helvetica Neue"/>
                <a:sym typeface="Helvetica Neue"/>
              </a:rPr>
              <a:t> interact at </a:t>
            </a:r>
            <a:r>
              <a:rPr lang="en-US" b="1" i="1">
                <a:solidFill>
                  <a:srgbClr val="D9D9D9"/>
                </a:solidFill>
                <a:latin typeface="Helvetica Neue"/>
                <a:ea typeface="Helvetica Neue"/>
                <a:cs typeface="Helvetica Neue"/>
                <a:sym typeface="Helvetica Neue"/>
              </a:rPr>
              <a:t>t</a:t>
            </a:r>
            <a:r>
              <a:rPr lang="en-US">
                <a:solidFill>
                  <a:srgbClr val="D9D9D9"/>
                </a:solidFill>
                <a:latin typeface="Helvetica Neue"/>
                <a:ea typeface="Helvetica Neue"/>
                <a:cs typeface="Helvetica Neue"/>
                <a:sym typeface="Helvetica Neue"/>
              </a:rPr>
              <a:t>, probability </a:t>
            </a:r>
            <a:r>
              <a:rPr lang="en-US" b="1" i="1">
                <a:solidFill>
                  <a:srgbClr val="D9D9D9"/>
                </a:solidFill>
                <a:latin typeface="Helvetica Neue"/>
                <a:ea typeface="Helvetica Neue"/>
                <a:cs typeface="Helvetica Neue"/>
                <a:sym typeface="Helvetica Neue"/>
              </a:rPr>
              <a:t>p</a:t>
            </a:r>
            <a:r>
              <a:rPr lang="en-US">
                <a:solidFill>
                  <a:srgbClr val="D9D9D9"/>
                </a:solidFill>
                <a:latin typeface="Helvetica Neue"/>
                <a:ea typeface="Helvetica Neue"/>
                <a:cs typeface="Helvetica Neue"/>
                <a:sym typeface="Helvetica Neue"/>
              </a:rPr>
              <a:t> that the </a:t>
            </a:r>
            <a:r>
              <a:rPr lang="en-US" b="1" i="1">
                <a:solidFill>
                  <a:srgbClr val="D9D9D9"/>
                </a:solidFill>
                <a:latin typeface="Helvetica Neue"/>
                <a:ea typeface="Helvetica Neue"/>
                <a:cs typeface="Helvetica Neue"/>
                <a:sym typeface="Helvetica Neue"/>
              </a:rPr>
              <a:t>S</a:t>
            </a:r>
            <a:r>
              <a:rPr lang="en-US">
                <a:solidFill>
                  <a:srgbClr val="D9D9D9"/>
                </a:solidFill>
                <a:latin typeface="Helvetica Neue"/>
                <a:ea typeface="Helvetica Neue"/>
                <a:cs typeface="Helvetica Neue"/>
                <a:sym typeface="Helvetica Neue"/>
              </a:rPr>
              <a:t> becomes </a:t>
            </a:r>
            <a:r>
              <a:rPr lang="en-US" b="1" i="1">
                <a:solidFill>
                  <a:srgbClr val="D9D9D9"/>
                </a:solidFill>
                <a:latin typeface="Helvetica Neue"/>
                <a:ea typeface="Helvetica Neue"/>
                <a:cs typeface="Helvetica Neue"/>
                <a:sym typeface="Helvetica Neue"/>
              </a:rPr>
              <a:t>I</a:t>
            </a:r>
            <a:r>
              <a:rPr lang="en-US">
                <a:solidFill>
                  <a:srgbClr val="D9D9D9"/>
                </a:solidFill>
                <a:latin typeface="Helvetica Neue"/>
                <a:ea typeface="Helvetica Neue"/>
                <a:cs typeface="Helvetica Neue"/>
                <a:sym typeface="Helvetica Neue"/>
              </a:rPr>
              <a:t> at </a:t>
            </a:r>
            <a:r>
              <a:rPr lang="en-US" b="1" i="1">
                <a:solidFill>
                  <a:srgbClr val="D9D9D9"/>
                </a:solidFill>
                <a:latin typeface="Helvetica Neue"/>
                <a:ea typeface="Helvetica Neue"/>
                <a:cs typeface="Helvetica Neue"/>
                <a:sym typeface="Helvetica Neue"/>
              </a:rPr>
              <a:t>t+1</a:t>
            </a:r>
            <a:r>
              <a:rPr lang="en-US">
                <a:solidFill>
                  <a:srgbClr val="D9D9D9"/>
                </a:solidFill>
                <a:latin typeface="Helvetica Neue"/>
                <a:ea typeface="Helvetica Neue"/>
                <a:cs typeface="Helvetica Neue"/>
                <a:sym typeface="Helvetica Neue"/>
              </a:rPr>
              <a:t> </a:t>
            </a:r>
            <a:endParaRPr i="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1000"/>
              </a:spcAft>
              <a:buNone/>
            </a:pPr>
            <a:r>
              <a:rPr lang="en-US">
                <a:solidFill>
                  <a:srgbClr val="D9D9D9"/>
                </a:solidFill>
                <a:latin typeface="Helvetica Neue"/>
                <a:ea typeface="Helvetica Neue"/>
                <a:cs typeface="Helvetica Neue"/>
                <a:sym typeface="Helvetica Neue"/>
              </a:rPr>
              <a:t>All </a:t>
            </a:r>
            <a:r>
              <a:rPr lang="en-US" b="1" i="1">
                <a:solidFill>
                  <a:srgbClr val="D9D9D9"/>
                </a:solidFill>
                <a:latin typeface="Helvetica Neue"/>
                <a:ea typeface="Helvetica Neue"/>
                <a:cs typeface="Helvetica Neue"/>
                <a:sym typeface="Helvetica Neue"/>
              </a:rPr>
              <a:t>I</a:t>
            </a:r>
            <a:r>
              <a:rPr lang="en-US">
                <a:solidFill>
                  <a:srgbClr val="D9D9D9"/>
                </a:solidFill>
                <a:latin typeface="Helvetica Neue"/>
                <a:ea typeface="Helvetica Neue"/>
                <a:cs typeface="Helvetica Neue"/>
                <a:sym typeface="Helvetica Neue"/>
              </a:rPr>
              <a:t> hosts at a time step </a:t>
            </a:r>
            <a:r>
              <a:rPr lang="en-US" b="1" i="1">
                <a:solidFill>
                  <a:srgbClr val="D9D9D9"/>
                </a:solidFill>
                <a:latin typeface="Helvetica Neue"/>
                <a:ea typeface="Helvetica Neue"/>
                <a:cs typeface="Helvetica Neue"/>
                <a:sym typeface="Helvetica Neue"/>
              </a:rPr>
              <a:t>t</a:t>
            </a:r>
            <a:r>
              <a:rPr lang="en-US">
                <a:solidFill>
                  <a:srgbClr val="D9D9D9"/>
                </a:solidFill>
                <a:latin typeface="Helvetica Neue"/>
                <a:ea typeface="Helvetica Neue"/>
                <a:cs typeface="Helvetica Neue"/>
                <a:sym typeface="Helvetica Neue"/>
              </a:rPr>
              <a:t> become </a:t>
            </a:r>
            <a:r>
              <a:rPr lang="en-US" b="1" i="1">
                <a:solidFill>
                  <a:srgbClr val="D9D9D9"/>
                </a:solidFill>
                <a:latin typeface="Helvetica Neue"/>
                <a:ea typeface="Helvetica Neue"/>
                <a:cs typeface="Helvetica Neue"/>
                <a:sym typeface="Helvetica Neue"/>
              </a:rPr>
              <a:t>R</a:t>
            </a:r>
            <a:r>
              <a:rPr lang="en-US">
                <a:solidFill>
                  <a:srgbClr val="D9D9D9"/>
                </a:solidFill>
                <a:latin typeface="Helvetica Neue"/>
                <a:ea typeface="Helvetica Neue"/>
                <a:cs typeface="Helvetica Neue"/>
                <a:sym typeface="Helvetica Neue"/>
              </a:rPr>
              <a:t> at </a:t>
            </a:r>
            <a:r>
              <a:rPr lang="en-US" b="1" i="1">
                <a:solidFill>
                  <a:srgbClr val="D9D9D9"/>
                </a:solidFill>
                <a:latin typeface="Helvetica Neue"/>
                <a:ea typeface="Helvetica Neue"/>
                <a:cs typeface="Helvetica Neue"/>
                <a:sym typeface="Helvetica Neue"/>
              </a:rPr>
              <a:t>t+1</a:t>
            </a:r>
            <a:endParaRPr b="1">
              <a:solidFill>
                <a:srgbClr val="D9D9D9"/>
              </a:solidFill>
              <a:latin typeface="Helvetica Neue"/>
              <a:ea typeface="Helvetica Neue"/>
              <a:cs typeface="Helvetica Neue"/>
              <a:sym typeface="Helvetica Neue"/>
            </a:endParaRPr>
          </a:p>
        </p:txBody>
      </p:sp>
      <p:sp>
        <p:nvSpPr>
          <p:cNvPr id="202" name="Google Shape;202;p23"/>
          <p:cNvSpPr txBox="1"/>
          <p:nvPr/>
        </p:nvSpPr>
        <p:spPr>
          <a:xfrm>
            <a:off x="7772400" y="6450"/>
            <a:ext cx="1371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rPr>
              <a:t>N = 11</a:t>
            </a:r>
            <a:endParaRPr sz="1800" b="1">
              <a:solidFill>
                <a:srgbClr val="99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4"/>
          <p:cNvGrpSpPr/>
          <p:nvPr/>
        </p:nvGrpSpPr>
        <p:grpSpPr>
          <a:xfrm>
            <a:off x="2578608" y="201168"/>
            <a:ext cx="5641325" cy="4746800"/>
            <a:chOff x="1376700" y="173675"/>
            <a:chExt cx="5641325" cy="4746800"/>
          </a:xfrm>
        </p:grpSpPr>
        <p:sp>
          <p:nvSpPr>
            <p:cNvPr id="208" name="Google Shape;208;p24"/>
            <p:cNvSpPr/>
            <p:nvPr/>
          </p:nvSpPr>
          <p:spPr>
            <a:xfrm>
              <a:off x="2258775" y="5967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09" name="Google Shape;209;p24"/>
            <p:cNvSpPr/>
            <p:nvPr/>
          </p:nvSpPr>
          <p:spPr>
            <a:xfrm>
              <a:off x="3462700" y="173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10" name="Google Shape;210;p24"/>
            <p:cNvSpPr/>
            <p:nvPr/>
          </p:nvSpPr>
          <p:spPr>
            <a:xfrm>
              <a:off x="1376700" y="1674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11" name="Google Shape;211;p24"/>
            <p:cNvSpPr/>
            <p:nvPr/>
          </p:nvSpPr>
          <p:spPr>
            <a:xfrm>
              <a:off x="1620525" y="30920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12" name="Google Shape;212;p24"/>
            <p:cNvSpPr/>
            <p:nvPr/>
          </p:nvSpPr>
          <p:spPr>
            <a:xfrm>
              <a:off x="5181075" y="286050"/>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66666"/>
                  </a:solidFill>
                </a:rPr>
                <a:t>R</a:t>
              </a:r>
              <a:endParaRPr b="1">
                <a:solidFill>
                  <a:srgbClr val="666666"/>
                </a:solidFill>
              </a:endParaRPr>
            </a:p>
          </p:txBody>
        </p:sp>
        <p:sp>
          <p:nvSpPr>
            <p:cNvPr id="213" name="Google Shape;213;p24"/>
            <p:cNvSpPr/>
            <p:nvPr/>
          </p:nvSpPr>
          <p:spPr>
            <a:xfrm>
              <a:off x="6511325" y="2348925"/>
              <a:ext cx="506700" cy="502800"/>
            </a:xfrm>
            <a:prstGeom prst="ellipse">
              <a:avLst/>
            </a:prstGeom>
            <a:solidFill>
              <a:srgbClr val="FFFFFF"/>
            </a:solidFill>
            <a:ln w="762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CC0000"/>
                  </a:solidFill>
                </a:rPr>
                <a:t>I</a:t>
              </a:r>
              <a:endParaRPr b="1">
                <a:solidFill>
                  <a:srgbClr val="CC0000"/>
                </a:solidFill>
              </a:endParaRPr>
            </a:p>
          </p:txBody>
        </p:sp>
        <p:sp>
          <p:nvSpPr>
            <p:cNvPr id="214" name="Google Shape;214;p24"/>
            <p:cNvSpPr/>
            <p:nvPr/>
          </p:nvSpPr>
          <p:spPr>
            <a:xfrm>
              <a:off x="3969400" y="4417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15" name="Google Shape;215;p24"/>
            <p:cNvSpPr/>
            <p:nvPr/>
          </p:nvSpPr>
          <p:spPr>
            <a:xfrm>
              <a:off x="5249650" y="417775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16" name="Google Shape;216;p24"/>
            <p:cNvSpPr/>
            <p:nvPr/>
          </p:nvSpPr>
          <p:spPr>
            <a:xfrm>
              <a:off x="2689150" y="4131925"/>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66666"/>
                  </a:solidFill>
                </a:rPr>
                <a:t>R</a:t>
              </a:r>
              <a:endParaRPr b="1">
                <a:solidFill>
                  <a:srgbClr val="666666"/>
                </a:solidFill>
              </a:endParaRPr>
            </a:p>
          </p:txBody>
        </p:sp>
        <p:sp>
          <p:nvSpPr>
            <p:cNvPr id="217" name="Google Shape;217;p24"/>
            <p:cNvSpPr/>
            <p:nvPr/>
          </p:nvSpPr>
          <p:spPr>
            <a:xfrm>
              <a:off x="6168425" y="352630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sp>
          <p:nvSpPr>
            <p:cNvPr id="218" name="Google Shape;218;p24"/>
            <p:cNvSpPr/>
            <p:nvPr/>
          </p:nvSpPr>
          <p:spPr>
            <a:xfrm>
              <a:off x="6351300" y="10995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674EA7"/>
                  </a:solidFill>
                </a:rPr>
                <a:t>S</a:t>
              </a:r>
              <a:endParaRPr b="1">
                <a:solidFill>
                  <a:srgbClr val="674EA7"/>
                </a:solidFill>
              </a:endParaRPr>
            </a:p>
          </p:txBody>
        </p:sp>
      </p:grpSp>
      <p:sp>
        <p:nvSpPr>
          <p:cNvPr id="219" name="Google Shape;219;p24"/>
          <p:cNvSpPr txBox="1"/>
          <p:nvPr/>
        </p:nvSpPr>
        <p:spPr>
          <a:xfrm>
            <a:off x="7772400" y="6450"/>
            <a:ext cx="1371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rPr>
              <a:t>at some </a:t>
            </a:r>
            <a:r>
              <a:rPr lang="en-US" sz="1800" b="1" i="1">
                <a:solidFill>
                  <a:schemeClr val="dk1"/>
                </a:solidFill>
              </a:rPr>
              <a:t>t</a:t>
            </a:r>
            <a:r>
              <a:rPr lang="en-US" sz="1800" b="1">
                <a:solidFill>
                  <a:schemeClr val="dk1"/>
                </a:solidFill>
              </a:rPr>
              <a:t>,</a:t>
            </a:r>
            <a:endParaRPr sz="1800" b="1">
              <a:solidFill>
                <a:schemeClr val="dk1"/>
              </a:solidFill>
            </a:endParaRPr>
          </a:p>
          <a:p>
            <a:pPr marL="0" lvl="0" indent="0" algn="ctr" rtl="0">
              <a:spcBef>
                <a:spcPts val="0"/>
              </a:spcBef>
              <a:spcAft>
                <a:spcPts val="0"/>
              </a:spcAft>
              <a:buNone/>
            </a:pPr>
            <a:r>
              <a:rPr lang="en-US" sz="1800" b="1">
                <a:solidFill>
                  <a:srgbClr val="674EA7"/>
                </a:solidFill>
              </a:rPr>
              <a:t>S = 8</a:t>
            </a:r>
            <a:endParaRPr sz="1800" b="1">
              <a:solidFill>
                <a:srgbClr val="674EA7"/>
              </a:solidFill>
            </a:endParaRPr>
          </a:p>
          <a:p>
            <a:pPr marL="0" lvl="0" indent="0" algn="ctr" rtl="0">
              <a:spcBef>
                <a:spcPts val="0"/>
              </a:spcBef>
              <a:spcAft>
                <a:spcPts val="0"/>
              </a:spcAft>
              <a:buNone/>
            </a:pPr>
            <a:r>
              <a:rPr lang="en-US" sz="1800" b="1">
                <a:solidFill>
                  <a:srgbClr val="CC0000"/>
                </a:solidFill>
              </a:rPr>
              <a:t>I = 1</a:t>
            </a:r>
            <a:endParaRPr sz="1800" b="1">
              <a:solidFill>
                <a:srgbClr val="CC0000"/>
              </a:solidFill>
            </a:endParaRPr>
          </a:p>
          <a:p>
            <a:pPr marL="0" lvl="0" indent="0" algn="ctr" rtl="0">
              <a:spcBef>
                <a:spcPts val="0"/>
              </a:spcBef>
              <a:spcAft>
                <a:spcPts val="0"/>
              </a:spcAft>
              <a:buNone/>
            </a:pPr>
            <a:r>
              <a:rPr lang="en-US" sz="1800" b="1">
                <a:solidFill>
                  <a:srgbClr val="999999"/>
                </a:solidFill>
              </a:rPr>
              <a:t>R = 2</a:t>
            </a:r>
            <a:endParaRPr sz="1800" b="1">
              <a:solidFill>
                <a:srgbClr val="999999"/>
              </a:solidFill>
            </a:endParaRPr>
          </a:p>
        </p:txBody>
      </p:sp>
      <p:sp>
        <p:nvSpPr>
          <p:cNvPr id="220" name="Google Shape;220;p24"/>
          <p:cNvSpPr txBox="1"/>
          <p:nvPr/>
        </p:nvSpPr>
        <p:spPr>
          <a:xfrm>
            <a:off x="35775" y="0"/>
            <a:ext cx="2425500" cy="351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rgbClr val="D9D9D9"/>
                </a:solidFill>
                <a:latin typeface="Helvetica Neue"/>
                <a:ea typeface="Helvetica Neue"/>
                <a:cs typeface="Helvetica Neue"/>
                <a:sym typeface="Helvetica Neue"/>
              </a:rPr>
              <a:t>Population, </a:t>
            </a:r>
            <a:r>
              <a:rPr lang="en-US" b="1" i="1">
                <a:solidFill>
                  <a:srgbClr val="D9D9D9"/>
                </a:solidFill>
                <a:latin typeface="Helvetica Neue"/>
                <a:ea typeface="Helvetica Neue"/>
                <a:cs typeface="Helvetica Neue"/>
                <a:sym typeface="Helvetica Neue"/>
              </a:rPr>
              <a:t>N</a:t>
            </a:r>
            <a:r>
              <a:rPr lang="en-US">
                <a:solidFill>
                  <a:srgbClr val="D9D9D9"/>
                </a:solidFill>
                <a:latin typeface="Helvetica Neue"/>
                <a:ea typeface="Helvetica Neue"/>
                <a:cs typeface="Helvetica Neue"/>
                <a:sym typeface="Helvetica Neue"/>
              </a:rPr>
              <a:t>, of hosts</a:t>
            </a:r>
            <a:endParaRPr i="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chemeClr val="dk1"/>
                </a:solidFill>
                <a:latin typeface="Helvetica Neue"/>
                <a:ea typeface="Helvetica Neue"/>
                <a:cs typeface="Helvetica Neue"/>
                <a:sym typeface="Helvetica Neue"/>
              </a:rPr>
              <a:t>“Time” in steps: </a:t>
            </a:r>
            <a:r>
              <a:rPr lang="en-US" b="1" i="1">
                <a:solidFill>
                  <a:schemeClr val="dk1"/>
                </a:solidFill>
                <a:latin typeface="Helvetica Neue"/>
                <a:ea typeface="Helvetica Neue"/>
                <a:cs typeface="Helvetica Neue"/>
                <a:sym typeface="Helvetica Neue"/>
              </a:rPr>
              <a:t>t</a:t>
            </a:r>
            <a:r>
              <a:rPr lang="en-US">
                <a:solidFill>
                  <a:schemeClr val="dk1"/>
                </a:solidFill>
                <a:latin typeface="Helvetica Neue"/>
                <a:ea typeface="Helvetica Neue"/>
                <a:cs typeface="Helvetica Neue"/>
                <a:sym typeface="Helvetica Neue"/>
              </a:rPr>
              <a:t>, </a:t>
            </a:r>
            <a:r>
              <a:rPr lang="en-US" i="1">
                <a:solidFill>
                  <a:schemeClr val="dk1"/>
                </a:solidFill>
                <a:latin typeface="Helvetica Neue"/>
                <a:ea typeface="Helvetica Neue"/>
                <a:cs typeface="Helvetica Neue"/>
                <a:sym typeface="Helvetica Neue"/>
              </a:rPr>
              <a:t>t+1</a:t>
            </a:r>
            <a:r>
              <a:rPr lang="en-US">
                <a:solidFill>
                  <a:schemeClr val="dk1"/>
                </a:solidFill>
                <a:latin typeface="Helvetica Neue"/>
                <a:ea typeface="Helvetica Neue"/>
                <a:cs typeface="Helvetica Neue"/>
                <a:sym typeface="Helvetica Neue"/>
              </a:rPr>
              <a:t>, … </a:t>
            </a:r>
            <a:endParaRPr i="1">
              <a:solidFill>
                <a:schemeClr val="dk1"/>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chemeClr val="dk1"/>
                </a:solidFill>
                <a:latin typeface="Helvetica Neue"/>
                <a:ea typeface="Helvetica Neue"/>
                <a:cs typeface="Helvetica Neue"/>
                <a:sym typeface="Helvetica Neue"/>
              </a:rPr>
              <a:t>Hosts either </a:t>
            </a:r>
            <a:r>
              <a:rPr lang="en-US" b="1" i="1">
                <a:solidFill>
                  <a:srgbClr val="674EA7"/>
                </a:solidFill>
                <a:latin typeface="Helvetica Neue"/>
                <a:ea typeface="Helvetica Neue"/>
                <a:cs typeface="Helvetica Neue"/>
                <a:sym typeface="Helvetica Neue"/>
              </a:rPr>
              <a:t>Susceptible</a:t>
            </a:r>
            <a:r>
              <a:rPr lang="en-US">
                <a:solidFill>
                  <a:schemeClr val="dk1"/>
                </a:solidFill>
                <a:latin typeface="Helvetica Neue"/>
                <a:ea typeface="Helvetica Neue"/>
                <a:cs typeface="Helvetica Neue"/>
                <a:sym typeface="Helvetica Neue"/>
              </a:rPr>
              <a:t>, </a:t>
            </a:r>
            <a:r>
              <a:rPr lang="en-US" b="1" i="1">
                <a:solidFill>
                  <a:srgbClr val="CC0000"/>
                </a:solidFill>
                <a:latin typeface="Helvetica Neue"/>
                <a:ea typeface="Helvetica Neue"/>
                <a:cs typeface="Helvetica Neue"/>
                <a:sym typeface="Helvetica Neue"/>
              </a:rPr>
              <a:t>Infectious</a:t>
            </a:r>
            <a:r>
              <a:rPr lang="en-US">
                <a:solidFill>
                  <a:schemeClr val="dk1"/>
                </a:solidFill>
                <a:latin typeface="Helvetica Neue"/>
                <a:ea typeface="Helvetica Neue"/>
                <a:cs typeface="Helvetica Neue"/>
                <a:sym typeface="Helvetica Neue"/>
              </a:rPr>
              <a:t>, or </a:t>
            </a:r>
            <a:r>
              <a:rPr lang="en-US" b="1" i="1">
                <a:solidFill>
                  <a:srgbClr val="666666"/>
                </a:solidFill>
                <a:latin typeface="Helvetica Neue"/>
                <a:ea typeface="Helvetica Neue"/>
                <a:cs typeface="Helvetica Neue"/>
                <a:sym typeface="Helvetica Neue"/>
              </a:rPr>
              <a:t>Removed</a:t>
            </a:r>
            <a:endParaRPr b="1" i="1">
              <a:solidFill>
                <a:srgbClr val="666666"/>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rgbClr val="D9D9D9"/>
                </a:solidFill>
                <a:latin typeface="Helvetica Neue"/>
                <a:ea typeface="Helvetica Neue"/>
                <a:cs typeface="Helvetica Neue"/>
                <a:sym typeface="Helvetica Neue"/>
              </a:rPr>
              <a:t>Each time step, </a:t>
            </a:r>
            <a:r>
              <a:rPr lang="en-US" b="1" i="1">
                <a:solidFill>
                  <a:srgbClr val="D9D9D9"/>
                </a:solidFill>
                <a:latin typeface="Helvetica Neue"/>
                <a:ea typeface="Helvetica Neue"/>
                <a:cs typeface="Helvetica Neue"/>
                <a:sym typeface="Helvetica Neue"/>
              </a:rPr>
              <a:t>all</a:t>
            </a:r>
            <a:r>
              <a:rPr lang="en-US">
                <a:solidFill>
                  <a:srgbClr val="D9D9D9"/>
                </a:solidFill>
                <a:latin typeface="Helvetica Neue"/>
                <a:ea typeface="Helvetica Neue"/>
                <a:cs typeface="Helvetica Neue"/>
                <a:sym typeface="Helvetica Neue"/>
              </a:rPr>
              <a:t> hosts </a:t>
            </a:r>
            <a:r>
              <a:rPr lang="en-US" b="1">
                <a:solidFill>
                  <a:srgbClr val="D9D9D9"/>
                </a:solidFill>
                <a:latin typeface="Helvetica Neue"/>
                <a:ea typeface="Helvetica Neue"/>
                <a:cs typeface="Helvetica Neue"/>
                <a:sym typeface="Helvetica Neue"/>
              </a:rPr>
              <a:t>interact</a:t>
            </a:r>
            <a:endParaRPr b="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a:solidFill>
                  <a:srgbClr val="D9D9D9"/>
                </a:solidFill>
                <a:latin typeface="Helvetica Neue"/>
                <a:ea typeface="Helvetica Neue"/>
                <a:cs typeface="Helvetica Neue"/>
                <a:sym typeface="Helvetica Neue"/>
              </a:rPr>
              <a:t>When </a:t>
            </a:r>
            <a:r>
              <a:rPr lang="en-US" i="1">
                <a:solidFill>
                  <a:srgbClr val="D9D9D9"/>
                </a:solidFill>
                <a:latin typeface="Helvetica Neue"/>
                <a:ea typeface="Helvetica Neue"/>
                <a:cs typeface="Helvetica Neue"/>
                <a:sym typeface="Helvetica Neue"/>
              </a:rPr>
              <a:t>I</a:t>
            </a:r>
            <a:r>
              <a:rPr lang="en-US">
                <a:solidFill>
                  <a:srgbClr val="D9D9D9"/>
                </a:solidFill>
                <a:latin typeface="Helvetica Neue"/>
                <a:ea typeface="Helvetica Neue"/>
                <a:cs typeface="Helvetica Neue"/>
                <a:sym typeface="Helvetica Neue"/>
              </a:rPr>
              <a:t> and </a:t>
            </a:r>
            <a:r>
              <a:rPr lang="en-US" i="1">
                <a:solidFill>
                  <a:srgbClr val="D9D9D9"/>
                </a:solidFill>
                <a:latin typeface="Helvetica Neue"/>
                <a:ea typeface="Helvetica Neue"/>
                <a:cs typeface="Helvetica Neue"/>
                <a:sym typeface="Helvetica Neue"/>
              </a:rPr>
              <a:t>S</a:t>
            </a:r>
            <a:r>
              <a:rPr lang="en-US">
                <a:solidFill>
                  <a:srgbClr val="D9D9D9"/>
                </a:solidFill>
                <a:latin typeface="Helvetica Neue"/>
                <a:ea typeface="Helvetica Neue"/>
                <a:cs typeface="Helvetica Neue"/>
                <a:sym typeface="Helvetica Neue"/>
              </a:rPr>
              <a:t> interact at </a:t>
            </a:r>
            <a:r>
              <a:rPr lang="en-US" i="1">
                <a:solidFill>
                  <a:srgbClr val="D9D9D9"/>
                </a:solidFill>
                <a:latin typeface="Helvetica Neue"/>
                <a:ea typeface="Helvetica Neue"/>
                <a:cs typeface="Helvetica Neue"/>
                <a:sym typeface="Helvetica Neue"/>
              </a:rPr>
              <a:t>t</a:t>
            </a:r>
            <a:r>
              <a:rPr lang="en-US">
                <a:solidFill>
                  <a:srgbClr val="D9D9D9"/>
                </a:solidFill>
                <a:latin typeface="Helvetica Neue"/>
                <a:ea typeface="Helvetica Neue"/>
                <a:cs typeface="Helvetica Neue"/>
                <a:sym typeface="Helvetica Neue"/>
              </a:rPr>
              <a:t>, probability </a:t>
            </a:r>
            <a:r>
              <a:rPr lang="en-US" i="1">
                <a:solidFill>
                  <a:srgbClr val="D9D9D9"/>
                </a:solidFill>
                <a:latin typeface="Helvetica Neue"/>
                <a:ea typeface="Helvetica Neue"/>
                <a:cs typeface="Helvetica Neue"/>
                <a:sym typeface="Helvetica Neue"/>
              </a:rPr>
              <a:t>p</a:t>
            </a:r>
            <a:r>
              <a:rPr lang="en-US">
                <a:solidFill>
                  <a:srgbClr val="D9D9D9"/>
                </a:solidFill>
                <a:latin typeface="Helvetica Neue"/>
                <a:ea typeface="Helvetica Neue"/>
                <a:cs typeface="Helvetica Neue"/>
                <a:sym typeface="Helvetica Neue"/>
              </a:rPr>
              <a:t> that the </a:t>
            </a:r>
            <a:r>
              <a:rPr lang="en-US" i="1">
                <a:solidFill>
                  <a:srgbClr val="D9D9D9"/>
                </a:solidFill>
                <a:latin typeface="Helvetica Neue"/>
                <a:ea typeface="Helvetica Neue"/>
                <a:cs typeface="Helvetica Neue"/>
                <a:sym typeface="Helvetica Neue"/>
              </a:rPr>
              <a:t>S</a:t>
            </a:r>
            <a:r>
              <a:rPr lang="en-US">
                <a:solidFill>
                  <a:srgbClr val="D9D9D9"/>
                </a:solidFill>
                <a:latin typeface="Helvetica Neue"/>
                <a:ea typeface="Helvetica Neue"/>
                <a:cs typeface="Helvetica Neue"/>
                <a:sym typeface="Helvetica Neue"/>
              </a:rPr>
              <a:t> becomes </a:t>
            </a:r>
            <a:r>
              <a:rPr lang="en-US" i="1">
                <a:solidFill>
                  <a:srgbClr val="D9D9D9"/>
                </a:solidFill>
                <a:latin typeface="Helvetica Neue"/>
                <a:ea typeface="Helvetica Neue"/>
                <a:cs typeface="Helvetica Neue"/>
                <a:sym typeface="Helvetica Neue"/>
              </a:rPr>
              <a:t>I</a:t>
            </a:r>
            <a:r>
              <a:rPr lang="en-US">
                <a:solidFill>
                  <a:srgbClr val="D9D9D9"/>
                </a:solidFill>
                <a:latin typeface="Helvetica Neue"/>
                <a:ea typeface="Helvetica Neue"/>
                <a:cs typeface="Helvetica Neue"/>
                <a:sym typeface="Helvetica Neue"/>
              </a:rPr>
              <a:t> at </a:t>
            </a:r>
            <a:r>
              <a:rPr lang="en-US" i="1">
                <a:solidFill>
                  <a:srgbClr val="D9D9D9"/>
                </a:solidFill>
                <a:latin typeface="Helvetica Neue"/>
                <a:ea typeface="Helvetica Neue"/>
                <a:cs typeface="Helvetica Neue"/>
                <a:sym typeface="Helvetica Neue"/>
              </a:rPr>
              <a:t>t+1</a:t>
            </a:r>
            <a:r>
              <a:rPr lang="en-US">
                <a:solidFill>
                  <a:srgbClr val="D9D9D9"/>
                </a:solidFill>
                <a:latin typeface="Helvetica Neue"/>
                <a:ea typeface="Helvetica Neue"/>
                <a:cs typeface="Helvetica Neue"/>
                <a:sym typeface="Helvetica Neue"/>
              </a:rPr>
              <a:t> </a:t>
            </a:r>
            <a:endParaRPr i="1">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1000"/>
              </a:spcAft>
              <a:buNone/>
            </a:pPr>
            <a:r>
              <a:rPr lang="en-US">
                <a:solidFill>
                  <a:srgbClr val="D9D9D9"/>
                </a:solidFill>
                <a:latin typeface="Helvetica Neue"/>
                <a:ea typeface="Helvetica Neue"/>
                <a:cs typeface="Helvetica Neue"/>
                <a:sym typeface="Helvetica Neue"/>
              </a:rPr>
              <a:t>All </a:t>
            </a:r>
            <a:r>
              <a:rPr lang="en-US" i="1">
                <a:solidFill>
                  <a:srgbClr val="D9D9D9"/>
                </a:solidFill>
                <a:latin typeface="Helvetica Neue"/>
                <a:ea typeface="Helvetica Neue"/>
                <a:cs typeface="Helvetica Neue"/>
                <a:sym typeface="Helvetica Neue"/>
              </a:rPr>
              <a:t>I</a:t>
            </a:r>
            <a:r>
              <a:rPr lang="en-US">
                <a:solidFill>
                  <a:srgbClr val="D9D9D9"/>
                </a:solidFill>
                <a:latin typeface="Helvetica Neue"/>
                <a:ea typeface="Helvetica Neue"/>
                <a:cs typeface="Helvetica Neue"/>
                <a:sym typeface="Helvetica Neue"/>
              </a:rPr>
              <a:t> hosts at a time step </a:t>
            </a:r>
            <a:r>
              <a:rPr lang="en-US" i="1">
                <a:solidFill>
                  <a:srgbClr val="D9D9D9"/>
                </a:solidFill>
                <a:latin typeface="Helvetica Neue"/>
                <a:ea typeface="Helvetica Neue"/>
                <a:cs typeface="Helvetica Neue"/>
                <a:sym typeface="Helvetica Neue"/>
              </a:rPr>
              <a:t>t</a:t>
            </a:r>
            <a:r>
              <a:rPr lang="en-US">
                <a:solidFill>
                  <a:srgbClr val="D9D9D9"/>
                </a:solidFill>
                <a:latin typeface="Helvetica Neue"/>
                <a:ea typeface="Helvetica Neue"/>
                <a:cs typeface="Helvetica Neue"/>
                <a:sym typeface="Helvetica Neue"/>
              </a:rPr>
              <a:t> become </a:t>
            </a:r>
            <a:r>
              <a:rPr lang="en-US" i="1">
                <a:solidFill>
                  <a:srgbClr val="D9D9D9"/>
                </a:solidFill>
                <a:latin typeface="Helvetica Neue"/>
                <a:ea typeface="Helvetica Neue"/>
                <a:cs typeface="Helvetica Neue"/>
                <a:sym typeface="Helvetica Neue"/>
              </a:rPr>
              <a:t>R</a:t>
            </a:r>
            <a:r>
              <a:rPr lang="en-US">
                <a:solidFill>
                  <a:srgbClr val="D9D9D9"/>
                </a:solidFill>
                <a:latin typeface="Helvetica Neue"/>
                <a:ea typeface="Helvetica Neue"/>
                <a:cs typeface="Helvetica Neue"/>
                <a:sym typeface="Helvetica Neue"/>
              </a:rPr>
              <a:t> at </a:t>
            </a:r>
            <a:r>
              <a:rPr lang="en-US" i="1">
                <a:solidFill>
                  <a:srgbClr val="D9D9D9"/>
                </a:solidFill>
                <a:latin typeface="Helvetica Neue"/>
                <a:ea typeface="Helvetica Neue"/>
                <a:cs typeface="Helvetica Neue"/>
                <a:sym typeface="Helvetica Neue"/>
              </a:rPr>
              <a:t>t+1</a:t>
            </a:r>
            <a:endParaRPr>
              <a:solidFill>
                <a:srgbClr val="D9D9D9"/>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243525" y="0"/>
            <a:ext cx="56109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600" dirty="0"/>
              <a:t>Overview</a:t>
            </a:r>
            <a:endParaRPr sz="3600" b="0" i="0" u="none" strike="noStrike" cap="none" dirty="0">
              <a:solidFill>
                <a:schemeClr val="lt1"/>
              </a:solidFill>
              <a:latin typeface="Calibri"/>
              <a:ea typeface="Calibri"/>
              <a:cs typeface="Calibri"/>
              <a:sym typeface="Calibri"/>
            </a:endParaRPr>
          </a:p>
        </p:txBody>
      </p:sp>
      <p:sp>
        <p:nvSpPr>
          <p:cNvPr id="50" name="Google Shape;50;p12"/>
          <p:cNvSpPr txBox="1">
            <a:spLocks noGrp="1"/>
          </p:cNvSpPr>
          <p:nvPr>
            <p:ph type="body" idx="1"/>
          </p:nvPr>
        </p:nvSpPr>
        <p:spPr>
          <a:xfrm>
            <a:off x="0" y="1032175"/>
            <a:ext cx="9144000" cy="3615900"/>
          </a:xfrm>
          <a:prstGeom prst="rect">
            <a:avLst/>
          </a:prstGeom>
          <a:noFill/>
          <a:ln>
            <a:noFill/>
          </a:ln>
        </p:spPr>
        <p:txBody>
          <a:bodyPr spcFirstLastPara="1" wrap="square" lIns="91425" tIns="45700" rIns="91425" bIns="45700" anchor="t" anchorCtr="0">
            <a:noAutofit/>
          </a:bodyPr>
          <a:lstStyle/>
          <a:p>
            <a:pPr lvl="0">
              <a:spcBef>
                <a:spcPts val="0"/>
              </a:spcBef>
              <a:buSzPts val="2200"/>
            </a:pPr>
            <a:r>
              <a:rPr lang="en-US" sz="2200" dirty="0"/>
              <a:t>Discuss network modelling concepts (~20 min)</a:t>
            </a:r>
          </a:p>
          <a:p>
            <a:pPr lvl="0">
              <a:spcBef>
                <a:spcPts val="1000"/>
              </a:spcBef>
              <a:buSzPts val="2200"/>
            </a:pPr>
            <a:r>
              <a:rPr lang="en-US" sz="2200" dirty="0"/>
              <a:t>Practical 1: Introduction to the </a:t>
            </a:r>
            <a:r>
              <a:rPr lang="en-US" sz="2200" dirty="0" err="1"/>
              <a:t>igraph</a:t>
            </a:r>
            <a:r>
              <a:rPr lang="en-US" sz="2200" dirty="0"/>
              <a:t> package (~40 min)</a:t>
            </a:r>
          </a:p>
          <a:p>
            <a:pPr marL="0" lvl="0" indent="0" algn="ctr">
              <a:spcBef>
                <a:spcPts val="1000"/>
              </a:spcBef>
            </a:pPr>
            <a:r>
              <a:rPr lang="en-US" sz="2200" b="1" dirty="0"/>
              <a:t>BREAK (~30 min)</a:t>
            </a:r>
          </a:p>
          <a:p>
            <a:pPr>
              <a:spcBef>
                <a:spcPts val="1000"/>
              </a:spcBef>
              <a:buSzPts val="2200"/>
            </a:pPr>
            <a:r>
              <a:rPr lang="en-US" sz="2200" dirty="0"/>
              <a:t>Reed-Frost SIR Model (~10 min)</a:t>
            </a:r>
          </a:p>
          <a:p>
            <a:pPr lvl="0">
              <a:spcBef>
                <a:spcPts val="1000"/>
              </a:spcBef>
              <a:buSzPts val="2200"/>
            </a:pPr>
            <a:r>
              <a:rPr lang="en-US" sz="2200" dirty="0"/>
              <a:t>Practical 2: A network model of mpox transmission</a:t>
            </a:r>
            <a:br>
              <a:rPr lang="en-US" sz="2200" dirty="0"/>
            </a:br>
            <a:r>
              <a:rPr lang="en-US" sz="2200" dirty="0"/>
              <a:t>(~40 min)</a:t>
            </a:r>
          </a:p>
          <a:p>
            <a:pPr lvl="0">
              <a:spcBef>
                <a:spcPts val="1000"/>
              </a:spcBef>
              <a:spcAft>
                <a:spcPts val="1000"/>
              </a:spcAft>
              <a:buSzPts val="2200"/>
            </a:pPr>
            <a:r>
              <a:rPr lang="en-US" sz="2200" dirty="0"/>
              <a:t>Closing discussion (~10 min)</a:t>
            </a:r>
          </a:p>
        </p:txBody>
      </p:sp>
      <p:sp>
        <p:nvSpPr>
          <p:cNvPr id="51" name="Google Shape;51;p12"/>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2</a:t>
            </a:fld>
            <a:endParaRPr sz="900">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pSp>
        <p:nvGrpSpPr>
          <p:cNvPr id="225" name="Google Shape;225;p25"/>
          <p:cNvGrpSpPr/>
          <p:nvPr/>
        </p:nvGrpSpPr>
        <p:grpSpPr>
          <a:xfrm>
            <a:off x="2578608" y="201168"/>
            <a:ext cx="5641325" cy="4746800"/>
            <a:chOff x="1376700" y="173675"/>
            <a:chExt cx="5641325" cy="4746800"/>
          </a:xfrm>
        </p:grpSpPr>
        <p:sp>
          <p:nvSpPr>
            <p:cNvPr id="226" name="Google Shape;226;p25"/>
            <p:cNvSpPr/>
            <p:nvPr/>
          </p:nvSpPr>
          <p:spPr>
            <a:xfrm>
              <a:off x="2258775" y="5967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3462700" y="173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1376700" y="1674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1620525" y="30920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5181075" y="286050"/>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6511325" y="2348925"/>
              <a:ext cx="506700" cy="502800"/>
            </a:xfrm>
            <a:prstGeom prst="ellipse">
              <a:avLst/>
            </a:prstGeom>
            <a:noFill/>
            <a:ln w="762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3969400" y="4417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5249650" y="417775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2689150" y="4131925"/>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6168425" y="352630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6351300" y="10995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25"/>
            <p:cNvCxnSpPr>
              <a:stCxn id="227" idx="2"/>
              <a:endCxn id="226" idx="7"/>
            </p:cNvCxnSpPr>
            <p:nvPr/>
          </p:nvCxnSpPr>
          <p:spPr>
            <a:xfrm flipH="1">
              <a:off x="2691400" y="425075"/>
              <a:ext cx="771300" cy="2454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5"/>
            <p:cNvCxnSpPr>
              <a:stCxn id="227" idx="3"/>
              <a:endCxn id="228" idx="7"/>
            </p:cNvCxnSpPr>
            <p:nvPr/>
          </p:nvCxnSpPr>
          <p:spPr>
            <a:xfrm flipH="1">
              <a:off x="1809204" y="602842"/>
              <a:ext cx="1727700" cy="11454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25"/>
            <p:cNvCxnSpPr>
              <a:stCxn id="227" idx="4"/>
              <a:endCxn id="229" idx="7"/>
            </p:cNvCxnSpPr>
            <p:nvPr/>
          </p:nvCxnSpPr>
          <p:spPr>
            <a:xfrm flipH="1">
              <a:off x="2053150" y="676475"/>
              <a:ext cx="1662900" cy="24891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25"/>
            <p:cNvCxnSpPr>
              <a:stCxn id="227" idx="4"/>
              <a:endCxn id="234" idx="0"/>
            </p:cNvCxnSpPr>
            <p:nvPr/>
          </p:nvCxnSpPr>
          <p:spPr>
            <a:xfrm flipH="1">
              <a:off x="2942350" y="676475"/>
              <a:ext cx="773700" cy="34554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5"/>
            <p:cNvCxnSpPr>
              <a:stCxn id="227" idx="4"/>
              <a:endCxn id="232" idx="0"/>
            </p:cNvCxnSpPr>
            <p:nvPr/>
          </p:nvCxnSpPr>
          <p:spPr>
            <a:xfrm>
              <a:off x="3716050" y="676475"/>
              <a:ext cx="506700" cy="37413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25"/>
            <p:cNvCxnSpPr>
              <a:stCxn id="227" idx="5"/>
              <a:endCxn id="233" idx="0"/>
            </p:cNvCxnSpPr>
            <p:nvPr/>
          </p:nvCxnSpPr>
          <p:spPr>
            <a:xfrm>
              <a:off x="3895196" y="602842"/>
              <a:ext cx="1607700" cy="35748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25"/>
            <p:cNvCxnSpPr>
              <a:endCxn id="235" idx="1"/>
            </p:cNvCxnSpPr>
            <p:nvPr/>
          </p:nvCxnSpPr>
          <p:spPr>
            <a:xfrm>
              <a:off x="3895129" y="602933"/>
              <a:ext cx="2347500" cy="29970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25"/>
            <p:cNvCxnSpPr>
              <a:stCxn id="227" idx="6"/>
              <a:endCxn id="231" idx="1"/>
            </p:cNvCxnSpPr>
            <p:nvPr/>
          </p:nvCxnSpPr>
          <p:spPr>
            <a:xfrm>
              <a:off x="3969400" y="425075"/>
              <a:ext cx="2616000" cy="19974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25"/>
            <p:cNvCxnSpPr>
              <a:endCxn id="236" idx="2"/>
            </p:cNvCxnSpPr>
            <p:nvPr/>
          </p:nvCxnSpPr>
          <p:spPr>
            <a:xfrm>
              <a:off x="3969300" y="425175"/>
              <a:ext cx="2382000" cy="9258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25"/>
            <p:cNvCxnSpPr>
              <a:stCxn id="227" idx="6"/>
              <a:endCxn id="230" idx="2"/>
            </p:cNvCxnSpPr>
            <p:nvPr/>
          </p:nvCxnSpPr>
          <p:spPr>
            <a:xfrm>
              <a:off x="3969400" y="425075"/>
              <a:ext cx="1211700" cy="1125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25"/>
            <p:cNvCxnSpPr>
              <a:stCxn id="226" idx="3"/>
              <a:endCxn id="228" idx="7"/>
            </p:cNvCxnSpPr>
            <p:nvPr/>
          </p:nvCxnSpPr>
          <p:spPr>
            <a:xfrm flipH="1">
              <a:off x="1809179" y="1025942"/>
              <a:ext cx="523800" cy="7224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25"/>
            <p:cNvCxnSpPr>
              <a:stCxn id="226" idx="4"/>
              <a:endCxn id="229" idx="7"/>
            </p:cNvCxnSpPr>
            <p:nvPr/>
          </p:nvCxnSpPr>
          <p:spPr>
            <a:xfrm flipH="1">
              <a:off x="2053125" y="1099575"/>
              <a:ext cx="459000" cy="20661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25"/>
            <p:cNvCxnSpPr>
              <a:stCxn id="226" idx="4"/>
              <a:endCxn id="234" idx="0"/>
            </p:cNvCxnSpPr>
            <p:nvPr/>
          </p:nvCxnSpPr>
          <p:spPr>
            <a:xfrm>
              <a:off x="2512125" y="1099575"/>
              <a:ext cx="430500" cy="30324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25"/>
            <p:cNvCxnSpPr>
              <a:stCxn id="226" idx="5"/>
              <a:endCxn id="232" idx="1"/>
            </p:cNvCxnSpPr>
            <p:nvPr/>
          </p:nvCxnSpPr>
          <p:spPr>
            <a:xfrm>
              <a:off x="2691271" y="1025942"/>
              <a:ext cx="1352400" cy="34653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25"/>
            <p:cNvCxnSpPr>
              <a:stCxn id="226" idx="5"/>
              <a:endCxn id="233" idx="0"/>
            </p:cNvCxnSpPr>
            <p:nvPr/>
          </p:nvCxnSpPr>
          <p:spPr>
            <a:xfrm>
              <a:off x="2691271" y="1025942"/>
              <a:ext cx="2811600" cy="31518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25"/>
            <p:cNvCxnSpPr>
              <a:stCxn id="226" idx="5"/>
              <a:endCxn id="235" idx="1"/>
            </p:cNvCxnSpPr>
            <p:nvPr/>
          </p:nvCxnSpPr>
          <p:spPr>
            <a:xfrm>
              <a:off x="2691271" y="1025942"/>
              <a:ext cx="3551400" cy="25740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25"/>
            <p:cNvCxnSpPr>
              <a:stCxn id="226" idx="5"/>
              <a:endCxn id="231" idx="1"/>
            </p:cNvCxnSpPr>
            <p:nvPr/>
          </p:nvCxnSpPr>
          <p:spPr>
            <a:xfrm>
              <a:off x="2691271" y="1025942"/>
              <a:ext cx="3894300" cy="13965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25"/>
            <p:cNvCxnSpPr>
              <a:endCxn id="236" idx="2"/>
            </p:cNvCxnSpPr>
            <p:nvPr/>
          </p:nvCxnSpPr>
          <p:spPr>
            <a:xfrm>
              <a:off x="2765400" y="848175"/>
              <a:ext cx="3585900" cy="50280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25"/>
            <p:cNvCxnSpPr>
              <a:endCxn id="230" idx="3"/>
            </p:cNvCxnSpPr>
            <p:nvPr/>
          </p:nvCxnSpPr>
          <p:spPr>
            <a:xfrm rot="10800000" flipH="1">
              <a:off x="2765579" y="715217"/>
              <a:ext cx="2489700" cy="13290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5"/>
            <p:cNvCxnSpPr>
              <a:endCxn id="230" idx="3"/>
            </p:cNvCxnSpPr>
            <p:nvPr/>
          </p:nvCxnSpPr>
          <p:spPr>
            <a:xfrm rot="10800000" flipH="1">
              <a:off x="1883279" y="715217"/>
              <a:ext cx="3372000" cy="121080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25"/>
            <p:cNvCxnSpPr>
              <a:stCxn id="228" idx="6"/>
              <a:endCxn id="236" idx="2"/>
            </p:cNvCxnSpPr>
            <p:nvPr/>
          </p:nvCxnSpPr>
          <p:spPr>
            <a:xfrm rot="10800000" flipH="1">
              <a:off x="1883400" y="1350975"/>
              <a:ext cx="4467900" cy="57510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25"/>
            <p:cNvCxnSpPr>
              <a:stCxn id="228" idx="6"/>
              <a:endCxn id="231" idx="1"/>
            </p:cNvCxnSpPr>
            <p:nvPr/>
          </p:nvCxnSpPr>
          <p:spPr>
            <a:xfrm>
              <a:off x="1883400" y="1926075"/>
              <a:ext cx="4702200" cy="49650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25"/>
            <p:cNvCxnSpPr>
              <a:stCxn id="228" idx="6"/>
              <a:endCxn id="235" idx="1"/>
            </p:cNvCxnSpPr>
            <p:nvPr/>
          </p:nvCxnSpPr>
          <p:spPr>
            <a:xfrm>
              <a:off x="1883400" y="1926075"/>
              <a:ext cx="4359300" cy="1674000"/>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25"/>
            <p:cNvCxnSpPr>
              <a:stCxn id="228" idx="5"/>
              <a:endCxn id="233" idx="1"/>
            </p:cNvCxnSpPr>
            <p:nvPr/>
          </p:nvCxnSpPr>
          <p:spPr>
            <a:xfrm>
              <a:off x="1809196" y="2103842"/>
              <a:ext cx="3514800" cy="214740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25"/>
            <p:cNvCxnSpPr>
              <a:stCxn id="228" idx="5"/>
              <a:endCxn id="232" idx="1"/>
            </p:cNvCxnSpPr>
            <p:nvPr/>
          </p:nvCxnSpPr>
          <p:spPr>
            <a:xfrm>
              <a:off x="1809196" y="2103842"/>
              <a:ext cx="2234400" cy="238740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5"/>
            <p:cNvCxnSpPr>
              <a:stCxn id="228" idx="5"/>
              <a:endCxn id="234" idx="1"/>
            </p:cNvCxnSpPr>
            <p:nvPr/>
          </p:nvCxnSpPr>
          <p:spPr>
            <a:xfrm>
              <a:off x="1809196" y="2103842"/>
              <a:ext cx="954300" cy="210180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25"/>
            <p:cNvCxnSpPr>
              <a:stCxn id="228" idx="4"/>
              <a:endCxn id="229" idx="0"/>
            </p:cNvCxnSpPr>
            <p:nvPr/>
          </p:nvCxnSpPr>
          <p:spPr>
            <a:xfrm>
              <a:off x="1630050" y="2177475"/>
              <a:ext cx="243900" cy="914700"/>
            </a:xfrm>
            <a:prstGeom prst="straightConnector1">
              <a:avLst/>
            </a:prstGeom>
            <a:noFill/>
            <a:ln w="9525" cap="flat" cmpd="sng">
              <a:solidFill>
                <a:schemeClr val="dk2"/>
              </a:solidFill>
              <a:prstDash val="solid"/>
              <a:round/>
              <a:headEnd type="none" w="med" len="med"/>
              <a:tailEnd type="none" w="med" len="med"/>
            </a:ln>
          </p:spPr>
        </p:cxnSp>
        <p:cxnSp>
          <p:nvCxnSpPr>
            <p:cNvPr id="264" name="Google Shape;264;p25"/>
            <p:cNvCxnSpPr>
              <a:stCxn id="229" idx="5"/>
              <a:endCxn id="234" idx="1"/>
            </p:cNvCxnSpPr>
            <p:nvPr/>
          </p:nvCxnSpPr>
          <p:spPr>
            <a:xfrm>
              <a:off x="2053021" y="3521192"/>
              <a:ext cx="710400" cy="684300"/>
            </a:xfrm>
            <a:prstGeom prst="straightConnector1">
              <a:avLst/>
            </a:prstGeom>
            <a:noFill/>
            <a:ln w="9525" cap="flat" cmpd="sng">
              <a:solidFill>
                <a:schemeClr val="dk2"/>
              </a:solidFill>
              <a:prstDash val="solid"/>
              <a:round/>
              <a:headEnd type="none" w="med" len="med"/>
              <a:tailEnd type="none" w="med" len="med"/>
            </a:ln>
          </p:spPr>
        </p:cxnSp>
        <p:cxnSp>
          <p:nvCxnSpPr>
            <p:cNvPr id="265" name="Google Shape;265;p25"/>
            <p:cNvCxnSpPr>
              <a:stCxn id="229" idx="7"/>
              <a:endCxn id="230" idx="3"/>
            </p:cNvCxnSpPr>
            <p:nvPr/>
          </p:nvCxnSpPr>
          <p:spPr>
            <a:xfrm rot="10800000" flipH="1">
              <a:off x="2053021" y="715258"/>
              <a:ext cx="3202200" cy="24504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25"/>
            <p:cNvCxnSpPr>
              <a:stCxn id="229" idx="7"/>
              <a:endCxn id="236" idx="3"/>
            </p:cNvCxnSpPr>
            <p:nvPr/>
          </p:nvCxnSpPr>
          <p:spPr>
            <a:xfrm rot="10800000" flipH="1">
              <a:off x="2053021" y="1528858"/>
              <a:ext cx="4372500" cy="16368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25"/>
            <p:cNvCxnSpPr>
              <a:stCxn id="229" idx="6"/>
              <a:endCxn id="231" idx="2"/>
            </p:cNvCxnSpPr>
            <p:nvPr/>
          </p:nvCxnSpPr>
          <p:spPr>
            <a:xfrm rot="10800000" flipH="1">
              <a:off x="2127225" y="2600325"/>
              <a:ext cx="4384200" cy="743100"/>
            </a:xfrm>
            <a:prstGeom prst="straightConnector1">
              <a:avLst/>
            </a:prstGeom>
            <a:noFill/>
            <a:ln w="9525" cap="flat" cmpd="sng">
              <a:solidFill>
                <a:schemeClr val="dk2"/>
              </a:solidFill>
              <a:prstDash val="solid"/>
              <a:round/>
              <a:headEnd type="none" w="med" len="med"/>
              <a:tailEnd type="none" w="med" len="med"/>
            </a:ln>
          </p:spPr>
        </p:cxnSp>
        <p:cxnSp>
          <p:nvCxnSpPr>
            <p:cNvPr id="268" name="Google Shape;268;p25"/>
            <p:cNvCxnSpPr>
              <a:stCxn id="229" idx="6"/>
              <a:endCxn id="235" idx="1"/>
            </p:cNvCxnSpPr>
            <p:nvPr/>
          </p:nvCxnSpPr>
          <p:spPr>
            <a:xfrm>
              <a:off x="2127225" y="3343425"/>
              <a:ext cx="4115400" cy="2565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5"/>
            <p:cNvCxnSpPr>
              <a:stCxn id="229" idx="6"/>
              <a:endCxn id="233" idx="1"/>
            </p:cNvCxnSpPr>
            <p:nvPr/>
          </p:nvCxnSpPr>
          <p:spPr>
            <a:xfrm>
              <a:off x="2127225" y="3343425"/>
              <a:ext cx="3196500" cy="9081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25"/>
            <p:cNvCxnSpPr>
              <a:stCxn id="229" idx="5"/>
              <a:endCxn id="232" idx="0"/>
            </p:cNvCxnSpPr>
            <p:nvPr/>
          </p:nvCxnSpPr>
          <p:spPr>
            <a:xfrm>
              <a:off x="2053021" y="3521192"/>
              <a:ext cx="2169600" cy="89640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25"/>
            <p:cNvCxnSpPr>
              <a:endCxn id="230" idx="3"/>
            </p:cNvCxnSpPr>
            <p:nvPr/>
          </p:nvCxnSpPr>
          <p:spPr>
            <a:xfrm rot="10800000" flipH="1">
              <a:off x="3121679" y="715217"/>
              <a:ext cx="2133600" cy="349020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25"/>
            <p:cNvCxnSpPr>
              <a:endCxn id="236" idx="3"/>
            </p:cNvCxnSpPr>
            <p:nvPr/>
          </p:nvCxnSpPr>
          <p:spPr>
            <a:xfrm rot="10800000" flipH="1">
              <a:off x="3121604" y="1528742"/>
              <a:ext cx="3303900" cy="26769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25"/>
            <p:cNvCxnSpPr>
              <a:stCxn id="234" idx="7"/>
              <a:endCxn id="231" idx="2"/>
            </p:cNvCxnSpPr>
            <p:nvPr/>
          </p:nvCxnSpPr>
          <p:spPr>
            <a:xfrm rot="10800000" flipH="1">
              <a:off x="3121646" y="2600258"/>
              <a:ext cx="3389700" cy="1605300"/>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25"/>
            <p:cNvCxnSpPr>
              <a:stCxn id="234" idx="7"/>
              <a:endCxn id="235" idx="1"/>
            </p:cNvCxnSpPr>
            <p:nvPr/>
          </p:nvCxnSpPr>
          <p:spPr>
            <a:xfrm rot="10800000" flipH="1">
              <a:off x="3121646" y="3599858"/>
              <a:ext cx="3120900" cy="60570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5"/>
            <p:cNvCxnSpPr>
              <a:stCxn id="234" idx="7"/>
              <a:endCxn id="233" idx="1"/>
            </p:cNvCxnSpPr>
            <p:nvPr/>
          </p:nvCxnSpPr>
          <p:spPr>
            <a:xfrm>
              <a:off x="3121646" y="4205558"/>
              <a:ext cx="2202300" cy="459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25"/>
            <p:cNvCxnSpPr>
              <a:stCxn id="234" idx="6"/>
              <a:endCxn id="232" idx="1"/>
            </p:cNvCxnSpPr>
            <p:nvPr/>
          </p:nvCxnSpPr>
          <p:spPr>
            <a:xfrm>
              <a:off x="3195850" y="4383325"/>
              <a:ext cx="847800" cy="1080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25"/>
            <p:cNvCxnSpPr>
              <a:stCxn id="232" idx="6"/>
              <a:endCxn id="233" idx="3"/>
            </p:cNvCxnSpPr>
            <p:nvPr/>
          </p:nvCxnSpPr>
          <p:spPr>
            <a:xfrm rot="10800000" flipH="1">
              <a:off x="4476100" y="4606975"/>
              <a:ext cx="847800" cy="621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25"/>
            <p:cNvCxnSpPr>
              <a:stCxn id="232" idx="7"/>
              <a:endCxn id="235" idx="2"/>
            </p:cNvCxnSpPr>
            <p:nvPr/>
          </p:nvCxnSpPr>
          <p:spPr>
            <a:xfrm rot="10800000" flipH="1">
              <a:off x="4401896" y="3777608"/>
              <a:ext cx="1766400" cy="71370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25"/>
            <p:cNvCxnSpPr>
              <a:stCxn id="232" idx="7"/>
              <a:endCxn id="231" idx="3"/>
            </p:cNvCxnSpPr>
            <p:nvPr/>
          </p:nvCxnSpPr>
          <p:spPr>
            <a:xfrm rot="10800000" flipH="1">
              <a:off x="4401896" y="2778008"/>
              <a:ext cx="2183700" cy="171330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25"/>
            <p:cNvCxnSpPr>
              <a:stCxn id="232" idx="7"/>
              <a:endCxn id="236" idx="3"/>
            </p:cNvCxnSpPr>
            <p:nvPr/>
          </p:nvCxnSpPr>
          <p:spPr>
            <a:xfrm rot="10800000" flipH="1">
              <a:off x="4401896" y="1528808"/>
              <a:ext cx="2023500" cy="29625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a:stCxn id="232" idx="0"/>
              <a:endCxn id="230" idx="4"/>
            </p:cNvCxnSpPr>
            <p:nvPr/>
          </p:nvCxnSpPr>
          <p:spPr>
            <a:xfrm rot="10800000" flipH="1">
              <a:off x="4222750" y="788875"/>
              <a:ext cx="1211700" cy="362880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25"/>
            <p:cNvCxnSpPr>
              <a:stCxn id="233" idx="0"/>
              <a:endCxn id="230" idx="4"/>
            </p:cNvCxnSpPr>
            <p:nvPr/>
          </p:nvCxnSpPr>
          <p:spPr>
            <a:xfrm rot="10800000">
              <a:off x="5434300" y="788950"/>
              <a:ext cx="68700" cy="338880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25"/>
            <p:cNvCxnSpPr>
              <a:stCxn id="233" idx="0"/>
              <a:endCxn id="236" idx="3"/>
            </p:cNvCxnSpPr>
            <p:nvPr/>
          </p:nvCxnSpPr>
          <p:spPr>
            <a:xfrm rot="10800000" flipH="1">
              <a:off x="5503000" y="1528750"/>
              <a:ext cx="922500" cy="2649000"/>
            </a:xfrm>
            <a:prstGeom prst="straightConnector1">
              <a:avLst/>
            </a:prstGeom>
            <a:noFill/>
            <a:ln w="9525" cap="flat" cmpd="sng">
              <a:solidFill>
                <a:schemeClr val="dk2"/>
              </a:solidFill>
              <a:prstDash val="solid"/>
              <a:round/>
              <a:headEnd type="none" w="med" len="med"/>
              <a:tailEnd type="none" w="med" len="med"/>
            </a:ln>
          </p:spPr>
        </p:cxnSp>
        <p:cxnSp>
          <p:nvCxnSpPr>
            <p:cNvPr id="284" name="Google Shape;284;p25"/>
            <p:cNvCxnSpPr>
              <a:stCxn id="233" idx="7"/>
              <a:endCxn id="231" idx="3"/>
            </p:cNvCxnSpPr>
            <p:nvPr/>
          </p:nvCxnSpPr>
          <p:spPr>
            <a:xfrm rot="10800000" flipH="1">
              <a:off x="5682146" y="2778083"/>
              <a:ext cx="903300" cy="147330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25"/>
            <p:cNvCxnSpPr>
              <a:stCxn id="233" idx="7"/>
              <a:endCxn id="235" idx="3"/>
            </p:cNvCxnSpPr>
            <p:nvPr/>
          </p:nvCxnSpPr>
          <p:spPr>
            <a:xfrm rot="10800000" flipH="1">
              <a:off x="5682146" y="3955583"/>
              <a:ext cx="560400" cy="295800"/>
            </a:xfrm>
            <a:prstGeom prst="straightConnector1">
              <a:avLst/>
            </a:prstGeom>
            <a:noFill/>
            <a:ln w="9525" cap="flat" cmpd="sng">
              <a:solidFill>
                <a:schemeClr val="dk2"/>
              </a:solidFill>
              <a:prstDash val="solid"/>
              <a:round/>
              <a:headEnd type="none" w="med" len="med"/>
              <a:tailEnd type="none" w="med" len="med"/>
            </a:ln>
          </p:spPr>
        </p:cxnSp>
        <p:cxnSp>
          <p:nvCxnSpPr>
            <p:cNvPr id="286" name="Google Shape;286;p25"/>
            <p:cNvCxnSpPr>
              <a:stCxn id="235" idx="0"/>
              <a:endCxn id="230" idx="4"/>
            </p:cNvCxnSpPr>
            <p:nvPr/>
          </p:nvCxnSpPr>
          <p:spPr>
            <a:xfrm rot="10800000">
              <a:off x="5434475" y="788800"/>
              <a:ext cx="987300" cy="273750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5"/>
            <p:cNvCxnSpPr>
              <a:stCxn id="235" idx="0"/>
              <a:endCxn id="236" idx="3"/>
            </p:cNvCxnSpPr>
            <p:nvPr/>
          </p:nvCxnSpPr>
          <p:spPr>
            <a:xfrm rot="10800000" flipH="1">
              <a:off x="6421775" y="1528600"/>
              <a:ext cx="3600" cy="1997700"/>
            </a:xfrm>
            <a:prstGeom prst="straightConnector1">
              <a:avLst/>
            </a:prstGeom>
            <a:noFill/>
            <a:ln w="9525" cap="flat" cmpd="sng">
              <a:solidFill>
                <a:schemeClr val="dk2"/>
              </a:solidFill>
              <a:prstDash val="solid"/>
              <a:round/>
              <a:headEnd type="none" w="med" len="med"/>
              <a:tailEnd type="none" w="med" len="med"/>
            </a:ln>
          </p:spPr>
        </p:cxnSp>
        <p:cxnSp>
          <p:nvCxnSpPr>
            <p:cNvPr id="288" name="Google Shape;288;p25"/>
            <p:cNvCxnSpPr>
              <a:stCxn id="235" idx="7"/>
              <a:endCxn id="231" idx="4"/>
            </p:cNvCxnSpPr>
            <p:nvPr/>
          </p:nvCxnSpPr>
          <p:spPr>
            <a:xfrm rot="10800000" flipH="1">
              <a:off x="6600921" y="2851733"/>
              <a:ext cx="163800" cy="7482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p25"/>
            <p:cNvCxnSpPr>
              <a:stCxn id="231" idx="0"/>
              <a:endCxn id="230" idx="4"/>
            </p:cNvCxnSpPr>
            <p:nvPr/>
          </p:nvCxnSpPr>
          <p:spPr>
            <a:xfrm rot="10800000">
              <a:off x="5434475" y="788925"/>
              <a:ext cx="1330200" cy="15600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a:stCxn id="231" idx="0"/>
              <a:endCxn id="236" idx="4"/>
            </p:cNvCxnSpPr>
            <p:nvPr/>
          </p:nvCxnSpPr>
          <p:spPr>
            <a:xfrm rot="10800000">
              <a:off x="6604775" y="1602525"/>
              <a:ext cx="159900" cy="74640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25"/>
            <p:cNvCxnSpPr>
              <a:stCxn id="236" idx="1"/>
              <a:endCxn id="230" idx="5"/>
            </p:cNvCxnSpPr>
            <p:nvPr/>
          </p:nvCxnSpPr>
          <p:spPr>
            <a:xfrm rot="10800000">
              <a:off x="5613704" y="715108"/>
              <a:ext cx="811800" cy="458100"/>
            </a:xfrm>
            <a:prstGeom prst="straightConnector1">
              <a:avLst/>
            </a:prstGeom>
            <a:noFill/>
            <a:ln w="9525" cap="flat" cmpd="sng">
              <a:solidFill>
                <a:schemeClr val="dk2"/>
              </a:solidFill>
              <a:prstDash val="solid"/>
              <a:round/>
              <a:headEnd type="none" w="med" len="med"/>
              <a:tailEnd type="none" w="med" len="med"/>
            </a:ln>
          </p:spPr>
        </p:cxnSp>
      </p:grpSp>
      <p:sp>
        <p:nvSpPr>
          <p:cNvPr id="292" name="Google Shape;292;p25"/>
          <p:cNvSpPr txBox="1"/>
          <p:nvPr/>
        </p:nvSpPr>
        <p:spPr>
          <a:xfrm>
            <a:off x="7772400" y="6450"/>
            <a:ext cx="1371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rPr>
              <a:t>at some </a:t>
            </a:r>
            <a:r>
              <a:rPr lang="en-US" sz="1800" b="1" i="1">
                <a:solidFill>
                  <a:schemeClr val="dk1"/>
                </a:solidFill>
              </a:rPr>
              <a:t>t</a:t>
            </a:r>
            <a:r>
              <a:rPr lang="en-US" sz="1800" b="1">
                <a:solidFill>
                  <a:schemeClr val="dk1"/>
                </a:solidFill>
              </a:rPr>
              <a:t>,</a:t>
            </a:r>
            <a:endParaRPr sz="1800" b="1">
              <a:solidFill>
                <a:schemeClr val="dk1"/>
              </a:solidFill>
            </a:endParaRPr>
          </a:p>
          <a:p>
            <a:pPr marL="0" lvl="0" indent="0" algn="ctr" rtl="0">
              <a:spcBef>
                <a:spcPts val="0"/>
              </a:spcBef>
              <a:spcAft>
                <a:spcPts val="0"/>
              </a:spcAft>
              <a:buNone/>
            </a:pPr>
            <a:r>
              <a:rPr lang="en-US" sz="1800" b="1">
                <a:solidFill>
                  <a:srgbClr val="674EA7"/>
                </a:solidFill>
              </a:rPr>
              <a:t>S = 8</a:t>
            </a:r>
            <a:endParaRPr sz="1800" b="1">
              <a:solidFill>
                <a:srgbClr val="674EA7"/>
              </a:solidFill>
            </a:endParaRPr>
          </a:p>
          <a:p>
            <a:pPr marL="0" lvl="0" indent="0" algn="ctr" rtl="0">
              <a:spcBef>
                <a:spcPts val="0"/>
              </a:spcBef>
              <a:spcAft>
                <a:spcPts val="0"/>
              </a:spcAft>
              <a:buNone/>
            </a:pPr>
            <a:r>
              <a:rPr lang="en-US" sz="1800" b="1">
                <a:solidFill>
                  <a:srgbClr val="CC0000"/>
                </a:solidFill>
              </a:rPr>
              <a:t>I = 1</a:t>
            </a:r>
            <a:endParaRPr sz="1800" b="1">
              <a:solidFill>
                <a:srgbClr val="CC0000"/>
              </a:solidFill>
            </a:endParaRPr>
          </a:p>
          <a:p>
            <a:pPr marL="0" lvl="0" indent="0" algn="ctr" rtl="0">
              <a:spcBef>
                <a:spcPts val="0"/>
              </a:spcBef>
              <a:spcAft>
                <a:spcPts val="0"/>
              </a:spcAft>
              <a:buNone/>
            </a:pPr>
            <a:r>
              <a:rPr lang="en-US" sz="1800" b="1">
                <a:solidFill>
                  <a:srgbClr val="999999"/>
                </a:solidFill>
              </a:rPr>
              <a:t>R = 2</a:t>
            </a:r>
            <a:endParaRPr sz="1800" b="1">
              <a:solidFill>
                <a:srgbClr val="999999"/>
              </a:solidFill>
            </a:endParaRPr>
          </a:p>
        </p:txBody>
      </p:sp>
      <p:sp>
        <p:nvSpPr>
          <p:cNvPr id="293" name="Google Shape;293;p25"/>
          <p:cNvSpPr txBox="1"/>
          <p:nvPr/>
        </p:nvSpPr>
        <p:spPr>
          <a:xfrm>
            <a:off x="35775" y="0"/>
            <a:ext cx="2425500" cy="36794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D9D9D9"/>
                </a:solidFill>
                <a:latin typeface="Helvetica Neue"/>
                <a:ea typeface="Helvetica Neue"/>
                <a:cs typeface="Helvetica Neue"/>
                <a:sym typeface="Helvetica Neue"/>
              </a:rPr>
              <a:t>Population, </a:t>
            </a:r>
            <a:r>
              <a:rPr lang="en-US" b="1" i="1" dirty="0">
                <a:solidFill>
                  <a:srgbClr val="D9D9D9"/>
                </a:solidFill>
                <a:latin typeface="Helvetica Neue"/>
                <a:ea typeface="Helvetica Neue"/>
                <a:cs typeface="Helvetica Neue"/>
                <a:sym typeface="Helvetica Neue"/>
              </a:rPr>
              <a:t>N</a:t>
            </a:r>
            <a:r>
              <a:rPr lang="en-US" dirty="0">
                <a:solidFill>
                  <a:srgbClr val="D9D9D9"/>
                </a:solidFill>
                <a:latin typeface="Helvetica Neue"/>
                <a:ea typeface="Helvetica Neue"/>
                <a:cs typeface="Helvetica Neue"/>
                <a:sym typeface="Helvetica Neue"/>
              </a:rPr>
              <a:t>, of hosts</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“Time” in steps: </a:t>
            </a:r>
            <a:r>
              <a:rPr lang="en-US" b="1" i="1" dirty="0">
                <a:solidFill>
                  <a:srgbClr val="D9D9D9"/>
                </a:solidFill>
                <a:latin typeface="Helvetica Neue"/>
                <a:ea typeface="Helvetica Neue"/>
                <a:cs typeface="Helvetica Neue"/>
                <a:sym typeface="Helvetica Neue"/>
              </a:rPr>
              <a:t>t</a:t>
            </a:r>
            <a:r>
              <a:rPr lang="en-US" dirty="0">
                <a:solidFill>
                  <a:srgbClr val="D9D9D9"/>
                </a:solidFill>
                <a:latin typeface="Helvetica Neue"/>
                <a:ea typeface="Helvetica Neue"/>
                <a:cs typeface="Helvetica Neue"/>
                <a:sym typeface="Helvetica Neue"/>
              </a:rPr>
              <a:t>, </a:t>
            </a:r>
            <a:r>
              <a:rPr lang="en-US" i="1" dirty="0">
                <a:solidFill>
                  <a:srgbClr val="D9D9D9"/>
                </a:solidFill>
                <a:latin typeface="Helvetica Neue"/>
                <a:ea typeface="Helvetica Neue"/>
                <a:cs typeface="Helvetica Neue"/>
                <a:sym typeface="Helvetica Neue"/>
              </a:rPr>
              <a:t>t+1</a:t>
            </a:r>
            <a:r>
              <a:rPr lang="en-US" dirty="0">
                <a:solidFill>
                  <a:srgbClr val="D9D9D9"/>
                </a:solidFill>
                <a:latin typeface="Helvetica Neue"/>
                <a:ea typeface="Helvetica Neue"/>
                <a:cs typeface="Helvetica Neue"/>
                <a:sym typeface="Helvetica Neue"/>
              </a:rPr>
              <a:t>, … </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Hosts either </a:t>
            </a:r>
            <a:r>
              <a:rPr lang="en-US" b="1" i="1" dirty="0">
                <a:solidFill>
                  <a:srgbClr val="D9D9D9"/>
                </a:solidFill>
                <a:latin typeface="Helvetica Neue"/>
                <a:ea typeface="Helvetica Neue"/>
                <a:cs typeface="Helvetica Neue"/>
                <a:sym typeface="Helvetica Neue"/>
              </a:rPr>
              <a:t>Susceptible</a:t>
            </a:r>
            <a:r>
              <a:rPr lang="en-US" dirty="0">
                <a:solidFill>
                  <a:srgbClr val="D9D9D9"/>
                </a:solidFill>
                <a:latin typeface="Helvetica Neue"/>
                <a:ea typeface="Helvetica Neue"/>
                <a:cs typeface="Helvetica Neue"/>
                <a:sym typeface="Helvetica Neue"/>
              </a:rPr>
              <a:t>, </a:t>
            </a:r>
            <a:r>
              <a:rPr lang="en-US" b="1" i="1" dirty="0">
                <a:solidFill>
                  <a:srgbClr val="D9D9D9"/>
                </a:solidFill>
                <a:latin typeface="Helvetica Neue"/>
                <a:ea typeface="Helvetica Neue"/>
                <a:cs typeface="Helvetica Neue"/>
                <a:sym typeface="Helvetica Neue"/>
              </a:rPr>
              <a:t>Infectious</a:t>
            </a:r>
            <a:r>
              <a:rPr lang="en-US" dirty="0">
                <a:solidFill>
                  <a:srgbClr val="D9D9D9"/>
                </a:solidFill>
                <a:latin typeface="Helvetica Neue"/>
                <a:ea typeface="Helvetica Neue"/>
                <a:cs typeface="Helvetica Neue"/>
                <a:sym typeface="Helvetica Neue"/>
              </a:rPr>
              <a:t>, or </a:t>
            </a:r>
            <a:r>
              <a:rPr lang="en-US" b="1" i="1" dirty="0">
                <a:solidFill>
                  <a:srgbClr val="D9D9D9"/>
                </a:solidFill>
                <a:latin typeface="Helvetica Neue"/>
                <a:ea typeface="Helvetica Neue"/>
                <a:cs typeface="Helvetica Neue"/>
                <a:sym typeface="Helvetica Neue"/>
              </a:rPr>
              <a:t>Removed</a:t>
            </a:r>
            <a:endParaRPr b="1"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chemeClr val="dk1"/>
                </a:solidFill>
                <a:latin typeface="Helvetica Neue"/>
                <a:ea typeface="Helvetica Neue"/>
                <a:cs typeface="Helvetica Neue"/>
                <a:sym typeface="Helvetica Neue"/>
              </a:rPr>
              <a:t>Each time step, </a:t>
            </a:r>
            <a:r>
              <a:rPr lang="en-US" b="1" i="1" dirty="0">
                <a:solidFill>
                  <a:schemeClr val="dk1"/>
                </a:solidFill>
                <a:latin typeface="Helvetica Neue"/>
                <a:ea typeface="Helvetica Neue"/>
                <a:cs typeface="Helvetica Neue"/>
                <a:sym typeface="Helvetica Neue"/>
              </a:rPr>
              <a:t>all </a:t>
            </a:r>
            <a:r>
              <a:rPr lang="en-US" b="1" i="1" dirty="0" err="1">
                <a:solidFill>
                  <a:schemeClr val="dk1"/>
                </a:solidFill>
                <a:latin typeface="Helvetica Neue"/>
                <a:ea typeface="Helvetica Neue"/>
                <a:cs typeface="Helvetica Neue"/>
                <a:sym typeface="Helvetica Neue"/>
              </a:rPr>
              <a:t>neighbours</a:t>
            </a:r>
            <a:r>
              <a:rPr lang="en-US" dirty="0">
                <a:solidFill>
                  <a:schemeClr val="dk1"/>
                </a:solidFill>
                <a:latin typeface="Helvetica Neue"/>
                <a:ea typeface="Helvetica Neue"/>
                <a:cs typeface="Helvetica Neue"/>
                <a:sym typeface="Helvetica Neue"/>
              </a:rPr>
              <a:t> </a:t>
            </a:r>
            <a:r>
              <a:rPr lang="en-US" b="1" dirty="0">
                <a:solidFill>
                  <a:schemeClr val="dk2"/>
                </a:solidFill>
                <a:latin typeface="Helvetica Neue"/>
                <a:ea typeface="Helvetica Neue"/>
                <a:cs typeface="Helvetica Neue"/>
                <a:sym typeface="Helvetica Neue"/>
              </a:rPr>
              <a:t>interact</a:t>
            </a:r>
            <a:endParaRPr b="1" dirty="0">
              <a:solidFill>
                <a:schemeClr val="dk2"/>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When </a:t>
            </a:r>
            <a:r>
              <a:rPr lang="en-US" i="1" dirty="0">
                <a:solidFill>
                  <a:srgbClr val="D9D9D9"/>
                </a:solidFill>
                <a:latin typeface="Helvetica Neue"/>
                <a:ea typeface="Helvetica Neue"/>
                <a:cs typeface="Helvetica Neue"/>
                <a:sym typeface="Helvetica Neue"/>
              </a:rPr>
              <a:t>I</a:t>
            </a:r>
            <a:r>
              <a:rPr lang="en-US" dirty="0">
                <a:solidFill>
                  <a:srgbClr val="D9D9D9"/>
                </a:solidFill>
                <a:latin typeface="Helvetica Neue"/>
                <a:ea typeface="Helvetica Neue"/>
                <a:cs typeface="Helvetica Neue"/>
                <a:sym typeface="Helvetica Neue"/>
              </a:rPr>
              <a:t> and </a:t>
            </a:r>
            <a:r>
              <a:rPr lang="en-US" i="1" dirty="0">
                <a:solidFill>
                  <a:srgbClr val="D9D9D9"/>
                </a:solidFill>
                <a:latin typeface="Helvetica Neue"/>
                <a:ea typeface="Helvetica Neue"/>
                <a:cs typeface="Helvetica Neue"/>
                <a:sym typeface="Helvetica Neue"/>
              </a:rPr>
              <a:t>S</a:t>
            </a:r>
            <a:r>
              <a:rPr lang="en-US" dirty="0">
                <a:solidFill>
                  <a:srgbClr val="D9D9D9"/>
                </a:solidFill>
                <a:latin typeface="Helvetica Neue"/>
                <a:ea typeface="Helvetica Neue"/>
                <a:cs typeface="Helvetica Neue"/>
                <a:sym typeface="Helvetica Neue"/>
              </a:rPr>
              <a:t> interact at </a:t>
            </a:r>
            <a:r>
              <a:rPr lang="en-US" i="1" dirty="0">
                <a:solidFill>
                  <a:srgbClr val="D9D9D9"/>
                </a:solidFill>
                <a:latin typeface="Helvetica Neue"/>
                <a:ea typeface="Helvetica Neue"/>
                <a:cs typeface="Helvetica Neue"/>
                <a:sym typeface="Helvetica Neue"/>
              </a:rPr>
              <a:t>t</a:t>
            </a:r>
            <a:r>
              <a:rPr lang="en-US" dirty="0">
                <a:solidFill>
                  <a:srgbClr val="D9D9D9"/>
                </a:solidFill>
                <a:latin typeface="Helvetica Neue"/>
                <a:ea typeface="Helvetica Neue"/>
                <a:cs typeface="Helvetica Neue"/>
                <a:sym typeface="Helvetica Neue"/>
              </a:rPr>
              <a:t>, probability </a:t>
            </a:r>
            <a:r>
              <a:rPr lang="en-US" i="1" dirty="0">
                <a:solidFill>
                  <a:srgbClr val="D9D9D9"/>
                </a:solidFill>
                <a:latin typeface="Helvetica Neue"/>
                <a:ea typeface="Helvetica Neue"/>
                <a:cs typeface="Helvetica Neue"/>
                <a:sym typeface="Helvetica Neue"/>
              </a:rPr>
              <a:t>p</a:t>
            </a:r>
            <a:r>
              <a:rPr lang="en-US" dirty="0">
                <a:solidFill>
                  <a:srgbClr val="D9D9D9"/>
                </a:solidFill>
                <a:latin typeface="Helvetica Neue"/>
                <a:ea typeface="Helvetica Neue"/>
                <a:cs typeface="Helvetica Neue"/>
                <a:sym typeface="Helvetica Neue"/>
              </a:rPr>
              <a:t> that the </a:t>
            </a:r>
            <a:r>
              <a:rPr lang="en-US" i="1" dirty="0">
                <a:solidFill>
                  <a:srgbClr val="D9D9D9"/>
                </a:solidFill>
                <a:latin typeface="Helvetica Neue"/>
                <a:ea typeface="Helvetica Neue"/>
                <a:cs typeface="Helvetica Neue"/>
                <a:sym typeface="Helvetica Neue"/>
              </a:rPr>
              <a:t>S</a:t>
            </a:r>
            <a:r>
              <a:rPr lang="en-US" dirty="0">
                <a:solidFill>
                  <a:srgbClr val="D9D9D9"/>
                </a:solidFill>
                <a:latin typeface="Helvetica Neue"/>
                <a:ea typeface="Helvetica Neue"/>
                <a:cs typeface="Helvetica Neue"/>
                <a:sym typeface="Helvetica Neue"/>
              </a:rPr>
              <a:t> becomes </a:t>
            </a:r>
            <a:r>
              <a:rPr lang="en-US" i="1" dirty="0">
                <a:solidFill>
                  <a:srgbClr val="D9D9D9"/>
                </a:solidFill>
                <a:latin typeface="Helvetica Neue"/>
                <a:ea typeface="Helvetica Neue"/>
                <a:cs typeface="Helvetica Neue"/>
                <a:sym typeface="Helvetica Neue"/>
              </a:rPr>
              <a:t>I</a:t>
            </a:r>
            <a:r>
              <a:rPr lang="en-US" dirty="0">
                <a:solidFill>
                  <a:srgbClr val="D9D9D9"/>
                </a:solidFill>
                <a:latin typeface="Helvetica Neue"/>
                <a:ea typeface="Helvetica Neue"/>
                <a:cs typeface="Helvetica Neue"/>
                <a:sym typeface="Helvetica Neue"/>
              </a:rPr>
              <a:t> at </a:t>
            </a:r>
            <a:r>
              <a:rPr lang="en-US" i="1" dirty="0">
                <a:solidFill>
                  <a:srgbClr val="D9D9D9"/>
                </a:solidFill>
                <a:latin typeface="Helvetica Neue"/>
                <a:ea typeface="Helvetica Neue"/>
                <a:cs typeface="Helvetica Neue"/>
                <a:sym typeface="Helvetica Neue"/>
              </a:rPr>
              <a:t>t+1</a:t>
            </a:r>
            <a:r>
              <a:rPr lang="en-US" dirty="0">
                <a:solidFill>
                  <a:srgbClr val="D9D9D9"/>
                </a:solidFill>
                <a:latin typeface="Helvetica Neue"/>
                <a:ea typeface="Helvetica Neue"/>
                <a:cs typeface="Helvetica Neue"/>
                <a:sym typeface="Helvetica Neue"/>
              </a:rPr>
              <a:t> </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1000"/>
              </a:spcAft>
              <a:buNone/>
            </a:pPr>
            <a:r>
              <a:rPr lang="en-US" dirty="0">
                <a:solidFill>
                  <a:srgbClr val="D9D9D9"/>
                </a:solidFill>
                <a:latin typeface="Helvetica Neue"/>
                <a:ea typeface="Helvetica Neue"/>
                <a:cs typeface="Helvetica Neue"/>
                <a:sym typeface="Helvetica Neue"/>
              </a:rPr>
              <a:t>All </a:t>
            </a:r>
            <a:r>
              <a:rPr lang="en-US" i="1" dirty="0">
                <a:solidFill>
                  <a:srgbClr val="D9D9D9"/>
                </a:solidFill>
                <a:latin typeface="Helvetica Neue"/>
                <a:ea typeface="Helvetica Neue"/>
                <a:cs typeface="Helvetica Neue"/>
                <a:sym typeface="Helvetica Neue"/>
              </a:rPr>
              <a:t>I</a:t>
            </a:r>
            <a:r>
              <a:rPr lang="en-US" dirty="0">
                <a:solidFill>
                  <a:srgbClr val="D9D9D9"/>
                </a:solidFill>
                <a:latin typeface="Helvetica Neue"/>
                <a:ea typeface="Helvetica Neue"/>
                <a:cs typeface="Helvetica Neue"/>
                <a:sym typeface="Helvetica Neue"/>
              </a:rPr>
              <a:t> hosts at a time step </a:t>
            </a:r>
            <a:r>
              <a:rPr lang="en-US" i="1" dirty="0">
                <a:solidFill>
                  <a:srgbClr val="D9D9D9"/>
                </a:solidFill>
                <a:latin typeface="Helvetica Neue"/>
                <a:ea typeface="Helvetica Neue"/>
                <a:cs typeface="Helvetica Neue"/>
                <a:sym typeface="Helvetica Neue"/>
              </a:rPr>
              <a:t>t</a:t>
            </a:r>
            <a:r>
              <a:rPr lang="en-US" dirty="0">
                <a:solidFill>
                  <a:srgbClr val="D9D9D9"/>
                </a:solidFill>
                <a:latin typeface="Helvetica Neue"/>
                <a:ea typeface="Helvetica Neue"/>
                <a:cs typeface="Helvetica Neue"/>
                <a:sym typeface="Helvetica Neue"/>
              </a:rPr>
              <a:t> become </a:t>
            </a:r>
            <a:r>
              <a:rPr lang="en-US" i="1" dirty="0">
                <a:solidFill>
                  <a:srgbClr val="D9D9D9"/>
                </a:solidFill>
                <a:latin typeface="Helvetica Neue"/>
                <a:ea typeface="Helvetica Neue"/>
                <a:cs typeface="Helvetica Neue"/>
                <a:sym typeface="Helvetica Neue"/>
              </a:rPr>
              <a:t>R</a:t>
            </a:r>
            <a:r>
              <a:rPr lang="en-US" dirty="0">
                <a:solidFill>
                  <a:srgbClr val="D9D9D9"/>
                </a:solidFill>
                <a:latin typeface="Helvetica Neue"/>
                <a:ea typeface="Helvetica Neue"/>
                <a:cs typeface="Helvetica Neue"/>
                <a:sym typeface="Helvetica Neue"/>
              </a:rPr>
              <a:t> at </a:t>
            </a:r>
            <a:r>
              <a:rPr lang="en-US" i="1" dirty="0">
                <a:solidFill>
                  <a:srgbClr val="D9D9D9"/>
                </a:solidFill>
                <a:latin typeface="Helvetica Neue"/>
                <a:ea typeface="Helvetica Neue"/>
                <a:cs typeface="Helvetica Neue"/>
                <a:sym typeface="Helvetica Neue"/>
              </a:rPr>
              <a:t>t+1</a:t>
            </a:r>
            <a:endParaRPr dirty="0">
              <a:solidFill>
                <a:srgbClr val="D9D9D9"/>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grpSp>
        <p:nvGrpSpPr>
          <p:cNvPr id="298" name="Google Shape;298;p26"/>
          <p:cNvGrpSpPr/>
          <p:nvPr/>
        </p:nvGrpSpPr>
        <p:grpSpPr>
          <a:xfrm>
            <a:off x="2578608" y="201168"/>
            <a:ext cx="5641325" cy="4746800"/>
            <a:chOff x="1376700" y="173675"/>
            <a:chExt cx="5641325" cy="4746800"/>
          </a:xfrm>
        </p:grpSpPr>
        <p:sp>
          <p:nvSpPr>
            <p:cNvPr id="299" name="Google Shape;299;p26"/>
            <p:cNvSpPr/>
            <p:nvPr/>
          </p:nvSpPr>
          <p:spPr>
            <a:xfrm>
              <a:off x="2258775" y="5967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3462700" y="173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376700" y="1674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620525" y="309202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5181075" y="286050"/>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6511325" y="2348925"/>
              <a:ext cx="506700" cy="502800"/>
            </a:xfrm>
            <a:prstGeom prst="ellipse">
              <a:avLst/>
            </a:prstGeom>
            <a:solidFill>
              <a:srgbClr val="FFFFFF"/>
            </a:solidFill>
            <a:ln w="762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3969400" y="44176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5249650" y="417775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689150" y="4131925"/>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6168425" y="352630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6351300" y="109957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26"/>
            <p:cNvCxnSpPr>
              <a:stCxn id="300" idx="2"/>
              <a:endCxn id="299" idx="7"/>
            </p:cNvCxnSpPr>
            <p:nvPr/>
          </p:nvCxnSpPr>
          <p:spPr>
            <a:xfrm flipH="1">
              <a:off x="2691400" y="425075"/>
              <a:ext cx="771300" cy="245400"/>
            </a:xfrm>
            <a:prstGeom prst="straightConnector1">
              <a:avLst/>
            </a:prstGeom>
            <a:noFill/>
            <a:ln w="9525" cap="flat" cmpd="sng">
              <a:solidFill>
                <a:srgbClr val="D9D9D9"/>
              </a:solidFill>
              <a:prstDash val="solid"/>
              <a:round/>
              <a:headEnd type="none" w="med" len="med"/>
              <a:tailEnd type="none" w="med" len="med"/>
            </a:ln>
          </p:spPr>
        </p:cxnSp>
        <p:cxnSp>
          <p:nvCxnSpPr>
            <p:cNvPr id="311" name="Google Shape;311;p26"/>
            <p:cNvCxnSpPr>
              <a:stCxn id="300" idx="3"/>
              <a:endCxn id="301" idx="7"/>
            </p:cNvCxnSpPr>
            <p:nvPr/>
          </p:nvCxnSpPr>
          <p:spPr>
            <a:xfrm flipH="1">
              <a:off x="1809204" y="602842"/>
              <a:ext cx="1727700" cy="1145400"/>
            </a:xfrm>
            <a:prstGeom prst="straightConnector1">
              <a:avLst/>
            </a:prstGeom>
            <a:noFill/>
            <a:ln w="9525" cap="flat" cmpd="sng">
              <a:solidFill>
                <a:srgbClr val="D9D9D9"/>
              </a:solidFill>
              <a:prstDash val="solid"/>
              <a:round/>
              <a:headEnd type="none" w="med" len="med"/>
              <a:tailEnd type="none" w="med" len="med"/>
            </a:ln>
          </p:spPr>
        </p:cxnSp>
        <p:cxnSp>
          <p:nvCxnSpPr>
            <p:cNvPr id="312" name="Google Shape;312;p26"/>
            <p:cNvCxnSpPr>
              <a:stCxn id="300" idx="4"/>
              <a:endCxn id="302" idx="7"/>
            </p:cNvCxnSpPr>
            <p:nvPr/>
          </p:nvCxnSpPr>
          <p:spPr>
            <a:xfrm flipH="1">
              <a:off x="2053150" y="676475"/>
              <a:ext cx="1662900" cy="2489100"/>
            </a:xfrm>
            <a:prstGeom prst="straightConnector1">
              <a:avLst/>
            </a:prstGeom>
            <a:noFill/>
            <a:ln w="9525" cap="flat" cmpd="sng">
              <a:solidFill>
                <a:srgbClr val="D9D9D9"/>
              </a:solidFill>
              <a:prstDash val="solid"/>
              <a:round/>
              <a:headEnd type="none" w="med" len="med"/>
              <a:tailEnd type="none" w="med" len="med"/>
            </a:ln>
          </p:spPr>
        </p:cxnSp>
        <p:cxnSp>
          <p:nvCxnSpPr>
            <p:cNvPr id="313" name="Google Shape;313;p26"/>
            <p:cNvCxnSpPr>
              <a:stCxn id="300" idx="4"/>
              <a:endCxn id="307" idx="0"/>
            </p:cNvCxnSpPr>
            <p:nvPr/>
          </p:nvCxnSpPr>
          <p:spPr>
            <a:xfrm flipH="1">
              <a:off x="2942350" y="676475"/>
              <a:ext cx="773700" cy="3455400"/>
            </a:xfrm>
            <a:prstGeom prst="straightConnector1">
              <a:avLst/>
            </a:prstGeom>
            <a:noFill/>
            <a:ln w="9525" cap="flat" cmpd="sng">
              <a:solidFill>
                <a:srgbClr val="D9D9D9"/>
              </a:solidFill>
              <a:prstDash val="solid"/>
              <a:round/>
              <a:headEnd type="none" w="med" len="med"/>
              <a:tailEnd type="none" w="med" len="med"/>
            </a:ln>
          </p:spPr>
        </p:cxnSp>
        <p:cxnSp>
          <p:nvCxnSpPr>
            <p:cNvPr id="314" name="Google Shape;314;p26"/>
            <p:cNvCxnSpPr>
              <a:stCxn id="300" idx="4"/>
              <a:endCxn id="305" idx="0"/>
            </p:cNvCxnSpPr>
            <p:nvPr/>
          </p:nvCxnSpPr>
          <p:spPr>
            <a:xfrm>
              <a:off x="3716050" y="676475"/>
              <a:ext cx="506700" cy="3741300"/>
            </a:xfrm>
            <a:prstGeom prst="straightConnector1">
              <a:avLst/>
            </a:prstGeom>
            <a:noFill/>
            <a:ln w="9525" cap="flat" cmpd="sng">
              <a:solidFill>
                <a:srgbClr val="D9D9D9"/>
              </a:solidFill>
              <a:prstDash val="solid"/>
              <a:round/>
              <a:headEnd type="none" w="med" len="med"/>
              <a:tailEnd type="none" w="med" len="med"/>
            </a:ln>
          </p:spPr>
        </p:cxnSp>
        <p:cxnSp>
          <p:nvCxnSpPr>
            <p:cNvPr id="315" name="Google Shape;315;p26"/>
            <p:cNvCxnSpPr>
              <a:stCxn id="300" idx="5"/>
              <a:endCxn id="306" idx="0"/>
            </p:cNvCxnSpPr>
            <p:nvPr/>
          </p:nvCxnSpPr>
          <p:spPr>
            <a:xfrm>
              <a:off x="3895196" y="602842"/>
              <a:ext cx="1607700" cy="3574800"/>
            </a:xfrm>
            <a:prstGeom prst="straightConnector1">
              <a:avLst/>
            </a:prstGeom>
            <a:noFill/>
            <a:ln w="9525" cap="flat" cmpd="sng">
              <a:solidFill>
                <a:srgbClr val="D9D9D9"/>
              </a:solidFill>
              <a:prstDash val="solid"/>
              <a:round/>
              <a:headEnd type="none" w="med" len="med"/>
              <a:tailEnd type="none" w="med" len="med"/>
            </a:ln>
          </p:spPr>
        </p:cxnSp>
        <p:cxnSp>
          <p:nvCxnSpPr>
            <p:cNvPr id="316" name="Google Shape;316;p26"/>
            <p:cNvCxnSpPr>
              <a:endCxn id="308" idx="1"/>
            </p:cNvCxnSpPr>
            <p:nvPr/>
          </p:nvCxnSpPr>
          <p:spPr>
            <a:xfrm>
              <a:off x="3895129" y="602933"/>
              <a:ext cx="2347500" cy="2997000"/>
            </a:xfrm>
            <a:prstGeom prst="straightConnector1">
              <a:avLst/>
            </a:prstGeom>
            <a:noFill/>
            <a:ln w="9525" cap="flat" cmpd="sng">
              <a:solidFill>
                <a:srgbClr val="D9D9D9"/>
              </a:solidFill>
              <a:prstDash val="solid"/>
              <a:round/>
              <a:headEnd type="none" w="med" len="med"/>
              <a:tailEnd type="none" w="med" len="med"/>
            </a:ln>
          </p:spPr>
        </p:cxnSp>
        <p:cxnSp>
          <p:nvCxnSpPr>
            <p:cNvPr id="317" name="Google Shape;317;p26"/>
            <p:cNvCxnSpPr>
              <a:stCxn id="300" idx="6"/>
              <a:endCxn id="304" idx="1"/>
            </p:cNvCxnSpPr>
            <p:nvPr/>
          </p:nvCxnSpPr>
          <p:spPr>
            <a:xfrm>
              <a:off x="3969400" y="425075"/>
              <a:ext cx="2616000" cy="1997400"/>
            </a:xfrm>
            <a:prstGeom prst="straightConnector1">
              <a:avLst/>
            </a:prstGeom>
            <a:noFill/>
            <a:ln w="28575" cap="flat" cmpd="sng">
              <a:solidFill>
                <a:srgbClr val="FF9900"/>
              </a:solidFill>
              <a:prstDash val="solid"/>
              <a:round/>
              <a:headEnd type="none" w="med" len="med"/>
              <a:tailEnd type="none" w="med" len="med"/>
            </a:ln>
          </p:spPr>
        </p:cxnSp>
        <p:cxnSp>
          <p:nvCxnSpPr>
            <p:cNvPr id="318" name="Google Shape;318;p26"/>
            <p:cNvCxnSpPr>
              <a:endCxn id="309" idx="2"/>
            </p:cNvCxnSpPr>
            <p:nvPr/>
          </p:nvCxnSpPr>
          <p:spPr>
            <a:xfrm>
              <a:off x="3969300" y="425175"/>
              <a:ext cx="2382000" cy="925800"/>
            </a:xfrm>
            <a:prstGeom prst="straightConnector1">
              <a:avLst/>
            </a:prstGeom>
            <a:noFill/>
            <a:ln w="9525" cap="flat" cmpd="sng">
              <a:solidFill>
                <a:srgbClr val="D9D9D9"/>
              </a:solidFill>
              <a:prstDash val="solid"/>
              <a:round/>
              <a:headEnd type="none" w="med" len="med"/>
              <a:tailEnd type="none" w="med" len="med"/>
            </a:ln>
          </p:spPr>
        </p:cxnSp>
        <p:cxnSp>
          <p:nvCxnSpPr>
            <p:cNvPr id="319" name="Google Shape;319;p26"/>
            <p:cNvCxnSpPr>
              <a:stCxn id="300" idx="6"/>
              <a:endCxn id="303" idx="2"/>
            </p:cNvCxnSpPr>
            <p:nvPr/>
          </p:nvCxnSpPr>
          <p:spPr>
            <a:xfrm>
              <a:off x="3969400" y="425075"/>
              <a:ext cx="1211700" cy="112500"/>
            </a:xfrm>
            <a:prstGeom prst="straightConnector1">
              <a:avLst/>
            </a:prstGeom>
            <a:noFill/>
            <a:ln w="9525" cap="flat" cmpd="sng">
              <a:solidFill>
                <a:srgbClr val="D9D9D9"/>
              </a:solidFill>
              <a:prstDash val="solid"/>
              <a:round/>
              <a:headEnd type="none" w="med" len="med"/>
              <a:tailEnd type="none" w="med" len="med"/>
            </a:ln>
          </p:spPr>
        </p:cxnSp>
        <p:cxnSp>
          <p:nvCxnSpPr>
            <p:cNvPr id="320" name="Google Shape;320;p26"/>
            <p:cNvCxnSpPr>
              <a:stCxn id="299" idx="3"/>
              <a:endCxn id="301" idx="7"/>
            </p:cNvCxnSpPr>
            <p:nvPr/>
          </p:nvCxnSpPr>
          <p:spPr>
            <a:xfrm flipH="1">
              <a:off x="1809179" y="1025942"/>
              <a:ext cx="523800" cy="722400"/>
            </a:xfrm>
            <a:prstGeom prst="straightConnector1">
              <a:avLst/>
            </a:prstGeom>
            <a:noFill/>
            <a:ln w="9525" cap="flat" cmpd="sng">
              <a:solidFill>
                <a:srgbClr val="D9D9D9"/>
              </a:solidFill>
              <a:prstDash val="solid"/>
              <a:round/>
              <a:headEnd type="none" w="med" len="med"/>
              <a:tailEnd type="none" w="med" len="med"/>
            </a:ln>
          </p:spPr>
        </p:cxnSp>
        <p:cxnSp>
          <p:nvCxnSpPr>
            <p:cNvPr id="321" name="Google Shape;321;p26"/>
            <p:cNvCxnSpPr>
              <a:stCxn id="299" idx="4"/>
              <a:endCxn id="302" idx="7"/>
            </p:cNvCxnSpPr>
            <p:nvPr/>
          </p:nvCxnSpPr>
          <p:spPr>
            <a:xfrm flipH="1">
              <a:off x="2053125" y="1099575"/>
              <a:ext cx="459000" cy="2066100"/>
            </a:xfrm>
            <a:prstGeom prst="straightConnector1">
              <a:avLst/>
            </a:prstGeom>
            <a:noFill/>
            <a:ln w="9525" cap="flat" cmpd="sng">
              <a:solidFill>
                <a:srgbClr val="D9D9D9"/>
              </a:solidFill>
              <a:prstDash val="solid"/>
              <a:round/>
              <a:headEnd type="none" w="med" len="med"/>
              <a:tailEnd type="none" w="med" len="med"/>
            </a:ln>
          </p:spPr>
        </p:cxnSp>
        <p:cxnSp>
          <p:nvCxnSpPr>
            <p:cNvPr id="322" name="Google Shape;322;p26"/>
            <p:cNvCxnSpPr>
              <a:stCxn id="299" idx="4"/>
              <a:endCxn id="307" idx="0"/>
            </p:cNvCxnSpPr>
            <p:nvPr/>
          </p:nvCxnSpPr>
          <p:spPr>
            <a:xfrm>
              <a:off x="2512125" y="1099575"/>
              <a:ext cx="430500" cy="3032400"/>
            </a:xfrm>
            <a:prstGeom prst="straightConnector1">
              <a:avLst/>
            </a:prstGeom>
            <a:noFill/>
            <a:ln w="9525" cap="flat" cmpd="sng">
              <a:solidFill>
                <a:srgbClr val="D9D9D9"/>
              </a:solidFill>
              <a:prstDash val="solid"/>
              <a:round/>
              <a:headEnd type="none" w="med" len="med"/>
              <a:tailEnd type="none" w="med" len="med"/>
            </a:ln>
          </p:spPr>
        </p:cxnSp>
        <p:cxnSp>
          <p:nvCxnSpPr>
            <p:cNvPr id="323" name="Google Shape;323;p26"/>
            <p:cNvCxnSpPr>
              <a:stCxn id="299" idx="5"/>
              <a:endCxn id="305" idx="1"/>
            </p:cNvCxnSpPr>
            <p:nvPr/>
          </p:nvCxnSpPr>
          <p:spPr>
            <a:xfrm>
              <a:off x="2691271" y="1025942"/>
              <a:ext cx="1352400" cy="3465300"/>
            </a:xfrm>
            <a:prstGeom prst="straightConnector1">
              <a:avLst/>
            </a:prstGeom>
            <a:noFill/>
            <a:ln w="9525" cap="flat" cmpd="sng">
              <a:solidFill>
                <a:srgbClr val="D9D9D9"/>
              </a:solidFill>
              <a:prstDash val="solid"/>
              <a:round/>
              <a:headEnd type="none" w="med" len="med"/>
              <a:tailEnd type="none" w="med" len="med"/>
            </a:ln>
          </p:spPr>
        </p:cxnSp>
        <p:cxnSp>
          <p:nvCxnSpPr>
            <p:cNvPr id="324" name="Google Shape;324;p26"/>
            <p:cNvCxnSpPr>
              <a:stCxn id="299" idx="5"/>
              <a:endCxn id="306" idx="0"/>
            </p:cNvCxnSpPr>
            <p:nvPr/>
          </p:nvCxnSpPr>
          <p:spPr>
            <a:xfrm>
              <a:off x="2691271" y="1025942"/>
              <a:ext cx="2811600" cy="3151800"/>
            </a:xfrm>
            <a:prstGeom prst="straightConnector1">
              <a:avLst/>
            </a:prstGeom>
            <a:noFill/>
            <a:ln w="9525" cap="flat" cmpd="sng">
              <a:solidFill>
                <a:srgbClr val="D9D9D9"/>
              </a:solidFill>
              <a:prstDash val="solid"/>
              <a:round/>
              <a:headEnd type="none" w="med" len="med"/>
              <a:tailEnd type="none" w="med" len="med"/>
            </a:ln>
          </p:spPr>
        </p:cxnSp>
        <p:cxnSp>
          <p:nvCxnSpPr>
            <p:cNvPr id="325" name="Google Shape;325;p26"/>
            <p:cNvCxnSpPr>
              <a:stCxn id="299" idx="5"/>
              <a:endCxn id="308" idx="1"/>
            </p:cNvCxnSpPr>
            <p:nvPr/>
          </p:nvCxnSpPr>
          <p:spPr>
            <a:xfrm>
              <a:off x="2691271" y="1025942"/>
              <a:ext cx="3551400" cy="2574000"/>
            </a:xfrm>
            <a:prstGeom prst="straightConnector1">
              <a:avLst/>
            </a:prstGeom>
            <a:noFill/>
            <a:ln w="9525" cap="flat" cmpd="sng">
              <a:solidFill>
                <a:srgbClr val="D9D9D9"/>
              </a:solidFill>
              <a:prstDash val="solid"/>
              <a:round/>
              <a:headEnd type="none" w="med" len="med"/>
              <a:tailEnd type="none" w="med" len="med"/>
            </a:ln>
          </p:spPr>
        </p:cxnSp>
        <p:cxnSp>
          <p:nvCxnSpPr>
            <p:cNvPr id="326" name="Google Shape;326;p26"/>
            <p:cNvCxnSpPr>
              <a:stCxn id="299" idx="5"/>
              <a:endCxn id="304" idx="1"/>
            </p:cNvCxnSpPr>
            <p:nvPr/>
          </p:nvCxnSpPr>
          <p:spPr>
            <a:xfrm>
              <a:off x="2691271" y="1025942"/>
              <a:ext cx="3894300" cy="1396500"/>
            </a:xfrm>
            <a:prstGeom prst="straightConnector1">
              <a:avLst/>
            </a:prstGeom>
            <a:noFill/>
            <a:ln w="28575" cap="flat" cmpd="sng">
              <a:solidFill>
                <a:srgbClr val="FF9900"/>
              </a:solidFill>
              <a:prstDash val="solid"/>
              <a:round/>
              <a:headEnd type="none" w="med" len="med"/>
              <a:tailEnd type="none" w="med" len="med"/>
            </a:ln>
          </p:spPr>
        </p:cxnSp>
        <p:cxnSp>
          <p:nvCxnSpPr>
            <p:cNvPr id="327" name="Google Shape;327;p26"/>
            <p:cNvCxnSpPr>
              <a:endCxn id="309" idx="2"/>
            </p:cNvCxnSpPr>
            <p:nvPr/>
          </p:nvCxnSpPr>
          <p:spPr>
            <a:xfrm>
              <a:off x="2765400" y="848175"/>
              <a:ext cx="3585900" cy="502800"/>
            </a:xfrm>
            <a:prstGeom prst="straightConnector1">
              <a:avLst/>
            </a:prstGeom>
            <a:noFill/>
            <a:ln w="9525" cap="flat" cmpd="sng">
              <a:solidFill>
                <a:srgbClr val="D9D9D9"/>
              </a:solidFill>
              <a:prstDash val="solid"/>
              <a:round/>
              <a:headEnd type="none" w="med" len="med"/>
              <a:tailEnd type="none" w="med" len="med"/>
            </a:ln>
          </p:spPr>
        </p:cxnSp>
        <p:cxnSp>
          <p:nvCxnSpPr>
            <p:cNvPr id="328" name="Google Shape;328;p26"/>
            <p:cNvCxnSpPr>
              <a:endCxn id="303" idx="3"/>
            </p:cNvCxnSpPr>
            <p:nvPr/>
          </p:nvCxnSpPr>
          <p:spPr>
            <a:xfrm rot="10800000" flipH="1">
              <a:off x="2765579" y="715217"/>
              <a:ext cx="2489700" cy="132900"/>
            </a:xfrm>
            <a:prstGeom prst="straightConnector1">
              <a:avLst/>
            </a:prstGeom>
            <a:noFill/>
            <a:ln w="9525" cap="flat" cmpd="sng">
              <a:solidFill>
                <a:srgbClr val="D9D9D9"/>
              </a:solidFill>
              <a:prstDash val="solid"/>
              <a:round/>
              <a:headEnd type="none" w="med" len="med"/>
              <a:tailEnd type="none" w="med" len="med"/>
            </a:ln>
          </p:spPr>
        </p:cxnSp>
        <p:cxnSp>
          <p:nvCxnSpPr>
            <p:cNvPr id="329" name="Google Shape;329;p26"/>
            <p:cNvCxnSpPr>
              <a:endCxn id="303" idx="3"/>
            </p:cNvCxnSpPr>
            <p:nvPr/>
          </p:nvCxnSpPr>
          <p:spPr>
            <a:xfrm rot="10800000" flipH="1">
              <a:off x="1883279" y="715217"/>
              <a:ext cx="3372000" cy="1210800"/>
            </a:xfrm>
            <a:prstGeom prst="straightConnector1">
              <a:avLst/>
            </a:prstGeom>
            <a:noFill/>
            <a:ln w="9525" cap="flat" cmpd="sng">
              <a:solidFill>
                <a:srgbClr val="D9D9D9"/>
              </a:solidFill>
              <a:prstDash val="solid"/>
              <a:round/>
              <a:headEnd type="none" w="med" len="med"/>
              <a:tailEnd type="none" w="med" len="med"/>
            </a:ln>
          </p:spPr>
        </p:cxnSp>
        <p:cxnSp>
          <p:nvCxnSpPr>
            <p:cNvPr id="330" name="Google Shape;330;p26"/>
            <p:cNvCxnSpPr>
              <a:stCxn id="301" idx="6"/>
              <a:endCxn id="309" idx="2"/>
            </p:cNvCxnSpPr>
            <p:nvPr/>
          </p:nvCxnSpPr>
          <p:spPr>
            <a:xfrm rot="10800000" flipH="1">
              <a:off x="1883400" y="1350975"/>
              <a:ext cx="4467900" cy="575100"/>
            </a:xfrm>
            <a:prstGeom prst="straightConnector1">
              <a:avLst/>
            </a:prstGeom>
            <a:noFill/>
            <a:ln w="9525" cap="flat" cmpd="sng">
              <a:solidFill>
                <a:srgbClr val="D9D9D9"/>
              </a:solidFill>
              <a:prstDash val="solid"/>
              <a:round/>
              <a:headEnd type="none" w="med" len="med"/>
              <a:tailEnd type="none" w="med" len="med"/>
            </a:ln>
          </p:spPr>
        </p:cxnSp>
        <p:cxnSp>
          <p:nvCxnSpPr>
            <p:cNvPr id="331" name="Google Shape;331;p26"/>
            <p:cNvCxnSpPr>
              <a:stCxn id="301" idx="6"/>
              <a:endCxn id="304" idx="1"/>
            </p:cNvCxnSpPr>
            <p:nvPr/>
          </p:nvCxnSpPr>
          <p:spPr>
            <a:xfrm>
              <a:off x="1883400" y="1926075"/>
              <a:ext cx="4702200" cy="496500"/>
            </a:xfrm>
            <a:prstGeom prst="straightConnector1">
              <a:avLst/>
            </a:prstGeom>
            <a:noFill/>
            <a:ln w="28575" cap="flat" cmpd="sng">
              <a:solidFill>
                <a:srgbClr val="FF9900"/>
              </a:solidFill>
              <a:prstDash val="dash"/>
              <a:round/>
              <a:headEnd type="none" w="med" len="med"/>
              <a:tailEnd type="none" w="med" len="med"/>
            </a:ln>
          </p:spPr>
        </p:cxnSp>
        <p:cxnSp>
          <p:nvCxnSpPr>
            <p:cNvPr id="332" name="Google Shape;332;p26"/>
            <p:cNvCxnSpPr>
              <a:stCxn id="301" idx="6"/>
              <a:endCxn id="308" idx="1"/>
            </p:cNvCxnSpPr>
            <p:nvPr/>
          </p:nvCxnSpPr>
          <p:spPr>
            <a:xfrm>
              <a:off x="1883400" y="1926075"/>
              <a:ext cx="4359300" cy="1674000"/>
            </a:xfrm>
            <a:prstGeom prst="straightConnector1">
              <a:avLst/>
            </a:prstGeom>
            <a:noFill/>
            <a:ln w="9525" cap="flat" cmpd="sng">
              <a:solidFill>
                <a:srgbClr val="D9D9D9"/>
              </a:solidFill>
              <a:prstDash val="solid"/>
              <a:round/>
              <a:headEnd type="none" w="med" len="med"/>
              <a:tailEnd type="none" w="med" len="med"/>
            </a:ln>
          </p:spPr>
        </p:cxnSp>
        <p:cxnSp>
          <p:nvCxnSpPr>
            <p:cNvPr id="333" name="Google Shape;333;p26"/>
            <p:cNvCxnSpPr>
              <a:stCxn id="301" idx="5"/>
              <a:endCxn id="306" idx="1"/>
            </p:cNvCxnSpPr>
            <p:nvPr/>
          </p:nvCxnSpPr>
          <p:spPr>
            <a:xfrm>
              <a:off x="1809196" y="2103842"/>
              <a:ext cx="3514800" cy="2147400"/>
            </a:xfrm>
            <a:prstGeom prst="straightConnector1">
              <a:avLst/>
            </a:prstGeom>
            <a:noFill/>
            <a:ln w="9525" cap="flat" cmpd="sng">
              <a:solidFill>
                <a:srgbClr val="D9D9D9"/>
              </a:solidFill>
              <a:prstDash val="solid"/>
              <a:round/>
              <a:headEnd type="none" w="med" len="med"/>
              <a:tailEnd type="none" w="med" len="med"/>
            </a:ln>
          </p:spPr>
        </p:cxnSp>
        <p:cxnSp>
          <p:nvCxnSpPr>
            <p:cNvPr id="334" name="Google Shape;334;p26"/>
            <p:cNvCxnSpPr>
              <a:stCxn id="301" idx="5"/>
              <a:endCxn id="305" idx="1"/>
            </p:cNvCxnSpPr>
            <p:nvPr/>
          </p:nvCxnSpPr>
          <p:spPr>
            <a:xfrm>
              <a:off x="1809196" y="2103842"/>
              <a:ext cx="2234400" cy="2387400"/>
            </a:xfrm>
            <a:prstGeom prst="straightConnector1">
              <a:avLst/>
            </a:prstGeom>
            <a:noFill/>
            <a:ln w="9525" cap="flat" cmpd="sng">
              <a:solidFill>
                <a:srgbClr val="D9D9D9"/>
              </a:solidFill>
              <a:prstDash val="solid"/>
              <a:round/>
              <a:headEnd type="none" w="med" len="med"/>
              <a:tailEnd type="none" w="med" len="med"/>
            </a:ln>
          </p:spPr>
        </p:cxnSp>
        <p:cxnSp>
          <p:nvCxnSpPr>
            <p:cNvPr id="335" name="Google Shape;335;p26"/>
            <p:cNvCxnSpPr>
              <a:stCxn id="301" idx="5"/>
              <a:endCxn id="307" idx="1"/>
            </p:cNvCxnSpPr>
            <p:nvPr/>
          </p:nvCxnSpPr>
          <p:spPr>
            <a:xfrm>
              <a:off x="1809196" y="2103842"/>
              <a:ext cx="954300" cy="2101800"/>
            </a:xfrm>
            <a:prstGeom prst="straightConnector1">
              <a:avLst/>
            </a:prstGeom>
            <a:noFill/>
            <a:ln w="9525" cap="flat" cmpd="sng">
              <a:solidFill>
                <a:srgbClr val="D9D9D9"/>
              </a:solidFill>
              <a:prstDash val="solid"/>
              <a:round/>
              <a:headEnd type="none" w="med" len="med"/>
              <a:tailEnd type="none" w="med" len="med"/>
            </a:ln>
          </p:spPr>
        </p:cxnSp>
        <p:cxnSp>
          <p:nvCxnSpPr>
            <p:cNvPr id="336" name="Google Shape;336;p26"/>
            <p:cNvCxnSpPr>
              <a:stCxn id="301" idx="4"/>
              <a:endCxn id="302" idx="0"/>
            </p:cNvCxnSpPr>
            <p:nvPr/>
          </p:nvCxnSpPr>
          <p:spPr>
            <a:xfrm>
              <a:off x="1630050" y="2177475"/>
              <a:ext cx="243900" cy="914700"/>
            </a:xfrm>
            <a:prstGeom prst="straightConnector1">
              <a:avLst/>
            </a:prstGeom>
            <a:noFill/>
            <a:ln w="9525" cap="flat" cmpd="sng">
              <a:solidFill>
                <a:srgbClr val="D9D9D9"/>
              </a:solidFill>
              <a:prstDash val="solid"/>
              <a:round/>
              <a:headEnd type="none" w="med" len="med"/>
              <a:tailEnd type="none" w="med" len="med"/>
            </a:ln>
          </p:spPr>
        </p:cxnSp>
        <p:cxnSp>
          <p:nvCxnSpPr>
            <p:cNvPr id="337" name="Google Shape;337;p26"/>
            <p:cNvCxnSpPr>
              <a:stCxn id="302" idx="5"/>
              <a:endCxn id="307" idx="1"/>
            </p:cNvCxnSpPr>
            <p:nvPr/>
          </p:nvCxnSpPr>
          <p:spPr>
            <a:xfrm>
              <a:off x="2053021" y="3521192"/>
              <a:ext cx="710400" cy="684300"/>
            </a:xfrm>
            <a:prstGeom prst="straightConnector1">
              <a:avLst/>
            </a:prstGeom>
            <a:noFill/>
            <a:ln w="9525" cap="flat" cmpd="sng">
              <a:solidFill>
                <a:srgbClr val="D9D9D9"/>
              </a:solidFill>
              <a:prstDash val="solid"/>
              <a:round/>
              <a:headEnd type="none" w="med" len="med"/>
              <a:tailEnd type="none" w="med" len="med"/>
            </a:ln>
          </p:spPr>
        </p:cxnSp>
        <p:cxnSp>
          <p:nvCxnSpPr>
            <p:cNvPr id="338" name="Google Shape;338;p26"/>
            <p:cNvCxnSpPr>
              <a:stCxn id="302" idx="7"/>
              <a:endCxn id="303" idx="3"/>
            </p:cNvCxnSpPr>
            <p:nvPr/>
          </p:nvCxnSpPr>
          <p:spPr>
            <a:xfrm rot="10800000" flipH="1">
              <a:off x="2053021" y="715258"/>
              <a:ext cx="3202200" cy="2450400"/>
            </a:xfrm>
            <a:prstGeom prst="straightConnector1">
              <a:avLst/>
            </a:prstGeom>
            <a:noFill/>
            <a:ln w="9525" cap="flat" cmpd="sng">
              <a:solidFill>
                <a:srgbClr val="D9D9D9"/>
              </a:solidFill>
              <a:prstDash val="solid"/>
              <a:round/>
              <a:headEnd type="none" w="med" len="med"/>
              <a:tailEnd type="none" w="med" len="med"/>
            </a:ln>
          </p:spPr>
        </p:cxnSp>
        <p:cxnSp>
          <p:nvCxnSpPr>
            <p:cNvPr id="339" name="Google Shape;339;p26"/>
            <p:cNvCxnSpPr>
              <a:stCxn id="302" idx="7"/>
              <a:endCxn id="309" idx="3"/>
            </p:cNvCxnSpPr>
            <p:nvPr/>
          </p:nvCxnSpPr>
          <p:spPr>
            <a:xfrm rot="10800000" flipH="1">
              <a:off x="2053021" y="1528858"/>
              <a:ext cx="4372500" cy="1636800"/>
            </a:xfrm>
            <a:prstGeom prst="straightConnector1">
              <a:avLst/>
            </a:prstGeom>
            <a:noFill/>
            <a:ln w="9525" cap="flat" cmpd="sng">
              <a:solidFill>
                <a:srgbClr val="D9D9D9"/>
              </a:solidFill>
              <a:prstDash val="solid"/>
              <a:round/>
              <a:headEnd type="none" w="med" len="med"/>
              <a:tailEnd type="none" w="med" len="med"/>
            </a:ln>
          </p:spPr>
        </p:cxnSp>
        <p:cxnSp>
          <p:nvCxnSpPr>
            <p:cNvPr id="340" name="Google Shape;340;p26"/>
            <p:cNvCxnSpPr>
              <a:stCxn id="302" idx="6"/>
              <a:endCxn id="304" idx="2"/>
            </p:cNvCxnSpPr>
            <p:nvPr/>
          </p:nvCxnSpPr>
          <p:spPr>
            <a:xfrm rot="10800000" flipH="1">
              <a:off x="2127225" y="2600325"/>
              <a:ext cx="4384200" cy="743100"/>
            </a:xfrm>
            <a:prstGeom prst="straightConnector1">
              <a:avLst/>
            </a:prstGeom>
            <a:noFill/>
            <a:ln w="28575" cap="flat" cmpd="sng">
              <a:solidFill>
                <a:srgbClr val="FF9900"/>
              </a:solidFill>
              <a:prstDash val="solid"/>
              <a:round/>
              <a:headEnd type="none" w="med" len="med"/>
              <a:tailEnd type="none" w="med" len="med"/>
            </a:ln>
          </p:spPr>
        </p:cxnSp>
        <p:cxnSp>
          <p:nvCxnSpPr>
            <p:cNvPr id="341" name="Google Shape;341;p26"/>
            <p:cNvCxnSpPr>
              <a:stCxn id="302" idx="6"/>
              <a:endCxn id="308" idx="1"/>
            </p:cNvCxnSpPr>
            <p:nvPr/>
          </p:nvCxnSpPr>
          <p:spPr>
            <a:xfrm>
              <a:off x="2127225" y="3343425"/>
              <a:ext cx="4115400" cy="256500"/>
            </a:xfrm>
            <a:prstGeom prst="straightConnector1">
              <a:avLst/>
            </a:prstGeom>
            <a:noFill/>
            <a:ln w="9525" cap="flat" cmpd="sng">
              <a:solidFill>
                <a:srgbClr val="D9D9D9"/>
              </a:solidFill>
              <a:prstDash val="solid"/>
              <a:round/>
              <a:headEnd type="none" w="med" len="med"/>
              <a:tailEnd type="none" w="med" len="med"/>
            </a:ln>
          </p:spPr>
        </p:cxnSp>
        <p:cxnSp>
          <p:nvCxnSpPr>
            <p:cNvPr id="342" name="Google Shape;342;p26"/>
            <p:cNvCxnSpPr>
              <a:stCxn id="302" idx="6"/>
              <a:endCxn id="306" idx="1"/>
            </p:cNvCxnSpPr>
            <p:nvPr/>
          </p:nvCxnSpPr>
          <p:spPr>
            <a:xfrm>
              <a:off x="2127225" y="3343425"/>
              <a:ext cx="3196500" cy="908100"/>
            </a:xfrm>
            <a:prstGeom prst="straightConnector1">
              <a:avLst/>
            </a:prstGeom>
            <a:noFill/>
            <a:ln w="9525" cap="flat" cmpd="sng">
              <a:solidFill>
                <a:srgbClr val="D9D9D9"/>
              </a:solidFill>
              <a:prstDash val="solid"/>
              <a:round/>
              <a:headEnd type="none" w="med" len="med"/>
              <a:tailEnd type="none" w="med" len="med"/>
            </a:ln>
          </p:spPr>
        </p:cxnSp>
        <p:cxnSp>
          <p:nvCxnSpPr>
            <p:cNvPr id="343" name="Google Shape;343;p26"/>
            <p:cNvCxnSpPr>
              <a:stCxn id="302" idx="5"/>
              <a:endCxn id="305" idx="0"/>
            </p:cNvCxnSpPr>
            <p:nvPr/>
          </p:nvCxnSpPr>
          <p:spPr>
            <a:xfrm>
              <a:off x="2053021" y="3521192"/>
              <a:ext cx="2169600" cy="896400"/>
            </a:xfrm>
            <a:prstGeom prst="straightConnector1">
              <a:avLst/>
            </a:prstGeom>
            <a:noFill/>
            <a:ln w="9525" cap="flat" cmpd="sng">
              <a:solidFill>
                <a:srgbClr val="D9D9D9"/>
              </a:solidFill>
              <a:prstDash val="solid"/>
              <a:round/>
              <a:headEnd type="none" w="med" len="med"/>
              <a:tailEnd type="none" w="med" len="med"/>
            </a:ln>
          </p:spPr>
        </p:cxnSp>
        <p:cxnSp>
          <p:nvCxnSpPr>
            <p:cNvPr id="344" name="Google Shape;344;p26"/>
            <p:cNvCxnSpPr>
              <a:endCxn id="303" idx="3"/>
            </p:cNvCxnSpPr>
            <p:nvPr/>
          </p:nvCxnSpPr>
          <p:spPr>
            <a:xfrm rot="10800000" flipH="1">
              <a:off x="3121679" y="715217"/>
              <a:ext cx="2133600" cy="3490200"/>
            </a:xfrm>
            <a:prstGeom prst="straightConnector1">
              <a:avLst/>
            </a:prstGeom>
            <a:noFill/>
            <a:ln w="9525" cap="flat" cmpd="sng">
              <a:solidFill>
                <a:srgbClr val="D9D9D9"/>
              </a:solidFill>
              <a:prstDash val="solid"/>
              <a:round/>
              <a:headEnd type="none" w="med" len="med"/>
              <a:tailEnd type="none" w="med" len="med"/>
            </a:ln>
          </p:spPr>
        </p:cxnSp>
        <p:cxnSp>
          <p:nvCxnSpPr>
            <p:cNvPr id="345" name="Google Shape;345;p26"/>
            <p:cNvCxnSpPr>
              <a:endCxn id="309" idx="3"/>
            </p:cNvCxnSpPr>
            <p:nvPr/>
          </p:nvCxnSpPr>
          <p:spPr>
            <a:xfrm rot="10800000" flipH="1">
              <a:off x="3121604" y="1528742"/>
              <a:ext cx="3303900" cy="2676900"/>
            </a:xfrm>
            <a:prstGeom prst="straightConnector1">
              <a:avLst/>
            </a:prstGeom>
            <a:noFill/>
            <a:ln w="9525" cap="flat" cmpd="sng">
              <a:solidFill>
                <a:srgbClr val="D9D9D9"/>
              </a:solidFill>
              <a:prstDash val="solid"/>
              <a:round/>
              <a:headEnd type="none" w="med" len="med"/>
              <a:tailEnd type="none" w="med" len="med"/>
            </a:ln>
          </p:spPr>
        </p:cxnSp>
        <p:cxnSp>
          <p:nvCxnSpPr>
            <p:cNvPr id="346" name="Google Shape;346;p26"/>
            <p:cNvCxnSpPr>
              <a:stCxn id="307" idx="7"/>
              <a:endCxn id="304" idx="2"/>
            </p:cNvCxnSpPr>
            <p:nvPr/>
          </p:nvCxnSpPr>
          <p:spPr>
            <a:xfrm rot="10800000" flipH="1">
              <a:off x="3121646" y="2600258"/>
              <a:ext cx="3389700" cy="1605300"/>
            </a:xfrm>
            <a:prstGeom prst="straightConnector1">
              <a:avLst/>
            </a:prstGeom>
            <a:noFill/>
            <a:ln w="9525" cap="flat" cmpd="sng">
              <a:solidFill>
                <a:srgbClr val="D9D9D9"/>
              </a:solidFill>
              <a:prstDash val="solid"/>
              <a:round/>
              <a:headEnd type="none" w="med" len="med"/>
              <a:tailEnd type="none" w="med" len="med"/>
            </a:ln>
          </p:spPr>
        </p:cxnSp>
        <p:cxnSp>
          <p:nvCxnSpPr>
            <p:cNvPr id="347" name="Google Shape;347;p26"/>
            <p:cNvCxnSpPr>
              <a:stCxn id="307" idx="7"/>
              <a:endCxn id="308" idx="1"/>
            </p:cNvCxnSpPr>
            <p:nvPr/>
          </p:nvCxnSpPr>
          <p:spPr>
            <a:xfrm rot="10800000" flipH="1">
              <a:off x="3121646" y="3599858"/>
              <a:ext cx="3120900" cy="605700"/>
            </a:xfrm>
            <a:prstGeom prst="straightConnector1">
              <a:avLst/>
            </a:prstGeom>
            <a:noFill/>
            <a:ln w="9525" cap="flat" cmpd="sng">
              <a:solidFill>
                <a:srgbClr val="D9D9D9"/>
              </a:solidFill>
              <a:prstDash val="solid"/>
              <a:round/>
              <a:headEnd type="none" w="med" len="med"/>
              <a:tailEnd type="none" w="med" len="med"/>
            </a:ln>
          </p:spPr>
        </p:cxnSp>
        <p:cxnSp>
          <p:nvCxnSpPr>
            <p:cNvPr id="348" name="Google Shape;348;p26"/>
            <p:cNvCxnSpPr>
              <a:stCxn id="307" idx="7"/>
              <a:endCxn id="306" idx="1"/>
            </p:cNvCxnSpPr>
            <p:nvPr/>
          </p:nvCxnSpPr>
          <p:spPr>
            <a:xfrm>
              <a:off x="3121646" y="4205558"/>
              <a:ext cx="2202300" cy="45900"/>
            </a:xfrm>
            <a:prstGeom prst="straightConnector1">
              <a:avLst/>
            </a:prstGeom>
            <a:noFill/>
            <a:ln w="9525" cap="flat" cmpd="sng">
              <a:solidFill>
                <a:srgbClr val="D9D9D9"/>
              </a:solidFill>
              <a:prstDash val="solid"/>
              <a:round/>
              <a:headEnd type="none" w="med" len="med"/>
              <a:tailEnd type="none" w="med" len="med"/>
            </a:ln>
          </p:spPr>
        </p:cxnSp>
        <p:cxnSp>
          <p:nvCxnSpPr>
            <p:cNvPr id="349" name="Google Shape;349;p26"/>
            <p:cNvCxnSpPr>
              <a:stCxn id="307" idx="6"/>
              <a:endCxn id="305" idx="1"/>
            </p:cNvCxnSpPr>
            <p:nvPr/>
          </p:nvCxnSpPr>
          <p:spPr>
            <a:xfrm>
              <a:off x="3195850" y="4383325"/>
              <a:ext cx="847800" cy="108000"/>
            </a:xfrm>
            <a:prstGeom prst="straightConnector1">
              <a:avLst/>
            </a:prstGeom>
            <a:noFill/>
            <a:ln w="9525" cap="flat" cmpd="sng">
              <a:solidFill>
                <a:srgbClr val="D9D9D9"/>
              </a:solidFill>
              <a:prstDash val="solid"/>
              <a:round/>
              <a:headEnd type="none" w="med" len="med"/>
              <a:tailEnd type="none" w="med" len="med"/>
            </a:ln>
          </p:spPr>
        </p:cxnSp>
        <p:cxnSp>
          <p:nvCxnSpPr>
            <p:cNvPr id="350" name="Google Shape;350;p26"/>
            <p:cNvCxnSpPr>
              <a:stCxn id="305" idx="6"/>
              <a:endCxn id="306" idx="3"/>
            </p:cNvCxnSpPr>
            <p:nvPr/>
          </p:nvCxnSpPr>
          <p:spPr>
            <a:xfrm rot="10800000" flipH="1">
              <a:off x="4476100" y="4606975"/>
              <a:ext cx="847800" cy="62100"/>
            </a:xfrm>
            <a:prstGeom prst="straightConnector1">
              <a:avLst/>
            </a:prstGeom>
            <a:noFill/>
            <a:ln w="9525" cap="flat" cmpd="sng">
              <a:solidFill>
                <a:srgbClr val="D9D9D9"/>
              </a:solidFill>
              <a:prstDash val="solid"/>
              <a:round/>
              <a:headEnd type="none" w="med" len="med"/>
              <a:tailEnd type="none" w="med" len="med"/>
            </a:ln>
          </p:spPr>
        </p:cxnSp>
        <p:cxnSp>
          <p:nvCxnSpPr>
            <p:cNvPr id="351" name="Google Shape;351;p26"/>
            <p:cNvCxnSpPr>
              <a:stCxn id="305" idx="7"/>
              <a:endCxn id="308" idx="2"/>
            </p:cNvCxnSpPr>
            <p:nvPr/>
          </p:nvCxnSpPr>
          <p:spPr>
            <a:xfrm rot="10800000" flipH="1">
              <a:off x="4401896" y="3777608"/>
              <a:ext cx="1766400" cy="713700"/>
            </a:xfrm>
            <a:prstGeom prst="straightConnector1">
              <a:avLst/>
            </a:prstGeom>
            <a:noFill/>
            <a:ln w="9525" cap="flat" cmpd="sng">
              <a:solidFill>
                <a:srgbClr val="D9D9D9"/>
              </a:solidFill>
              <a:prstDash val="solid"/>
              <a:round/>
              <a:headEnd type="none" w="med" len="med"/>
              <a:tailEnd type="none" w="med" len="med"/>
            </a:ln>
          </p:spPr>
        </p:cxnSp>
        <p:cxnSp>
          <p:nvCxnSpPr>
            <p:cNvPr id="352" name="Google Shape;352;p26"/>
            <p:cNvCxnSpPr>
              <a:stCxn id="305" idx="7"/>
              <a:endCxn id="304" idx="3"/>
            </p:cNvCxnSpPr>
            <p:nvPr/>
          </p:nvCxnSpPr>
          <p:spPr>
            <a:xfrm rot="10800000" flipH="1">
              <a:off x="4401896" y="2778008"/>
              <a:ext cx="2183700" cy="1713300"/>
            </a:xfrm>
            <a:prstGeom prst="straightConnector1">
              <a:avLst/>
            </a:prstGeom>
            <a:noFill/>
            <a:ln w="28575" cap="flat" cmpd="sng">
              <a:solidFill>
                <a:srgbClr val="FF9900"/>
              </a:solidFill>
              <a:prstDash val="dash"/>
              <a:round/>
              <a:headEnd type="none" w="med" len="med"/>
              <a:tailEnd type="none" w="med" len="med"/>
            </a:ln>
          </p:spPr>
        </p:cxnSp>
        <p:cxnSp>
          <p:nvCxnSpPr>
            <p:cNvPr id="353" name="Google Shape;353;p26"/>
            <p:cNvCxnSpPr>
              <a:stCxn id="305" idx="7"/>
              <a:endCxn id="309" idx="3"/>
            </p:cNvCxnSpPr>
            <p:nvPr/>
          </p:nvCxnSpPr>
          <p:spPr>
            <a:xfrm rot="10800000" flipH="1">
              <a:off x="4401896" y="1528808"/>
              <a:ext cx="2023500" cy="2962500"/>
            </a:xfrm>
            <a:prstGeom prst="straightConnector1">
              <a:avLst/>
            </a:prstGeom>
            <a:noFill/>
            <a:ln w="9525" cap="flat" cmpd="sng">
              <a:solidFill>
                <a:srgbClr val="D9D9D9"/>
              </a:solidFill>
              <a:prstDash val="solid"/>
              <a:round/>
              <a:headEnd type="none" w="med" len="med"/>
              <a:tailEnd type="none" w="med" len="med"/>
            </a:ln>
          </p:spPr>
        </p:cxnSp>
        <p:cxnSp>
          <p:nvCxnSpPr>
            <p:cNvPr id="354" name="Google Shape;354;p26"/>
            <p:cNvCxnSpPr>
              <a:stCxn id="305" idx="0"/>
              <a:endCxn id="303" idx="4"/>
            </p:cNvCxnSpPr>
            <p:nvPr/>
          </p:nvCxnSpPr>
          <p:spPr>
            <a:xfrm rot="10800000" flipH="1">
              <a:off x="4222750" y="788875"/>
              <a:ext cx="1211700" cy="3628800"/>
            </a:xfrm>
            <a:prstGeom prst="straightConnector1">
              <a:avLst/>
            </a:prstGeom>
            <a:noFill/>
            <a:ln w="9525" cap="flat" cmpd="sng">
              <a:solidFill>
                <a:srgbClr val="D9D9D9"/>
              </a:solidFill>
              <a:prstDash val="solid"/>
              <a:round/>
              <a:headEnd type="none" w="med" len="med"/>
              <a:tailEnd type="none" w="med" len="med"/>
            </a:ln>
          </p:spPr>
        </p:cxnSp>
        <p:cxnSp>
          <p:nvCxnSpPr>
            <p:cNvPr id="355" name="Google Shape;355;p26"/>
            <p:cNvCxnSpPr>
              <a:stCxn id="306" idx="0"/>
              <a:endCxn id="303" idx="4"/>
            </p:cNvCxnSpPr>
            <p:nvPr/>
          </p:nvCxnSpPr>
          <p:spPr>
            <a:xfrm rot="10800000">
              <a:off x="5434300" y="788950"/>
              <a:ext cx="68700" cy="3388800"/>
            </a:xfrm>
            <a:prstGeom prst="straightConnector1">
              <a:avLst/>
            </a:prstGeom>
            <a:noFill/>
            <a:ln w="9525" cap="flat" cmpd="sng">
              <a:solidFill>
                <a:srgbClr val="D9D9D9"/>
              </a:solidFill>
              <a:prstDash val="solid"/>
              <a:round/>
              <a:headEnd type="none" w="med" len="med"/>
              <a:tailEnd type="none" w="med" len="med"/>
            </a:ln>
          </p:spPr>
        </p:cxnSp>
        <p:cxnSp>
          <p:nvCxnSpPr>
            <p:cNvPr id="356" name="Google Shape;356;p26"/>
            <p:cNvCxnSpPr>
              <a:stCxn id="306" idx="0"/>
              <a:endCxn id="309" idx="3"/>
            </p:cNvCxnSpPr>
            <p:nvPr/>
          </p:nvCxnSpPr>
          <p:spPr>
            <a:xfrm rot="10800000" flipH="1">
              <a:off x="5503000" y="1528750"/>
              <a:ext cx="922500" cy="2649000"/>
            </a:xfrm>
            <a:prstGeom prst="straightConnector1">
              <a:avLst/>
            </a:prstGeom>
            <a:noFill/>
            <a:ln w="9525" cap="flat" cmpd="sng">
              <a:solidFill>
                <a:srgbClr val="D9D9D9"/>
              </a:solidFill>
              <a:prstDash val="solid"/>
              <a:round/>
              <a:headEnd type="none" w="med" len="med"/>
              <a:tailEnd type="none" w="med" len="med"/>
            </a:ln>
          </p:spPr>
        </p:cxnSp>
        <p:cxnSp>
          <p:nvCxnSpPr>
            <p:cNvPr id="357" name="Google Shape;357;p26"/>
            <p:cNvCxnSpPr>
              <a:stCxn id="306" idx="7"/>
              <a:endCxn id="304" idx="3"/>
            </p:cNvCxnSpPr>
            <p:nvPr/>
          </p:nvCxnSpPr>
          <p:spPr>
            <a:xfrm rot="10800000" flipH="1">
              <a:off x="5682146" y="2778083"/>
              <a:ext cx="903300" cy="1473300"/>
            </a:xfrm>
            <a:prstGeom prst="straightConnector1">
              <a:avLst/>
            </a:prstGeom>
            <a:noFill/>
            <a:ln w="28575" cap="flat" cmpd="sng">
              <a:solidFill>
                <a:srgbClr val="FF9900"/>
              </a:solidFill>
              <a:prstDash val="dash"/>
              <a:round/>
              <a:headEnd type="none" w="med" len="med"/>
              <a:tailEnd type="none" w="med" len="med"/>
            </a:ln>
          </p:spPr>
        </p:cxnSp>
        <p:cxnSp>
          <p:nvCxnSpPr>
            <p:cNvPr id="358" name="Google Shape;358;p26"/>
            <p:cNvCxnSpPr>
              <a:stCxn id="306" idx="7"/>
              <a:endCxn id="308" idx="3"/>
            </p:cNvCxnSpPr>
            <p:nvPr/>
          </p:nvCxnSpPr>
          <p:spPr>
            <a:xfrm rot="10800000" flipH="1">
              <a:off x="5682146" y="3955583"/>
              <a:ext cx="560400" cy="295800"/>
            </a:xfrm>
            <a:prstGeom prst="straightConnector1">
              <a:avLst/>
            </a:prstGeom>
            <a:noFill/>
            <a:ln w="9525" cap="flat" cmpd="sng">
              <a:solidFill>
                <a:srgbClr val="D9D9D9"/>
              </a:solidFill>
              <a:prstDash val="solid"/>
              <a:round/>
              <a:headEnd type="none" w="med" len="med"/>
              <a:tailEnd type="none" w="med" len="med"/>
            </a:ln>
          </p:spPr>
        </p:cxnSp>
        <p:cxnSp>
          <p:nvCxnSpPr>
            <p:cNvPr id="359" name="Google Shape;359;p26"/>
            <p:cNvCxnSpPr>
              <a:stCxn id="308" idx="0"/>
              <a:endCxn id="303" idx="4"/>
            </p:cNvCxnSpPr>
            <p:nvPr/>
          </p:nvCxnSpPr>
          <p:spPr>
            <a:xfrm rot="10800000">
              <a:off x="5434475" y="788800"/>
              <a:ext cx="987300" cy="2737500"/>
            </a:xfrm>
            <a:prstGeom prst="straightConnector1">
              <a:avLst/>
            </a:prstGeom>
            <a:noFill/>
            <a:ln w="9525" cap="flat" cmpd="sng">
              <a:solidFill>
                <a:srgbClr val="D9D9D9"/>
              </a:solidFill>
              <a:prstDash val="solid"/>
              <a:round/>
              <a:headEnd type="none" w="med" len="med"/>
              <a:tailEnd type="none" w="med" len="med"/>
            </a:ln>
          </p:spPr>
        </p:cxnSp>
        <p:cxnSp>
          <p:nvCxnSpPr>
            <p:cNvPr id="360" name="Google Shape;360;p26"/>
            <p:cNvCxnSpPr>
              <a:stCxn id="308" idx="0"/>
              <a:endCxn id="309" idx="3"/>
            </p:cNvCxnSpPr>
            <p:nvPr/>
          </p:nvCxnSpPr>
          <p:spPr>
            <a:xfrm rot="10800000" flipH="1">
              <a:off x="6421775" y="1528600"/>
              <a:ext cx="3600" cy="1997700"/>
            </a:xfrm>
            <a:prstGeom prst="straightConnector1">
              <a:avLst/>
            </a:prstGeom>
            <a:noFill/>
            <a:ln w="9525" cap="flat" cmpd="sng">
              <a:solidFill>
                <a:srgbClr val="D9D9D9"/>
              </a:solidFill>
              <a:prstDash val="solid"/>
              <a:round/>
              <a:headEnd type="none" w="med" len="med"/>
              <a:tailEnd type="none" w="med" len="med"/>
            </a:ln>
          </p:spPr>
        </p:cxnSp>
        <p:cxnSp>
          <p:nvCxnSpPr>
            <p:cNvPr id="361" name="Google Shape;361;p26"/>
            <p:cNvCxnSpPr>
              <a:stCxn id="308" idx="7"/>
              <a:endCxn id="304" idx="4"/>
            </p:cNvCxnSpPr>
            <p:nvPr/>
          </p:nvCxnSpPr>
          <p:spPr>
            <a:xfrm rot="10800000" flipH="1">
              <a:off x="6600921" y="2851733"/>
              <a:ext cx="163800" cy="748200"/>
            </a:xfrm>
            <a:prstGeom prst="straightConnector1">
              <a:avLst/>
            </a:prstGeom>
            <a:noFill/>
            <a:ln w="28575" cap="flat" cmpd="sng">
              <a:solidFill>
                <a:srgbClr val="FF9900"/>
              </a:solidFill>
              <a:prstDash val="dash"/>
              <a:round/>
              <a:headEnd type="none" w="med" len="med"/>
              <a:tailEnd type="none" w="med" len="med"/>
            </a:ln>
          </p:spPr>
        </p:cxnSp>
        <p:cxnSp>
          <p:nvCxnSpPr>
            <p:cNvPr id="362" name="Google Shape;362;p26"/>
            <p:cNvCxnSpPr>
              <a:stCxn id="304" idx="0"/>
              <a:endCxn id="303" idx="4"/>
            </p:cNvCxnSpPr>
            <p:nvPr/>
          </p:nvCxnSpPr>
          <p:spPr>
            <a:xfrm rot="10800000">
              <a:off x="5434475" y="788925"/>
              <a:ext cx="1330200" cy="1560000"/>
            </a:xfrm>
            <a:prstGeom prst="straightConnector1">
              <a:avLst/>
            </a:prstGeom>
            <a:noFill/>
            <a:ln w="9525" cap="flat" cmpd="sng">
              <a:solidFill>
                <a:srgbClr val="D9D9D9"/>
              </a:solidFill>
              <a:prstDash val="solid"/>
              <a:round/>
              <a:headEnd type="none" w="med" len="med"/>
              <a:tailEnd type="none" w="med" len="med"/>
            </a:ln>
          </p:spPr>
        </p:cxnSp>
        <p:cxnSp>
          <p:nvCxnSpPr>
            <p:cNvPr id="363" name="Google Shape;363;p26"/>
            <p:cNvCxnSpPr>
              <a:stCxn id="304" idx="0"/>
              <a:endCxn id="309" idx="4"/>
            </p:cNvCxnSpPr>
            <p:nvPr/>
          </p:nvCxnSpPr>
          <p:spPr>
            <a:xfrm rot="10800000">
              <a:off x="6604775" y="1602525"/>
              <a:ext cx="159900" cy="746400"/>
            </a:xfrm>
            <a:prstGeom prst="straightConnector1">
              <a:avLst/>
            </a:prstGeom>
            <a:noFill/>
            <a:ln w="28575" cap="flat" cmpd="sng">
              <a:solidFill>
                <a:srgbClr val="FF9900"/>
              </a:solidFill>
              <a:prstDash val="dash"/>
              <a:round/>
              <a:headEnd type="none" w="med" len="med"/>
              <a:tailEnd type="none" w="med" len="med"/>
            </a:ln>
          </p:spPr>
        </p:cxnSp>
        <p:cxnSp>
          <p:nvCxnSpPr>
            <p:cNvPr id="364" name="Google Shape;364;p26"/>
            <p:cNvCxnSpPr>
              <a:stCxn id="309" idx="1"/>
              <a:endCxn id="303" idx="5"/>
            </p:cNvCxnSpPr>
            <p:nvPr/>
          </p:nvCxnSpPr>
          <p:spPr>
            <a:xfrm rot="10800000">
              <a:off x="5613704" y="715108"/>
              <a:ext cx="811800" cy="458100"/>
            </a:xfrm>
            <a:prstGeom prst="straightConnector1">
              <a:avLst/>
            </a:prstGeom>
            <a:noFill/>
            <a:ln w="9525" cap="flat" cmpd="sng">
              <a:solidFill>
                <a:srgbClr val="D9D9D9"/>
              </a:solidFill>
              <a:prstDash val="solid"/>
              <a:round/>
              <a:headEnd type="none" w="med" len="med"/>
              <a:tailEnd type="none" w="med" len="med"/>
            </a:ln>
          </p:spPr>
        </p:cxnSp>
      </p:grpSp>
      <p:sp>
        <p:nvSpPr>
          <p:cNvPr id="365" name="Google Shape;365;p26"/>
          <p:cNvSpPr txBox="1"/>
          <p:nvPr/>
        </p:nvSpPr>
        <p:spPr>
          <a:xfrm>
            <a:off x="7772400" y="6450"/>
            <a:ext cx="1371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rPr>
              <a:t>at some </a:t>
            </a:r>
            <a:r>
              <a:rPr lang="en-US" sz="1800" b="1" i="1">
                <a:solidFill>
                  <a:schemeClr val="dk1"/>
                </a:solidFill>
              </a:rPr>
              <a:t>t</a:t>
            </a:r>
            <a:r>
              <a:rPr lang="en-US" sz="1800" b="1">
                <a:solidFill>
                  <a:schemeClr val="dk1"/>
                </a:solidFill>
              </a:rPr>
              <a:t>,</a:t>
            </a:r>
            <a:endParaRPr sz="1800" b="1">
              <a:solidFill>
                <a:schemeClr val="dk1"/>
              </a:solidFill>
            </a:endParaRPr>
          </a:p>
          <a:p>
            <a:pPr marL="0" lvl="0" indent="0" algn="ctr" rtl="0">
              <a:spcBef>
                <a:spcPts val="0"/>
              </a:spcBef>
              <a:spcAft>
                <a:spcPts val="0"/>
              </a:spcAft>
              <a:buNone/>
            </a:pPr>
            <a:r>
              <a:rPr lang="en-US" sz="1800" b="1">
                <a:solidFill>
                  <a:srgbClr val="674EA7"/>
                </a:solidFill>
              </a:rPr>
              <a:t>S = 8</a:t>
            </a:r>
            <a:endParaRPr sz="1800" b="1">
              <a:solidFill>
                <a:srgbClr val="674EA7"/>
              </a:solidFill>
            </a:endParaRPr>
          </a:p>
          <a:p>
            <a:pPr marL="0" lvl="0" indent="0" algn="ctr" rtl="0">
              <a:spcBef>
                <a:spcPts val="0"/>
              </a:spcBef>
              <a:spcAft>
                <a:spcPts val="0"/>
              </a:spcAft>
              <a:buNone/>
            </a:pPr>
            <a:r>
              <a:rPr lang="en-US" sz="1800" b="1">
                <a:solidFill>
                  <a:srgbClr val="CC0000"/>
                </a:solidFill>
              </a:rPr>
              <a:t>I = 1</a:t>
            </a:r>
            <a:endParaRPr sz="1800" b="1">
              <a:solidFill>
                <a:srgbClr val="CC0000"/>
              </a:solidFill>
            </a:endParaRPr>
          </a:p>
          <a:p>
            <a:pPr marL="0" lvl="0" indent="0" algn="ctr" rtl="0">
              <a:spcBef>
                <a:spcPts val="0"/>
              </a:spcBef>
              <a:spcAft>
                <a:spcPts val="0"/>
              </a:spcAft>
              <a:buNone/>
            </a:pPr>
            <a:r>
              <a:rPr lang="en-US" sz="1800" b="1">
                <a:solidFill>
                  <a:srgbClr val="999999"/>
                </a:solidFill>
              </a:rPr>
              <a:t>R = 2</a:t>
            </a:r>
            <a:endParaRPr sz="1800" b="1">
              <a:solidFill>
                <a:srgbClr val="999999"/>
              </a:solidFill>
            </a:endParaRPr>
          </a:p>
        </p:txBody>
      </p:sp>
      <p:sp>
        <p:nvSpPr>
          <p:cNvPr id="366" name="Google Shape;366;p26"/>
          <p:cNvSpPr txBox="1"/>
          <p:nvPr/>
        </p:nvSpPr>
        <p:spPr>
          <a:xfrm>
            <a:off x="35775" y="0"/>
            <a:ext cx="2425500" cy="36794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D9D9D9"/>
                </a:solidFill>
                <a:latin typeface="Helvetica Neue"/>
                <a:ea typeface="Helvetica Neue"/>
                <a:cs typeface="Helvetica Neue"/>
                <a:sym typeface="Helvetica Neue"/>
              </a:rPr>
              <a:t>Population, </a:t>
            </a:r>
            <a:r>
              <a:rPr lang="en-US" b="1" i="1" dirty="0">
                <a:solidFill>
                  <a:srgbClr val="D9D9D9"/>
                </a:solidFill>
                <a:latin typeface="Helvetica Neue"/>
                <a:ea typeface="Helvetica Neue"/>
                <a:cs typeface="Helvetica Neue"/>
                <a:sym typeface="Helvetica Neue"/>
              </a:rPr>
              <a:t>N</a:t>
            </a:r>
            <a:r>
              <a:rPr lang="en-US" dirty="0">
                <a:solidFill>
                  <a:srgbClr val="D9D9D9"/>
                </a:solidFill>
                <a:latin typeface="Helvetica Neue"/>
                <a:ea typeface="Helvetica Neue"/>
                <a:cs typeface="Helvetica Neue"/>
                <a:sym typeface="Helvetica Neue"/>
              </a:rPr>
              <a:t>, of hosts</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“Time” in steps: </a:t>
            </a:r>
            <a:r>
              <a:rPr lang="en-US" b="1" i="1" dirty="0">
                <a:solidFill>
                  <a:srgbClr val="D9D9D9"/>
                </a:solidFill>
                <a:latin typeface="Helvetica Neue"/>
                <a:ea typeface="Helvetica Neue"/>
                <a:cs typeface="Helvetica Neue"/>
                <a:sym typeface="Helvetica Neue"/>
              </a:rPr>
              <a:t>t</a:t>
            </a:r>
            <a:r>
              <a:rPr lang="en-US" dirty="0">
                <a:solidFill>
                  <a:srgbClr val="D9D9D9"/>
                </a:solidFill>
                <a:latin typeface="Helvetica Neue"/>
                <a:ea typeface="Helvetica Neue"/>
                <a:cs typeface="Helvetica Neue"/>
                <a:sym typeface="Helvetica Neue"/>
              </a:rPr>
              <a:t>, </a:t>
            </a:r>
            <a:r>
              <a:rPr lang="en-US" i="1" dirty="0">
                <a:solidFill>
                  <a:srgbClr val="D9D9D9"/>
                </a:solidFill>
                <a:latin typeface="Helvetica Neue"/>
                <a:ea typeface="Helvetica Neue"/>
                <a:cs typeface="Helvetica Neue"/>
                <a:sym typeface="Helvetica Neue"/>
              </a:rPr>
              <a:t>t+1</a:t>
            </a:r>
            <a:r>
              <a:rPr lang="en-US" dirty="0">
                <a:solidFill>
                  <a:srgbClr val="D9D9D9"/>
                </a:solidFill>
                <a:latin typeface="Helvetica Neue"/>
                <a:ea typeface="Helvetica Neue"/>
                <a:cs typeface="Helvetica Neue"/>
                <a:sym typeface="Helvetica Neue"/>
              </a:rPr>
              <a:t>, … </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Hosts either </a:t>
            </a:r>
            <a:r>
              <a:rPr lang="en-US" b="1" i="1" dirty="0">
                <a:solidFill>
                  <a:srgbClr val="D9D9D9"/>
                </a:solidFill>
                <a:latin typeface="Helvetica Neue"/>
                <a:ea typeface="Helvetica Neue"/>
                <a:cs typeface="Helvetica Neue"/>
                <a:sym typeface="Helvetica Neue"/>
              </a:rPr>
              <a:t>Susceptible</a:t>
            </a:r>
            <a:r>
              <a:rPr lang="en-US" dirty="0">
                <a:solidFill>
                  <a:srgbClr val="D9D9D9"/>
                </a:solidFill>
                <a:latin typeface="Helvetica Neue"/>
                <a:ea typeface="Helvetica Neue"/>
                <a:cs typeface="Helvetica Neue"/>
                <a:sym typeface="Helvetica Neue"/>
              </a:rPr>
              <a:t>, </a:t>
            </a:r>
            <a:r>
              <a:rPr lang="en-US" b="1" i="1" dirty="0">
                <a:solidFill>
                  <a:srgbClr val="D9D9D9"/>
                </a:solidFill>
                <a:latin typeface="Helvetica Neue"/>
                <a:ea typeface="Helvetica Neue"/>
                <a:cs typeface="Helvetica Neue"/>
                <a:sym typeface="Helvetica Neue"/>
              </a:rPr>
              <a:t>Infectious</a:t>
            </a:r>
            <a:r>
              <a:rPr lang="en-US" dirty="0">
                <a:solidFill>
                  <a:srgbClr val="D9D9D9"/>
                </a:solidFill>
                <a:latin typeface="Helvetica Neue"/>
                <a:ea typeface="Helvetica Neue"/>
                <a:cs typeface="Helvetica Neue"/>
                <a:sym typeface="Helvetica Neue"/>
              </a:rPr>
              <a:t>, or </a:t>
            </a:r>
            <a:r>
              <a:rPr lang="en-US" b="1" i="1" dirty="0">
                <a:solidFill>
                  <a:srgbClr val="D9D9D9"/>
                </a:solidFill>
                <a:latin typeface="Helvetica Neue"/>
                <a:ea typeface="Helvetica Neue"/>
                <a:cs typeface="Helvetica Neue"/>
                <a:sym typeface="Helvetica Neue"/>
              </a:rPr>
              <a:t>Removed</a:t>
            </a:r>
            <a:endParaRPr b="1"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Each time step, </a:t>
            </a:r>
            <a:r>
              <a:rPr lang="en-US" b="1" i="1" dirty="0">
                <a:solidFill>
                  <a:srgbClr val="D9D9D9"/>
                </a:solidFill>
                <a:latin typeface="Helvetica Neue"/>
                <a:ea typeface="Helvetica Neue"/>
                <a:cs typeface="Helvetica Neue"/>
                <a:sym typeface="Helvetica Neue"/>
              </a:rPr>
              <a:t>all </a:t>
            </a:r>
            <a:r>
              <a:rPr lang="en-US" b="1" i="1" dirty="0" err="1">
                <a:solidFill>
                  <a:srgbClr val="D9D9D9"/>
                </a:solidFill>
                <a:latin typeface="Helvetica Neue"/>
                <a:ea typeface="Helvetica Neue"/>
                <a:cs typeface="Helvetica Neue"/>
                <a:sym typeface="Helvetica Neue"/>
              </a:rPr>
              <a:t>neighbours</a:t>
            </a:r>
            <a:r>
              <a:rPr lang="en-US" dirty="0">
                <a:solidFill>
                  <a:srgbClr val="D9D9D9"/>
                </a:solidFill>
                <a:latin typeface="Helvetica Neue"/>
                <a:ea typeface="Helvetica Neue"/>
                <a:cs typeface="Helvetica Neue"/>
                <a:sym typeface="Helvetica Neue"/>
              </a:rPr>
              <a:t> </a:t>
            </a:r>
            <a:r>
              <a:rPr lang="en-US" b="1" dirty="0">
                <a:solidFill>
                  <a:srgbClr val="D9D9D9"/>
                </a:solidFill>
                <a:latin typeface="Helvetica Neue"/>
                <a:ea typeface="Helvetica Neue"/>
                <a:cs typeface="Helvetica Neue"/>
                <a:sym typeface="Helvetica Neue"/>
              </a:rPr>
              <a:t>interact</a:t>
            </a:r>
            <a:endParaRPr b="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chemeClr val="dk1"/>
                </a:solidFill>
                <a:latin typeface="Helvetica Neue"/>
                <a:ea typeface="Helvetica Neue"/>
                <a:cs typeface="Helvetica Neue"/>
                <a:sym typeface="Helvetica Neue"/>
              </a:rPr>
              <a:t>When </a:t>
            </a:r>
            <a:r>
              <a:rPr lang="en-US" b="1" i="1" dirty="0">
                <a:solidFill>
                  <a:srgbClr val="CC0000"/>
                </a:solidFill>
                <a:latin typeface="Helvetica Neue"/>
                <a:ea typeface="Helvetica Neue"/>
                <a:cs typeface="Helvetica Neue"/>
                <a:sym typeface="Helvetica Neue"/>
              </a:rPr>
              <a:t>I</a:t>
            </a:r>
            <a:r>
              <a:rPr lang="en-US" dirty="0">
                <a:solidFill>
                  <a:schemeClr val="dk1"/>
                </a:solidFill>
                <a:latin typeface="Helvetica Neue"/>
                <a:ea typeface="Helvetica Neue"/>
                <a:cs typeface="Helvetica Neue"/>
                <a:sym typeface="Helvetica Neue"/>
              </a:rPr>
              <a:t> and </a:t>
            </a:r>
            <a:r>
              <a:rPr lang="en-US" b="1" i="1" dirty="0">
                <a:solidFill>
                  <a:srgbClr val="674EA7"/>
                </a:solidFill>
                <a:latin typeface="Helvetica Neue"/>
                <a:ea typeface="Helvetica Neue"/>
                <a:cs typeface="Helvetica Neue"/>
                <a:sym typeface="Helvetica Neue"/>
              </a:rPr>
              <a:t>S</a:t>
            </a:r>
            <a:r>
              <a:rPr lang="en-US" dirty="0">
                <a:solidFill>
                  <a:schemeClr val="dk1"/>
                </a:solidFill>
                <a:latin typeface="Helvetica Neue"/>
                <a:ea typeface="Helvetica Neue"/>
                <a:cs typeface="Helvetica Neue"/>
                <a:sym typeface="Helvetica Neue"/>
              </a:rPr>
              <a:t> </a:t>
            </a:r>
            <a:r>
              <a:rPr lang="en-US" b="1" dirty="0">
                <a:solidFill>
                  <a:srgbClr val="FF9900"/>
                </a:solidFill>
                <a:latin typeface="Helvetica Neue"/>
                <a:ea typeface="Helvetica Neue"/>
                <a:cs typeface="Helvetica Neue"/>
                <a:sym typeface="Helvetica Neue"/>
              </a:rPr>
              <a:t>interact</a:t>
            </a:r>
            <a:r>
              <a:rPr lang="en-US" dirty="0">
                <a:solidFill>
                  <a:schemeClr val="dk1"/>
                </a:solidFill>
                <a:latin typeface="Helvetica Neue"/>
                <a:ea typeface="Helvetica Neue"/>
                <a:cs typeface="Helvetica Neue"/>
                <a:sym typeface="Helvetica Neue"/>
              </a:rPr>
              <a:t> at </a:t>
            </a:r>
            <a:r>
              <a:rPr lang="en-US" b="1" i="1" dirty="0">
                <a:solidFill>
                  <a:schemeClr val="dk1"/>
                </a:solidFill>
                <a:latin typeface="Helvetica Neue"/>
                <a:ea typeface="Helvetica Neue"/>
                <a:cs typeface="Helvetica Neue"/>
                <a:sym typeface="Helvetica Neue"/>
              </a:rPr>
              <a:t>t</a:t>
            </a:r>
            <a:r>
              <a:rPr lang="en-US" dirty="0">
                <a:solidFill>
                  <a:schemeClr val="dk1"/>
                </a:solidFill>
                <a:latin typeface="Helvetica Neue"/>
                <a:ea typeface="Helvetica Neue"/>
                <a:cs typeface="Helvetica Neue"/>
                <a:sym typeface="Helvetica Neue"/>
              </a:rPr>
              <a:t>, probability </a:t>
            </a:r>
            <a:r>
              <a:rPr lang="en-US" b="1" i="1" dirty="0">
                <a:solidFill>
                  <a:srgbClr val="FF9900"/>
                </a:solidFill>
                <a:latin typeface="Helvetica Neue"/>
                <a:ea typeface="Helvetica Neue"/>
                <a:cs typeface="Helvetica Neue"/>
                <a:sym typeface="Helvetica Neue"/>
              </a:rPr>
              <a:t>p</a:t>
            </a:r>
            <a:r>
              <a:rPr lang="en-US" dirty="0">
                <a:solidFill>
                  <a:schemeClr val="dk1"/>
                </a:solidFill>
                <a:latin typeface="Helvetica Neue"/>
                <a:ea typeface="Helvetica Neue"/>
                <a:cs typeface="Helvetica Neue"/>
                <a:sym typeface="Helvetica Neue"/>
              </a:rPr>
              <a:t> that the </a:t>
            </a:r>
            <a:r>
              <a:rPr lang="en-US" b="1" i="1" dirty="0">
                <a:solidFill>
                  <a:srgbClr val="674EA7"/>
                </a:solidFill>
                <a:latin typeface="Helvetica Neue"/>
                <a:ea typeface="Helvetica Neue"/>
                <a:cs typeface="Helvetica Neue"/>
                <a:sym typeface="Helvetica Neue"/>
              </a:rPr>
              <a:t>S</a:t>
            </a:r>
            <a:r>
              <a:rPr lang="en-US" dirty="0">
                <a:solidFill>
                  <a:schemeClr val="dk1"/>
                </a:solidFill>
                <a:latin typeface="Helvetica Neue"/>
                <a:ea typeface="Helvetica Neue"/>
                <a:cs typeface="Helvetica Neue"/>
                <a:sym typeface="Helvetica Neue"/>
              </a:rPr>
              <a:t> becomes </a:t>
            </a:r>
            <a:r>
              <a:rPr lang="en-US" b="1" i="1" dirty="0">
                <a:solidFill>
                  <a:srgbClr val="CC0000"/>
                </a:solidFill>
                <a:latin typeface="Helvetica Neue"/>
                <a:ea typeface="Helvetica Neue"/>
                <a:cs typeface="Helvetica Neue"/>
                <a:sym typeface="Helvetica Neue"/>
              </a:rPr>
              <a:t>I</a:t>
            </a:r>
            <a:r>
              <a:rPr lang="en-US" dirty="0">
                <a:solidFill>
                  <a:schemeClr val="dk1"/>
                </a:solidFill>
                <a:latin typeface="Helvetica Neue"/>
                <a:ea typeface="Helvetica Neue"/>
                <a:cs typeface="Helvetica Neue"/>
                <a:sym typeface="Helvetica Neue"/>
              </a:rPr>
              <a:t> at </a:t>
            </a:r>
            <a:r>
              <a:rPr lang="en-US" b="1" i="1" dirty="0">
                <a:solidFill>
                  <a:schemeClr val="dk1"/>
                </a:solidFill>
                <a:latin typeface="Helvetica Neue"/>
                <a:ea typeface="Helvetica Neue"/>
                <a:cs typeface="Helvetica Neue"/>
                <a:sym typeface="Helvetica Neue"/>
              </a:rPr>
              <a:t>t+1</a:t>
            </a:r>
            <a:r>
              <a:rPr lang="en-US" dirty="0">
                <a:solidFill>
                  <a:srgbClr val="D9D9D9"/>
                </a:solidFill>
                <a:latin typeface="Helvetica Neue"/>
                <a:ea typeface="Helvetica Neue"/>
                <a:cs typeface="Helvetica Neue"/>
                <a:sym typeface="Helvetica Neue"/>
              </a:rPr>
              <a:t> </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1000"/>
              </a:spcAft>
              <a:buNone/>
            </a:pPr>
            <a:r>
              <a:rPr lang="en-US" dirty="0">
                <a:solidFill>
                  <a:srgbClr val="D9D9D9"/>
                </a:solidFill>
                <a:latin typeface="Helvetica Neue"/>
                <a:ea typeface="Helvetica Neue"/>
                <a:cs typeface="Helvetica Neue"/>
                <a:sym typeface="Helvetica Neue"/>
              </a:rPr>
              <a:t>All </a:t>
            </a:r>
            <a:r>
              <a:rPr lang="en-US" i="1" dirty="0">
                <a:solidFill>
                  <a:srgbClr val="D9D9D9"/>
                </a:solidFill>
                <a:latin typeface="Helvetica Neue"/>
                <a:ea typeface="Helvetica Neue"/>
                <a:cs typeface="Helvetica Neue"/>
                <a:sym typeface="Helvetica Neue"/>
              </a:rPr>
              <a:t>I</a:t>
            </a:r>
            <a:r>
              <a:rPr lang="en-US" dirty="0">
                <a:solidFill>
                  <a:srgbClr val="D9D9D9"/>
                </a:solidFill>
                <a:latin typeface="Helvetica Neue"/>
                <a:ea typeface="Helvetica Neue"/>
                <a:cs typeface="Helvetica Neue"/>
                <a:sym typeface="Helvetica Neue"/>
              </a:rPr>
              <a:t> hosts at a time step </a:t>
            </a:r>
            <a:r>
              <a:rPr lang="en-US" i="1" dirty="0">
                <a:solidFill>
                  <a:srgbClr val="D9D9D9"/>
                </a:solidFill>
                <a:latin typeface="Helvetica Neue"/>
                <a:ea typeface="Helvetica Neue"/>
                <a:cs typeface="Helvetica Neue"/>
                <a:sym typeface="Helvetica Neue"/>
              </a:rPr>
              <a:t>t</a:t>
            </a:r>
            <a:r>
              <a:rPr lang="en-US" dirty="0">
                <a:solidFill>
                  <a:srgbClr val="D9D9D9"/>
                </a:solidFill>
                <a:latin typeface="Helvetica Neue"/>
                <a:ea typeface="Helvetica Neue"/>
                <a:cs typeface="Helvetica Neue"/>
                <a:sym typeface="Helvetica Neue"/>
              </a:rPr>
              <a:t> become </a:t>
            </a:r>
            <a:r>
              <a:rPr lang="en-US" i="1" dirty="0">
                <a:solidFill>
                  <a:srgbClr val="D9D9D9"/>
                </a:solidFill>
                <a:latin typeface="Helvetica Neue"/>
                <a:ea typeface="Helvetica Neue"/>
                <a:cs typeface="Helvetica Neue"/>
                <a:sym typeface="Helvetica Neue"/>
              </a:rPr>
              <a:t>R</a:t>
            </a:r>
            <a:r>
              <a:rPr lang="en-US" dirty="0">
                <a:solidFill>
                  <a:srgbClr val="D9D9D9"/>
                </a:solidFill>
                <a:latin typeface="Helvetica Neue"/>
                <a:ea typeface="Helvetica Neue"/>
                <a:cs typeface="Helvetica Neue"/>
                <a:sym typeface="Helvetica Neue"/>
              </a:rPr>
              <a:t> at </a:t>
            </a:r>
            <a:r>
              <a:rPr lang="en-US" i="1" dirty="0">
                <a:solidFill>
                  <a:srgbClr val="D9D9D9"/>
                </a:solidFill>
                <a:latin typeface="Helvetica Neue"/>
                <a:ea typeface="Helvetica Neue"/>
                <a:cs typeface="Helvetica Neue"/>
                <a:sym typeface="Helvetica Neue"/>
              </a:rPr>
              <a:t>t+1</a:t>
            </a:r>
            <a:endParaRPr dirty="0">
              <a:solidFill>
                <a:srgbClr val="D9D9D9"/>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grpSp>
        <p:nvGrpSpPr>
          <p:cNvPr id="371" name="Google Shape;371;p27"/>
          <p:cNvGrpSpPr/>
          <p:nvPr/>
        </p:nvGrpSpPr>
        <p:grpSpPr>
          <a:xfrm>
            <a:off x="2578608" y="201168"/>
            <a:ext cx="5641325" cy="4746800"/>
            <a:chOff x="1965960" y="45720"/>
            <a:chExt cx="5641325" cy="4746800"/>
          </a:xfrm>
        </p:grpSpPr>
        <p:sp>
          <p:nvSpPr>
            <p:cNvPr id="372" name="Google Shape;372;p27"/>
            <p:cNvSpPr/>
            <p:nvPr/>
          </p:nvSpPr>
          <p:spPr>
            <a:xfrm>
              <a:off x="2848035" y="468820"/>
              <a:ext cx="506700" cy="502800"/>
            </a:xfrm>
            <a:prstGeom prst="ellipse">
              <a:avLst/>
            </a:prstGeom>
            <a:solidFill>
              <a:srgbClr val="FFFFFF"/>
            </a:solidFill>
            <a:ln w="762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4051960" y="45720"/>
              <a:ext cx="506700" cy="502800"/>
            </a:xfrm>
            <a:prstGeom prst="ellipse">
              <a:avLst/>
            </a:prstGeom>
            <a:solidFill>
              <a:srgbClr val="FFFFFF"/>
            </a:solidFill>
            <a:ln w="762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1965960" y="154672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2209785" y="2964070"/>
              <a:ext cx="506700" cy="502800"/>
            </a:xfrm>
            <a:prstGeom prst="ellipse">
              <a:avLst/>
            </a:prstGeom>
            <a:solidFill>
              <a:srgbClr val="FFFFFF"/>
            </a:solidFill>
            <a:ln w="762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5770335" y="158095"/>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7100585" y="2220970"/>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4558660" y="428972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5838910" y="404979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3278410" y="4003970"/>
              <a:ext cx="506700" cy="502800"/>
            </a:xfrm>
            <a:prstGeom prst="ellipse">
              <a:avLst/>
            </a:prstGeom>
            <a:solidFill>
              <a:srgbClr val="FFFFFF"/>
            </a:solidFill>
            <a:ln w="7620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6757685" y="3398345"/>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6940560" y="971620"/>
              <a:ext cx="506700" cy="502800"/>
            </a:xfrm>
            <a:prstGeom prst="ellipse">
              <a:avLst/>
            </a:prstGeom>
            <a:solidFill>
              <a:srgbClr val="FFFFFF"/>
            </a:solidFill>
            <a:ln w="762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3" name="Google Shape;383;p27"/>
            <p:cNvCxnSpPr>
              <a:stCxn id="373" idx="2"/>
              <a:endCxn id="372" idx="7"/>
            </p:cNvCxnSpPr>
            <p:nvPr/>
          </p:nvCxnSpPr>
          <p:spPr>
            <a:xfrm flipH="1">
              <a:off x="3280660" y="297120"/>
              <a:ext cx="771300" cy="245400"/>
            </a:xfrm>
            <a:prstGeom prst="straightConnector1">
              <a:avLst/>
            </a:prstGeom>
            <a:noFill/>
            <a:ln w="9525" cap="flat" cmpd="sng">
              <a:solidFill>
                <a:srgbClr val="D9D9D9"/>
              </a:solidFill>
              <a:prstDash val="solid"/>
              <a:round/>
              <a:headEnd type="none" w="med" len="med"/>
              <a:tailEnd type="none" w="med" len="med"/>
            </a:ln>
          </p:spPr>
        </p:cxnSp>
        <p:cxnSp>
          <p:nvCxnSpPr>
            <p:cNvPr id="384" name="Google Shape;384;p27"/>
            <p:cNvCxnSpPr>
              <a:stCxn id="373" idx="3"/>
              <a:endCxn id="374" idx="7"/>
            </p:cNvCxnSpPr>
            <p:nvPr/>
          </p:nvCxnSpPr>
          <p:spPr>
            <a:xfrm flipH="1">
              <a:off x="2398464" y="474887"/>
              <a:ext cx="1727700" cy="1145400"/>
            </a:xfrm>
            <a:prstGeom prst="straightConnector1">
              <a:avLst/>
            </a:prstGeom>
            <a:noFill/>
            <a:ln w="9525" cap="flat" cmpd="sng">
              <a:solidFill>
                <a:srgbClr val="D9D9D9"/>
              </a:solidFill>
              <a:prstDash val="solid"/>
              <a:round/>
              <a:headEnd type="none" w="med" len="med"/>
              <a:tailEnd type="none" w="med" len="med"/>
            </a:ln>
          </p:spPr>
        </p:cxnSp>
        <p:cxnSp>
          <p:nvCxnSpPr>
            <p:cNvPr id="385" name="Google Shape;385;p27"/>
            <p:cNvCxnSpPr>
              <a:stCxn id="373" idx="4"/>
              <a:endCxn id="375" idx="7"/>
            </p:cNvCxnSpPr>
            <p:nvPr/>
          </p:nvCxnSpPr>
          <p:spPr>
            <a:xfrm flipH="1">
              <a:off x="2642410" y="548520"/>
              <a:ext cx="1662900" cy="2489100"/>
            </a:xfrm>
            <a:prstGeom prst="straightConnector1">
              <a:avLst/>
            </a:prstGeom>
            <a:noFill/>
            <a:ln w="9525" cap="flat" cmpd="sng">
              <a:solidFill>
                <a:srgbClr val="D9D9D9"/>
              </a:solidFill>
              <a:prstDash val="solid"/>
              <a:round/>
              <a:headEnd type="none" w="med" len="med"/>
              <a:tailEnd type="none" w="med" len="med"/>
            </a:ln>
          </p:spPr>
        </p:cxnSp>
        <p:cxnSp>
          <p:nvCxnSpPr>
            <p:cNvPr id="386" name="Google Shape;386;p27"/>
            <p:cNvCxnSpPr>
              <a:stCxn id="373" idx="4"/>
              <a:endCxn id="380" idx="0"/>
            </p:cNvCxnSpPr>
            <p:nvPr/>
          </p:nvCxnSpPr>
          <p:spPr>
            <a:xfrm flipH="1">
              <a:off x="3531610" y="548520"/>
              <a:ext cx="773700" cy="3455400"/>
            </a:xfrm>
            <a:prstGeom prst="straightConnector1">
              <a:avLst/>
            </a:prstGeom>
            <a:noFill/>
            <a:ln w="9525" cap="flat" cmpd="sng">
              <a:solidFill>
                <a:srgbClr val="D9D9D9"/>
              </a:solidFill>
              <a:prstDash val="solid"/>
              <a:round/>
              <a:headEnd type="none" w="med" len="med"/>
              <a:tailEnd type="none" w="med" len="med"/>
            </a:ln>
          </p:spPr>
        </p:cxnSp>
        <p:cxnSp>
          <p:nvCxnSpPr>
            <p:cNvPr id="387" name="Google Shape;387;p27"/>
            <p:cNvCxnSpPr>
              <a:stCxn id="373" idx="4"/>
              <a:endCxn id="378" idx="0"/>
            </p:cNvCxnSpPr>
            <p:nvPr/>
          </p:nvCxnSpPr>
          <p:spPr>
            <a:xfrm>
              <a:off x="4305310" y="548520"/>
              <a:ext cx="506700" cy="3741300"/>
            </a:xfrm>
            <a:prstGeom prst="straightConnector1">
              <a:avLst/>
            </a:prstGeom>
            <a:noFill/>
            <a:ln w="9525" cap="flat" cmpd="sng">
              <a:solidFill>
                <a:srgbClr val="D9D9D9"/>
              </a:solidFill>
              <a:prstDash val="solid"/>
              <a:round/>
              <a:headEnd type="none" w="med" len="med"/>
              <a:tailEnd type="none" w="med" len="med"/>
            </a:ln>
          </p:spPr>
        </p:cxnSp>
        <p:cxnSp>
          <p:nvCxnSpPr>
            <p:cNvPr id="388" name="Google Shape;388;p27"/>
            <p:cNvCxnSpPr>
              <a:stCxn id="373" idx="5"/>
              <a:endCxn id="379" idx="0"/>
            </p:cNvCxnSpPr>
            <p:nvPr/>
          </p:nvCxnSpPr>
          <p:spPr>
            <a:xfrm>
              <a:off x="4484456" y="474887"/>
              <a:ext cx="1607700" cy="3574800"/>
            </a:xfrm>
            <a:prstGeom prst="straightConnector1">
              <a:avLst/>
            </a:prstGeom>
            <a:noFill/>
            <a:ln w="9525" cap="flat" cmpd="sng">
              <a:solidFill>
                <a:srgbClr val="D9D9D9"/>
              </a:solidFill>
              <a:prstDash val="solid"/>
              <a:round/>
              <a:headEnd type="none" w="med" len="med"/>
              <a:tailEnd type="none" w="med" len="med"/>
            </a:ln>
          </p:spPr>
        </p:cxnSp>
        <p:cxnSp>
          <p:nvCxnSpPr>
            <p:cNvPr id="389" name="Google Shape;389;p27"/>
            <p:cNvCxnSpPr>
              <a:endCxn id="381" idx="1"/>
            </p:cNvCxnSpPr>
            <p:nvPr/>
          </p:nvCxnSpPr>
          <p:spPr>
            <a:xfrm>
              <a:off x="4484389" y="474978"/>
              <a:ext cx="2347500" cy="2997000"/>
            </a:xfrm>
            <a:prstGeom prst="straightConnector1">
              <a:avLst/>
            </a:prstGeom>
            <a:noFill/>
            <a:ln w="9525" cap="flat" cmpd="sng">
              <a:solidFill>
                <a:srgbClr val="D9D9D9"/>
              </a:solidFill>
              <a:prstDash val="solid"/>
              <a:round/>
              <a:headEnd type="none" w="med" len="med"/>
              <a:tailEnd type="none" w="med" len="med"/>
            </a:ln>
          </p:spPr>
        </p:cxnSp>
        <p:cxnSp>
          <p:nvCxnSpPr>
            <p:cNvPr id="390" name="Google Shape;390;p27"/>
            <p:cNvCxnSpPr>
              <a:stCxn id="373" idx="6"/>
              <a:endCxn id="377" idx="1"/>
            </p:cNvCxnSpPr>
            <p:nvPr/>
          </p:nvCxnSpPr>
          <p:spPr>
            <a:xfrm>
              <a:off x="4558660" y="297120"/>
              <a:ext cx="2616000" cy="1997400"/>
            </a:xfrm>
            <a:prstGeom prst="straightConnector1">
              <a:avLst/>
            </a:prstGeom>
            <a:noFill/>
            <a:ln w="28575" cap="flat" cmpd="sng">
              <a:solidFill>
                <a:srgbClr val="D9D9D9"/>
              </a:solidFill>
              <a:prstDash val="solid"/>
              <a:round/>
              <a:headEnd type="none" w="med" len="med"/>
              <a:tailEnd type="none" w="med" len="med"/>
            </a:ln>
          </p:spPr>
        </p:cxnSp>
        <p:cxnSp>
          <p:nvCxnSpPr>
            <p:cNvPr id="391" name="Google Shape;391;p27"/>
            <p:cNvCxnSpPr>
              <a:endCxn id="382" idx="2"/>
            </p:cNvCxnSpPr>
            <p:nvPr/>
          </p:nvCxnSpPr>
          <p:spPr>
            <a:xfrm>
              <a:off x="4558560" y="297220"/>
              <a:ext cx="2382000" cy="925800"/>
            </a:xfrm>
            <a:prstGeom prst="straightConnector1">
              <a:avLst/>
            </a:prstGeom>
            <a:noFill/>
            <a:ln w="9525" cap="flat" cmpd="sng">
              <a:solidFill>
                <a:srgbClr val="D9D9D9"/>
              </a:solidFill>
              <a:prstDash val="solid"/>
              <a:round/>
              <a:headEnd type="none" w="med" len="med"/>
              <a:tailEnd type="none" w="med" len="med"/>
            </a:ln>
          </p:spPr>
        </p:cxnSp>
        <p:cxnSp>
          <p:nvCxnSpPr>
            <p:cNvPr id="392" name="Google Shape;392;p27"/>
            <p:cNvCxnSpPr>
              <a:stCxn id="373" idx="6"/>
              <a:endCxn id="376" idx="2"/>
            </p:cNvCxnSpPr>
            <p:nvPr/>
          </p:nvCxnSpPr>
          <p:spPr>
            <a:xfrm>
              <a:off x="4558660" y="297120"/>
              <a:ext cx="1211700" cy="112500"/>
            </a:xfrm>
            <a:prstGeom prst="straightConnector1">
              <a:avLst/>
            </a:prstGeom>
            <a:noFill/>
            <a:ln w="9525" cap="flat" cmpd="sng">
              <a:solidFill>
                <a:srgbClr val="D9D9D9"/>
              </a:solidFill>
              <a:prstDash val="solid"/>
              <a:round/>
              <a:headEnd type="none" w="med" len="med"/>
              <a:tailEnd type="none" w="med" len="med"/>
            </a:ln>
          </p:spPr>
        </p:cxnSp>
        <p:cxnSp>
          <p:nvCxnSpPr>
            <p:cNvPr id="393" name="Google Shape;393;p27"/>
            <p:cNvCxnSpPr>
              <a:stCxn id="372" idx="3"/>
              <a:endCxn id="374" idx="7"/>
            </p:cNvCxnSpPr>
            <p:nvPr/>
          </p:nvCxnSpPr>
          <p:spPr>
            <a:xfrm flipH="1">
              <a:off x="2398439" y="897987"/>
              <a:ext cx="523800" cy="722400"/>
            </a:xfrm>
            <a:prstGeom prst="straightConnector1">
              <a:avLst/>
            </a:prstGeom>
            <a:noFill/>
            <a:ln w="9525" cap="flat" cmpd="sng">
              <a:solidFill>
                <a:srgbClr val="D9D9D9"/>
              </a:solidFill>
              <a:prstDash val="solid"/>
              <a:round/>
              <a:headEnd type="none" w="med" len="med"/>
              <a:tailEnd type="none" w="med" len="med"/>
            </a:ln>
          </p:spPr>
        </p:cxnSp>
        <p:cxnSp>
          <p:nvCxnSpPr>
            <p:cNvPr id="394" name="Google Shape;394;p27"/>
            <p:cNvCxnSpPr>
              <a:stCxn id="372" idx="4"/>
              <a:endCxn id="375" idx="7"/>
            </p:cNvCxnSpPr>
            <p:nvPr/>
          </p:nvCxnSpPr>
          <p:spPr>
            <a:xfrm flipH="1">
              <a:off x="2642385" y="971620"/>
              <a:ext cx="459000" cy="2066100"/>
            </a:xfrm>
            <a:prstGeom prst="straightConnector1">
              <a:avLst/>
            </a:prstGeom>
            <a:noFill/>
            <a:ln w="9525" cap="flat" cmpd="sng">
              <a:solidFill>
                <a:srgbClr val="D9D9D9"/>
              </a:solidFill>
              <a:prstDash val="solid"/>
              <a:round/>
              <a:headEnd type="none" w="med" len="med"/>
              <a:tailEnd type="none" w="med" len="med"/>
            </a:ln>
          </p:spPr>
        </p:cxnSp>
        <p:cxnSp>
          <p:nvCxnSpPr>
            <p:cNvPr id="395" name="Google Shape;395;p27"/>
            <p:cNvCxnSpPr>
              <a:stCxn id="372" idx="4"/>
              <a:endCxn id="380" idx="0"/>
            </p:cNvCxnSpPr>
            <p:nvPr/>
          </p:nvCxnSpPr>
          <p:spPr>
            <a:xfrm>
              <a:off x="3101385" y="971620"/>
              <a:ext cx="430500" cy="3032400"/>
            </a:xfrm>
            <a:prstGeom prst="straightConnector1">
              <a:avLst/>
            </a:prstGeom>
            <a:noFill/>
            <a:ln w="9525" cap="flat" cmpd="sng">
              <a:solidFill>
                <a:srgbClr val="D9D9D9"/>
              </a:solidFill>
              <a:prstDash val="solid"/>
              <a:round/>
              <a:headEnd type="none" w="med" len="med"/>
              <a:tailEnd type="none" w="med" len="med"/>
            </a:ln>
          </p:spPr>
        </p:cxnSp>
        <p:cxnSp>
          <p:nvCxnSpPr>
            <p:cNvPr id="396" name="Google Shape;396;p27"/>
            <p:cNvCxnSpPr>
              <a:stCxn id="372" idx="5"/>
              <a:endCxn id="378" idx="1"/>
            </p:cNvCxnSpPr>
            <p:nvPr/>
          </p:nvCxnSpPr>
          <p:spPr>
            <a:xfrm>
              <a:off x="3280531" y="897987"/>
              <a:ext cx="1352400" cy="3465300"/>
            </a:xfrm>
            <a:prstGeom prst="straightConnector1">
              <a:avLst/>
            </a:prstGeom>
            <a:noFill/>
            <a:ln w="9525" cap="flat" cmpd="sng">
              <a:solidFill>
                <a:srgbClr val="D9D9D9"/>
              </a:solidFill>
              <a:prstDash val="solid"/>
              <a:round/>
              <a:headEnd type="none" w="med" len="med"/>
              <a:tailEnd type="none" w="med" len="med"/>
            </a:ln>
          </p:spPr>
        </p:cxnSp>
        <p:cxnSp>
          <p:nvCxnSpPr>
            <p:cNvPr id="397" name="Google Shape;397;p27"/>
            <p:cNvCxnSpPr>
              <a:stCxn id="372" idx="5"/>
              <a:endCxn id="379" idx="0"/>
            </p:cNvCxnSpPr>
            <p:nvPr/>
          </p:nvCxnSpPr>
          <p:spPr>
            <a:xfrm>
              <a:off x="3280531" y="897987"/>
              <a:ext cx="2811600" cy="3151800"/>
            </a:xfrm>
            <a:prstGeom prst="straightConnector1">
              <a:avLst/>
            </a:prstGeom>
            <a:noFill/>
            <a:ln w="9525" cap="flat" cmpd="sng">
              <a:solidFill>
                <a:srgbClr val="D9D9D9"/>
              </a:solidFill>
              <a:prstDash val="solid"/>
              <a:round/>
              <a:headEnd type="none" w="med" len="med"/>
              <a:tailEnd type="none" w="med" len="med"/>
            </a:ln>
          </p:spPr>
        </p:cxnSp>
        <p:cxnSp>
          <p:nvCxnSpPr>
            <p:cNvPr id="398" name="Google Shape;398;p27"/>
            <p:cNvCxnSpPr>
              <a:stCxn id="372" idx="5"/>
              <a:endCxn id="381" idx="1"/>
            </p:cNvCxnSpPr>
            <p:nvPr/>
          </p:nvCxnSpPr>
          <p:spPr>
            <a:xfrm>
              <a:off x="3280531" y="897987"/>
              <a:ext cx="3551400" cy="2574000"/>
            </a:xfrm>
            <a:prstGeom prst="straightConnector1">
              <a:avLst/>
            </a:prstGeom>
            <a:noFill/>
            <a:ln w="9525" cap="flat" cmpd="sng">
              <a:solidFill>
                <a:srgbClr val="D9D9D9"/>
              </a:solidFill>
              <a:prstDash val="solid"/>
              <a:round/>
              <a:headEnd type="none" w="med" len="med"/>
              <a:tailEnd type="none" w="med" len="med"/>
            </a:ln>
          </p:spPr>
        </p:cxnSp>
        <p:cxnSp>
          <p:nvCxnSpPr>
            <p:cNvPr id="399" name="Google Shape;399;p27"/>
            <p:cNvCxnSpPr>
              <a:stCxn id="372" idx="5"/>
              <a:endCxn id="377" idx="1"/>
            </p:cNvCxnSpPr>
            <p:nvPr/>
          </p:nvCxnSpPr>
          <p:spPr>
            <a:xfrm>
              <a:off x="3280531" y="897987"/>
              <a:ext cx="3894300" cy="1396500"/>
            </a:xfrm>
            <a:prstGeom prst="straightConnector1">
              <a:avLst/>
            </a:prstGeom>
            <a:noFill/>
            <a:ln w="28575" cap="flat" cmpd="sng">
              <a:solidFill>
                <a:srgbClr val="D9D9D9"/>
              </a:solidFill>
              <a:prstDash val="solid"/>
              <a:round/>
              <a:headEnd type="none" w="med" len="med"/>
              <a:tailEnd type="none" w="med" len="med"/>
            </a:ln>
          </p:spPr>
        </p:cxnSp>
        <p:cxnSp>
          <p:nvCxnSpPr>
            <p:cNvPr id="400" name="Google Shape;400;p27"/>
            <p:cNvCxnSpPr>
              <a:endCxn id="382" idx="2"/>
            </p:cNvCxnSpPr>
            <p:nvPr/>
          </p:nvCxnSpPr>
          <p:spPr>
            <a:xfrm>
              <a:off x="3354660" y="720220"/>
              <a:ext cx="3585900" cy="502800"/>
            </a:xfrm>
            <a:prstGeom prst="straightConnector1">
              <a:avLst/>
            </a:prstGeom>
            <a:noFill/>
            <a:ln w="9525" cap="flat" cmpd="sng">
              <a:solidFill>
                <a:srgbClr val="D9D9D9"/>
              </a:solidFill>
              <a:prstDash val="solid"/>
              <a:round/>
              <a:headEnd type="none" w="med" len="med"/>
              <a:tailEnd type="none" w="med" len="med"/>
            </a:ln>
          </p:spPr>
        </p:cxnSp>
        <p:cxnSp>
          <p:nvCxnSpPr>
            <p:cNvPr id="401" name="Google Shape;401;p27"/>
            <p:cNvCxnSpPr>
              <a:endCxn id="376" idx="3"/>
            </p:cNvCxnSpPr>
            <p:nvPr/>
          </p:nvCxnSpPr>
          <p:spPr>
            <a:xfrm rot="10800000" flipH="1">
              <a:off x="3354839" y="587262"/>
              <a:ext cx="2489700" cy="132900"/>
            </a:xfrm>
            <a:prstGeom prst="straightConnector1">
              <a:avLst/>
            </a:prstGeom>
            <a:noFill/>
            <a:ln w="9525" cap="flat" cmpd="sng">
              <a:solidFill>
                <a:srgbClr val="D9D9D9"/>
              </a:solidFill>
              <a:prstDash val="solid"/>
              <a:round/>
              <a:headEnd type="none" w="med" len="med"/>
              <a:tailEnd type="none" w="med" len="med"/>
            </a:ln>
          </p:spPr>
        </p:cxnSp>
        <p:cxnSp>
          <p:nvCxnSpPr>
            <p:cNvPr id="402" name="Google Shape;402;p27"/>
            <p:cNvCxnSpPr>
              <a:endCxn id="376" idx="3"/>
            </p:cNvCxnSpPr>
            <p:nvPr/>
          </p:nvCxnSpPr>
          <p:spPr>
            <a:xfrm rot="10800000" flipH="1">
              <a:off x="2472539" y="587262"/>
              <a:ext cx="3372000" cy="1210800"/>
            </a:xfrm>
            <a:prstGeom prst="straightConnector1">
              <a:avLst/>
            </a:prstGeom>
            <a:noFill/>
            <a:ln w="9525" cap="flat" cmpd="sng">
              <a:solidFill>
                <a:srgbClr val="D9D9D9"/>
              </a:solidFill>
              <a:prstDash val="solid"/>
              <a:round/>
              <a:headEnd type="none" w="med" len="med"/>
              <a:tailEnd type="none" w="med" len="med"/>
            </a:ln>
          </p:spPr>
        </p:cxnSp>
        <p:cxnSp>
          <p:nvCxnSpPr>
            <p:cNvPr id="403" name="Google Shape;403;p27"/>
            <p:cNvCxnSpPr>
              <a:stCxn id="374" idx="6"/>
              <a:endCxn id="382" idx="2"/>
            </p:cNvCxnSpPr>
            <p:nvPr/>
          </p:nvCxnSpPr>
          <p:spPr>
            <a:xfrm rot="10800000" flipH="1">
              <a:off x="2472660" y="1223020"/>
              <a:ext cx="4467900" cy="575100"/>
            </a:xfrm>
            <a:prstGeom prst="straightConnector1">
              <a:avLst/>
            </a:prstGeom>
            <a:noFill/>
            <a:ln w="9525" cap="flat" cmpd="sng">
              <a:solidFill>
                <a:srgbClr val="D9D9D9"/>
              </a:solidFill>
              <a:prstDash val="solid"/>
              <a:round/>
              <a:headEnd type="none" w="med" len="med"/>
              <a:tailEnd type="none" w="med" len="med"/>
            </a:ln>
          </p:spPr>
        </p:cxnSp>
        <p:cxnSp>
          <p:nvCxnSpPr>
            <p:cNvPr id="404" name="Google Shape;404;p27"/>
            <p:cNvCxnSpPr>
              <a:stCxn id="374" idx="6"/>
              <a:endCxn id="377" idx="1"/>
            </p:cNvCxnSpPr>
            <p:nvPr/>
          </p:nvCxnSpPr>
          <p:spPr>
            <a:xfrm>
              <a:off x="2472660" y="1798120"/>
              <a:ext cx="4702200" cy="496500"/>
            </a:xfrm>
            <a:prstGeom prst="straightConnector1">
              <a:avLst/>
            </a:prstGeom>
            <a:noFill/>
            <a:ln w="28575" cap="flat" cmpd="sng">
              <a:solidFill>
                <a:srgbClr val="D9D9D9"/>
              </a:solidFill>
              <a:prstDash val="dash"/>
              <a:round/>
              <a:headEnd type="none" w="med" len="med"/>
              <a:tailEnd type="none" w="med" len="med"/>
            </a:ln>
          </p:spPr>
        </p:cxnSp>
        <p:cxnSp>
          <p:nvCxnSpPr>
            <p:cNvPr id="405" name="Google Shape;405;p27"/>
            <p:cNvCxnSpPr>
              <a:stCxn id="374" idx="6"/>
              <a:endCxn id="381" idx="1"/>
            </p:cNvCxnSpPr>
            <p:nvPr/>
          </p:nvCxnSpPr>
          <p:spPr>
            <a:xfrm>
              <a:off x="2472660" y="1798120"/>
              <a:ext cx="4359300" cy="1674000"/>
            </a:xfrm>
            <a:prstGeom prst="straightConnector1">
              <a:avLst/>
            </a:prstGeom>
            <a:noFill/>
            <a:ln w="9525" cap="flat" cmpd="sng">
              <a:solidFill>
                <a:srgbClr val="D9D9D9"/>
              </a:solidFill>
              <a:prstDash val="solid"/>
              <a:round/>
              <a:headEnd type="none" w="med" len="med"/>
              <a:tailEnd type="none" w="med" len="med"/>
            </a:ln>
          </p:spPr>
        </p:cxnSp>
        <p:cxnSp>
          <p:nvCxnSpPr>
            <p:cNvPr id="406" name="Google Shape;406;p27"/>
            <p:cNvCxnSpPr>
              <a:stCxn id="374" idx="5"/>
              <a:endCxn id="379" idx="1"/>
            </p:cNvCxnSpPr>
            <p:nvPr/>
          </p:nvCxnSpPr>
          <p:spPr>
            <a:xfrm>
              <a:off x="2398456" y="1975887"/>
              <a:ext cx="3514800" cy="2147400"/>
            </a:xfrm>
            <a:prstGeom prst="straightConnector1">
              <a:avLst/>
            </a:prstGeom>
            <a:noFill/>
            <a:ln w="9525" cap="flat" cmpd="sng">
              <a:solidFill>
                <a:srgbClr val="D9D9D9"/>
              </a:solidFill>
              <a:prstDash val="solid"/>
              <a:round/>
              <a:headEnd type="none" w="med" len="med"/>
              <a:tailEnd type="none" w="med" len="med"/>
            </a:ln>
          </p:spPr>
        </p:cxnSp>
        <p:cxnSp>
          <p:nvCxnSpPr>
            <p:cNvPr id="407" name="Google Shape;407;p27"/>
            <p:cNvCxnSpPr>
              <a:stCxn id="374" idx="5"/>
              <a:endCxn id="378" idx="1"/>
            </p:cNvCxnSpPr>
            <p:nvPr/>
          </p:nvCxnSpPr>
          <p:spPr>
            <a:xfrm>
              <a:off x="2398456" y="1975887"/>
              <a:ext cx="2234400" cy="2387400"/>
            </a:xfrm>
            <a:prstGeom prst="straightConnector1">
              <a:avLst/>
            </a:prstGeom>
            <a:noFill/>
            <a:ln w="9525" cap="flat" cmpd="sng">
              <a:solidFill>
                <a:srgbClr val="D9D9D9"/>
              </a:solidFill>
              <a:prstDash val="solid"/>
              <a:round/>
              <a:headEnd type="none" w="med" len="med"/>
              <a:tailEnd type="none" w="med" len="med"/>
            </a:ln>
          </p:spPr>
        </p:cxnSp>
        <p:cxnSp>
          <p:nvCxnSpPr>
            <p:cNvPr id="408" name="Google Shape;408;p27"/>
            <p:cNvCxnSpPr>
              <a:stCxn id="374" idx="5"/>
              <a:endCxn id="380" idx="1"/>
            </p:cNvCxnSpPr>
            <p:nvPr/>
          </p:nvCxnSpPr>
          <p:spPr>
            <a:xfrm>
              <a:off x="2398456" y="1975887"/>
              <a:ext cx="954300" cy="2101800"/>
            </a:xfrm>
            <a:prstGeom prst="straightConnector1">
              <a:avLst/>
            </a:prstGeom>
            <a:noFill/>
            <a:ln w="9525" cap="flat" cmpd="sng">
              <a:solidFill>
                <a:srgbClr val="D9D9D9"/>
              </a:solidFill>
              <a:prstDash val="solid"/>
              <a:round/>
              <a:headEnd type="none" w="med" len="med"/>
              <a:tailEnd type="none" w="med" len="med"/>
            </a:ln>
          </p:spPr>
        </p:cxnSp>
        <p:cxnSp>
          <p:nvCxnSpPr>
            <p:cNvPr id="409" name="Google Shape;409;p27"/>
            <p:cNvCxnSpPr>
              <a:stCxn id="374" idx="4"/>
              <a:endCxn id="375" idx="0"/>
            </p:cNvCxnSpPr>
            <p:nvPr/>
          </p:nvCxnSpPr>
          <p:spPr>
            <a:xfrm>
              <a:off x="2219310" y="2049520"/>
              <a:ext cx="243900" cy="914700"/>
            </a:xfrm>
            <a:prstGeom prst="straightConnector1">
              <a:avLst/>
            </a:prstGeom>
            <a:noFill/>
            <a:ln w="9525" cap="flat" cmpd="sng">
              <a:solidFill>
                <a:srgbClr val="D9D9D9"/>
              </a:solidFill>
              <a:prstDash val="solid"/>
              <a:round/>
              <a:headEnd type="none" w="med" len="med"/>
              <a:tailEnd type="none" w="med" len="med"/>
            </a:ln>
          </p:spPr>
        </p:cxnSp>
        <p:cxnSp>
          <p:nvCxnSpPr>
            <p:cNvPr id="410" name="Google Shape;410;p27"/>
            <p:cNvCxnSpPr>
              <a:stCxn id="375" idx="5"/>
              <a:endCxn id="380" idx="1"/>
            </p:cNvCxnSpPr>
            <p:nvPr/>
          </p:nvCxnSpPr>
          <p:spPr>
            <a:xfrm>
              <a:off x="2642281" y="3393237"/>
              <a:ext cx="710400" cy="684300"/>
            </a:xfrm>
            <a:prstGeom prst="straightConnector1">
              <a:avLst/>
            </a:prstGeom>
            <a:noFill/>
            <a:ln w="9525" cap="flat" cmpd="sng">
              <a:solidFill>
                <a:srgbClr val="D9D9D9"/>
              </a:solidFill>
              <a:prstDash val="solid"/>
              <a:round/>
              <a:headEnd type="none" w="med" len="med"/>
              <a:tailEnd type="none" w="med" len="med"/>
            </a:ln>
          </p:spPr>
        </p:cxnSp>
        <p:cxnSp>
          <p:nvCxnSpPr>
            <p:cNvPr id="411" name="Google Shape;411;p27"/>
            <p:cNvCxnSpPr>
              <a:stCxn id="375" idx="7"/>
              <a:endCxn id="376" idx="3"/>
            </p:cNvCxnSpPr>
            <p:nvPr/>
          </p:nvCxnSpPr>
          <p:spPr>
            <a:xfrm rot="10800000" flipH="1">
              <a:off x="2642281" y="587303"/>
              <a:ext cx="3202200" cy="2450400"/>
            </a:xfrm>
            <a:prstGeom prst="straightConnector1">
              <a:avLst/>
            </a:prstGeom>
            <a:noFill/>
            <a:ln w="9525" cap="flat" cmpd="sng">
              <a:solidFill>
                <a:srgbClr val="D9D9D9"/>
              </a:solidFill>
              <a:prstDash val="solid"/>
              <a:round/>
              <a:headEnd type="none" w="med" len="med"/>
              <a:tailEnd type="none" w="med" len="med"/>
            </a:ln>
          </p:spPr>
        </p:cxnSp>
        <p:cxnSp>
          <p:nvCxnSpPr>
            <p:cNvPr id="412" name="Google Shape;412;p27"/>
            <p:cNvCxnSpPr>
              <a:stCxn id="375" idx="7"/>
              <a:endCxn id="382" idx="3"/>
            </p:cNvCxnSpPr>
            <p:nvPr/>
          </p:nvCxnSpPr>
          <p:spPr>
            <a:xfrm rot="10800000" flipH="1">
              <a:off x="2642281" y="1400903"/>
              <a:ext cx="4372500" cy="1636800"/>
            </a:xfrm>
            <a:prstGeom prst="straightConnector1">
              <a:avLst/>
            </a:prstGeom>
            <a:noFill/>
            <a:ln w="9525" cap="flat" cmpd="sng">
              <a:solidFill>
                <a:srgbClr val="D9D9D9"/>
              </a:solidFill>
              <a:prstDash val="solid"/>
              <a:round/>
              <a:headEnd type="none" w="med" len="med"/>
              <a:tailEnd type="none" w="med" len="med"/>
            </a:ln>
          </p:spPr>
        </p:cxnSp>
        <p:cxnSp>
          <p:nvCxnSpPr>
            <p:cNvPr id="413" name="Google Shape;413;p27"/>
            <p:cNvCxnSpPr>
              <a:stCxn id="375" idx="6"/>
              <a:endCxn id="377" idx="2"/>
            </p:cNvCxnSpPr>
            <p:nvPr/>
          </p:nvCxnSpPr>
          <p:spPr>
            <a:xfrm rot="10800000" flipH="1">
              <a:off x="2716485" y="2472370"/>
              <a:ext cx="4384200" cy="743100"/>
            </a:xfrm>
            <a:prstGeom prst="straightConnector1">
              <a:avLst/>
            </a:prstGeom>
            <a:noFill/>
            <a:ln w="28575" cap="flat" cmpd="sng">
              <a:solidFill>
                <a:srgbClr val="D9D9D9"/>
              </a:solidFill>
              <a:prstDash val="solid"/>
              <a:round/>
              <a:headEnd type="none" w="med" len="med"/>
              <a:tailEnd type="none" w="med" len="med"/>
            </a:ln>
          </p:spPr>
        </p:cxnSp>
        <p:cxnSp>
          <p:nvCxnSpPr>
            <p:cNvPr id="414" name="Google Shape;414;p27"/>
            <p:cNvCxnSpPr>
              <a:stCxn id="375" idx="6"/>
              <a:endCxn id="381" idx="1"/>
            </p:cNvCxnSpPr>
            <p:nvPr/>
          </p:nvCxnSpPr>
          <p:spPr>
            <a:xfrm>
              <a:off x="2716485" y="3215470"/>
              <a:ext cx="4115400" cy="256500"/>
            </a:xfrm>
            <a:prstGeom prst="straightConnector1">
              <a:avLst/>
            </a:prstGeom>
            <a:noFill/>
            <a:ln w="9525" cap="flat" cmpd="sng">
              <a:solidFill>
                <a:srgbClr val="D9D9D9"/>
              </a:solidFill>
              <a:prstDash val="solid"/>
              <a:round/>
              <a:headEnd type="none" w="med" len="med"/>
              <a:tailEnd type="none" w="med" len="med"/>
            </a:ln>
          </p:spPr>
        </p:cxnSp>
        <p:cxnSp>
          <p:nvCxnSpPr>
            <p:cNvPr id="415" name="Google Shape;415;p27"/>
            <p:cNvCxnSpPr>
              <a:stCxn id="375" idx="6"/>
              <a:endCxn id="379" idx="1"/>
            </p:cNvCxnSpPr>
            <p:nvPr/>
          </p:nvCxnSpPr>
          <p:spPr>
            <a:xfrm>
              <a:off x="2716485" y="3215470"/>
              <a:ext cx="3196500" cy="908100"/>
            </a:xfrm>
            <a:prstGeom prst="straightConnector1">
              <a:avLst/>
            </a:prstGeom>
            <a:noFill/>
            <a:ln w="9525" cap="flat" cmpd="sng">
              <a:solidFill>
                <a:srgbClr val="D9D9D9"/>
              </a:solidFill>
              <a:prstDash val="solid"/>
              <a:round/>
              <a:headEnd type="none" w="med" len="med"/>
              <a:tailEnd type="none" w="med" len="med"/>
            </a:ln>
          </p:spPr>
        </p:cxnSp>
        <p:cxnSp>
          <p:nvCxnSpPr>
            <p:cNvPr id="416" name="Google Shape;416;p27"/>
            <p:cNvCxnSpPr>
              <a:stCxn id="375" idx="5"/>
              <a:endCxn id="378" idx="0"/>
            </p:cNvCxnSpPr>
            <p:nvPr/>
          </p:nvCxnSpPr>
          <p:spPr>
            <a:xfrm>
              <a:off x="2642281" y="3393237"/>
              <a:ext cx="2169600" cy="896400"/>
            </a:xfrm>
            <a:prstGeom prst="straightConnector1">
              <a:avLst/>
            </a:prstGeom>
            <a:noFill/>
            <a:ln w="9525" cap="flat" cmpd="sng">
              <a:solidFill>
                <a:srgbClr val="D9D9D9"/>
              </a:solidFill>
              <a:prstDash val="solid"/>
              <a:round/>
              <a:headEnd type="none" w="med" len="med"/>
              <a:tailEnd type="none" w="med" len="med"/>
            </a:ln>
          </p:spPr>
        </p:cxnSp>
        <p:cxnSp>
          <p:nvCxnSpPr>
            <p:cNvPr id="417" name="Google Shape;417;p27"/>
            <p:cNvCxnSpPr>
              <a:endCxn id="376" idx="3"/>
            </p:cNvCxnSpPr>
            <p:nvPr/>
          </p:nvCxnSpPr>
          <p:spPr>
            <a:xfrm rot="10800000" flipH="1">
              <a:off x="3710939" y="587262"/>
              <a:ext cx="2133600" cy="3490200"/>
            </a:xfrm>
            <a:prstGeom prst="straightConnector1">
              <a:avLst/>
            </a:prstGeom>
            <a:noFill/>
            <a:ln w="9525" cap="flat" cmpd="sng">
              <a:solidFill>
                <a:srgbClr val="D9D9D9"/>
              </a:solidFill>
              <a:prstDash val="solid"/>
              <a:round/>
              <a:headEnd type="none" w="med" len="med"/>
              <a:tailEnd type="none" w="med" len="med"/>
            </a:ln>
          </p:spPr>
        </p:cxnSp>
        <p:cxnSp>
          <p:nvCxnSpPr>
            <p:cNvPr id="418" name="Google Shape;418;p27"/>
            <p:cNvCxnSpPr>
              <a:endCxn id="382" idx="3"/>
            </p:cNvCxnSpPr>
            <p:nvPr/>
          </p:nvCxnSpPr>
          <p:spPr>
            <a:xfrm rot="10800000" flipH="1">
              <a:off x="3710864" y="1400787"/>
              <a:ext cx="3303900" cy="2676900"/>
            </a:xfrm>
            <a:prstGeom prst="straightConnector1">
              <a:avLst/>
            </a:prstGeom>
            <a:noFill/>
            <a:ln w="9525" cap="flat" cmpd="sng">
              <a:solidFill>
                <a:srgbClr val="D9D9D9"/>
              </a:solidFill>
              <a:prstDash val="solid"/>
              <a:round/>
              <a:headEnd type="none" w="med" len="med"/>
              <a:tailEnd type="none" w="med" len="med"/>
            </a:ln>
          </p:spPr>
        </p:cxnSp>
        <p:cxnSp>
          <p:nvCxnSpPr>
            <p:cNvPr id="419" name="Google Shape;419;p27"/>
            <p:cNvCxnSpPr>
              <a:stCxn id="380" idx="7"/>
              <a:endCxn id="377" idx="2"/>
            </p:cNvCxnSpPr>
            <p:nvPr/>
          </p:nvCxnSpPr>
          <p:spPr>
            <a:xfrm rot="10800000" flipH="1">
              <a:off x="3710906" y="2472303"/>
              <a:ext cx="3389700" cy="1605300"/>
            </a:xfrm>
            <a:prstGeom prst="straightConnector1">
              <a:avLst/>
            </a:prstGeom>
            <a:noFill/>
            <a:ln w="9525" cap="flat" cmpd="sng">
              <a:solidFill>
                <a:srgbClr val="D9D9D9"/>
              </a:solidFill>
              <a:prstDash val="solid"/>
              <a:round/>
              <a:headEnd type="none" w="med" len="med"/>
              <a:tailEnd type="none" w="med" len="med"/>
            </a:ln>
          </p:spPr>
        </p:cxnSp>
        <p:cxnSp>
          <p:nvCxnSpPr>
            <p:cNvPr id="420" name="Google Shape;420;p27"/>
            <p:cNvCxnSpPr>
              <a:stCxn id="380" idx="7"/>
              <a:endCxn id="381" idx="1"/>
            </p:cNvCxnSpPr>
            <p:nvPr/>
          </p:nvCxnSpPr>
          <p:spPr>
            <a:xfrm rot="10800000" flipH="1">
              <a:off x="3710906" y="3471903"/>
              <a:ext cx="3120900" cy="605700"/>
            </a:xfrm>
            <a:prstGeom prst="straightConnector1">
              <a:avLst/>
            </a:prstGeom>
            <a:noFill/>
            <a:ln w="9525" cap="flat" cmpd="sng">
              <a:solidFill>
                <a:srgbClr val="D9D9D9"/>
              </a:solidFill>
              <a:prstDash val="solid"/>
              <a:round/>
              <a:headEnd type="none" w="med" len="med"/>
              <a:tailEnd type="none" w="med" len="med"/>
            </a:ln>
          </p:spPr>
        </p:cxnSp>
        <p:cxnSp>
          <p:nvCxnSpPr>
            <p:cNvPr id="421" name="Google Shape;421;p27"/>
            <p:cNvCxnSpPr>
              <a:stCxn id="380" idx="7"/>
              <a:endCxn id="379" idx="1"/>
            </p:cNvCxnSpPr>
            <p:nvPr/>
          </p:nvCxnSpPr>
          <p:spPr>
            <a:xfrm>
              <a:off x="3710906" y="4077603"/>
              <a:ext cx="2202300" cy="45900"/>
            </a:xfrm>
            <a:prstGeom prst="straightConnector1">
              <a:avLst/>
            </a:prstGeom>
            <a:noFill/>
            <a:ln w="9525" cap="flat" cmpd="sng">
              <a:solidFill>
                <a:srgbClr val="D9D9D9"/>
              </a:solidFill>
              <a:prstDash val="solid"/>
              <a:round/>
              <a:headEnd type="none" w="med" len="med"/>
              <a:tailEnd type="none" w="med" len="med"/>
            </a:ln>
          </p:spPr>
        </p:cxnSp>
        <p:cxnSp>
          <p:nvCxnSpPr>
            <p:cNvPr id="422" name="Google Shape;422;p27"/>
            <p:cNvCxnSpPr>
              <a:stCxn id="380" idx="6"/>
              <a:endCxn id="378" idx="1"/>
            </p:cNvCxnSpPr>
            <p:nvPr/>
          </p:nvCxnSpPr>
          <p:spPr>
            <a:xfrm>
              <a:off x="3785110" y="4255370"/>
              <a:ext cx="847800" cy="108000"/>
            </a:xfrm>
            <a:prstGeom prst="straightConnector1">
              <a:avLst/>
            </a:prstGeom>
            <a:noFill/>
            <a:ln w="9525" cap="flat" cmpd="sng">
              <a:solidFill>
                <a:srgbClr val="D9D9D9"/>
              </a:solidFill>
              <a:prstDash val="solid"/>
              <a:round/>
              <a:headEnd type="none" w="med" len="med"/>
              <a:tailEnd type="none" w="med" len="med"/>
            </a:ln>
          </p:spPr>
        </p:cxnSp>
        <p:cxnSp>
          <p:nvCxnSpPr>
            <p:cNvPr id="423" name="Google Shape;423;p27"/>
            <p:cNvCxnSpPr>
              <a:stCxn id="378" idx="6"/>
              <a:endCxn id="379" idx="3"/>
            </p:cNvCxnSpPr>
            <p:nvPr/>
          </p:nvCxnSpPr>
          <p:spPr>
            <a:xfrm rot="10800000" flipH="1">
              <a:off x="5065360" y="4479020"/>
              <a:ext cx="847800" cy="62100"/>
            </a:xfrm>
            <a:prstGeom prst="straightConnector1">
              <a:avLst/>
            </a:prstGeom>
            <a:noFill/>
            <a:ln w="9525" cap="flat" cmpd="sng">
              <a:solidFill>
                <a:srgbClr val="D9D9D9"/>
              </a:solidFill>
              <a:prstDash val="solid"/>
              <a:round/>
              <a:headEnd type="none" w="med" len="med"/>
              <a:tailEnd type="none" w="med" len="med"/>
            </a:ln>
          </p:spPr>
        </p:cxnSp>
        <p:cxnSp>
          <p:nvCxnSpPr>
            <p:cNvPr id="424" name="Google Shape;424;p27"/>
            <p:cNvCxnSpPr>
              <a:stCxn id="378" idx="7"/>
              <a:endCxn id="381" idx="2"/>
            </p:cNvCxnSpPr>
            <p:nvPr/>
          </p:nvCxnSpPr>
          <p:spPr>
            <a:xfrm rot="10800000" flipH="1">
              <a:off x="4991156" y="3649653"/>
              <a:ext cx="1766400" cy="713700"/>
            </a:xfrm>
            <a:prstGeom prst="straightConnector1">
              <a:avLst/>
            </a:prstGeom>
            <a:noFill/>
            <a:ln w="9525" cap="flat" cmpd="sng">
              <a:solidFill>
                <a:srgbClr val="D9D9D9"/>
              </a:solidFill>
              <a:prstDash val="solid"/>
              <a:round/>
              <a:headEnd type="none" w="med" len="med"/>
              <a:tailEnd type="none" w="med" len="med"/>
            </a:ln>
          </p:spPr>
        </p:cxnSp>
        <p:cxnSp>
          <p:nvCxnSpPr>
            <p:cNvPr id="425" name="Google Shape;425;p27"/>
            <p:cNvCxnSpPr>
              <a:stCxn id="378" idx="7"/>
              <a:endCxn id="377" idx="3"/>
            </p:cNvCxnSpPr>
            <p:nvPr/>
          </p:nvCxnSpPr>
          <p:spPr>
            <a:xfrm rot="10800000" flipH="1">
              <a:off x="4991156" y="2650053"/>
              <a:ext cx="2183700" cy="1713300"/>
            </a:xfrm>
            <a:prstGeom prst="straightConnector1">
              <a:avLst/>
            </a:prstGeom>
            <a:noFill/>
            <a:ln w="28575" cap="flat" cmpd="sng">
              <a:solidFill>
                <a:srgbClr val="D9D9D9"/>
              </a:solidFill>
              <a:prstDash val="dash"/>
              <a:round/>
              <a:headEnd type="none" w="med" len="med"/>
              <a:tailEnd type="none" w="med" len="med"/>
            </a:ln>
          </p:spPr>
        </p:cxnSp>
        <p:cxnSp>
          <p:nvCxnSpPr>
            <p:cNvPr id="426" name="Google Shape;426;p27"/>
            <p:cNvCxnSpPr>
              <a:stCxn id="378" idx="7"/>
              <a:endCxn id="382" idx="3"/>
            </p:cNvCxnSpPr>
            <p:nvPr/>
          </p:nvCxnSpPr>
          <p:spPr>
            <a:xfrm rot="10800000" flipH="1">
              <a:off x="4991156" y="1400853"/>
              <a:ext cx="2023500" cy="2962500"/>
            </a:xfrm>
            <a:prstGeom prst="straightConnector1">
              <a:avLst/>
            </a:prstGeom>
            <a:noFill/>
            <a:ln w="9525" cap="flat" cmpd="sng">
              <a:solidFill>
                <a:srgbClr val="D9D9D9"/>
              </a:solidFill>
              <a:prstDash val="solid"/>
              <a:round/>
              <a:headEnd type="none" w="med" len="med"/>
              <a:tailEnd type="none" w="med" len="med"/>
            </a:ln>
          </p:spPr>
        </p:cxnSp>
        <p:cxnSp>
          <p:nvCxnSpPr>
            <p:cNvPr id="427" name="Google Shape;427;p27"/>
            <p:cNvCxnSpPr>
              <a:stCxn id="378" idx="0"/>
              <a:endCxn id="376" idx="4"/>
            </p:cNvCxnSpPr>
            <p:nvPr/>
          </p:nvCxnSpPr>
          <p:spPr>
            <a:xfrm rot="10800000" flipH="1">
              <a:off x="4812010" y="660920"/>
              <a:ext cx="1211700" cy="3628800"/>
            </a:xfrm>
            <a:prstGeom prst="straightConnector1">
              <a:avLst/>
            </a:prstGeom>
            <a:noFill/>
            <a:ln w="9525" cap="flat" cmpd="sng">
              <a:solidFill>
                <a:srgbClr val="D9D9D9"/>
              </a:solidFill>
              <a:prstDash val="solid"/>
              <a:round/>
              <a:headEnd type="none" w="med" len="med"/>
              <a:tailEnd type="none" w="med" len="med"/>
            </a:ln>
          </p:spPr>
        </p:cxnSp>
        <p:cxnSp>
          <p:nvCxnSpPr>
            <p:cNvPr id="428" name="Google Shape;428;p27"/>
            <p:cNvCxnSpPr>
              <a:stCxn id="379" idx="0"/>
              <a:endCxn id="376" idx="4"/>
            </p:cNvCxnSpPr>
            <p:nvPr/>
          </p:nvCxnSpPr>
          <p:spPr>
            <a:xfrm rot="10800000">
              <a:off x="6023560" y="660995"/>
              <a:ext cx="68700" cy="3388800"/>
            </a:xfrm>
            <a:prstGeom prst="straightConnector1">
              <a:avLst/>
            </a:prstGeom>
            <a:noFill/>
            <a:ln w="9525" cap="flat" cmpd="sng">
              <a:solidFill>
                <a:srgbClr val="D9D9D9"/>
              </a:solidFill>
              <a:prstDash val="solid"/>
              <a:round/>
              <a:headEnd type="none" w="med" len="med"/>
              <a:tailEnd type="none" w="med" len="med"/>
            </a:ln>
          </p:spPr>
        </p:cxnSp>
        <p:cxnSp>
          <p:nvCxnSpPr>
            <p:cNvPr id="429" name="Google Shape;429;p27"/>
            <p:cNvCxnSpPr>
              <a:stCxn id="379" idx="0"/>
              <a:endCxn id="382" idx="3"/>
            </p:cNvCxnSpPr>
            <p:nvPr/>
          </p:nvCxnSpPr>
          <p:spPr>
            <a:xfrm rot="10800000" flipH="1">
              <a:off x="6092260" y="1400795"/>
              <a:ext cx="922500" cy="2649000"/>
            </a:xfrm>
            <a:prstGeom prst="straightConnector1">
              <a:avLst/>
            </a:prstGeom>
            <a:noFill/>
            <a:ln w="9525" cap="flat" cmpd="sng">
              <a:solidFill>
                <a:srgbClr val="D9D9D9"/>
              </a:solidFill>
              <a:prstDash val="solid"/>
              <a:round/>
              <a:headEnd type="none" w="med" len="med"/>
              <a:tailEnd type="none" w="med" len="med"/>
            </a:ln>
          </p:spPr>
        </p:cxnSp>
        <p:cxnSp>
          <p:nvCxnSpPr>
            <p:cNvPr id="430" name="Google Shape;430;p27"/>
            <p:cNvCxnSpPr>
              <a:stCxn id="379" idx="7"/>
              <a:endCxn id="377" idx="3"/>
            </p:cNvCxnSpPr>
            <p:nvPr/>
          </p:nvCxnSpPr>
          <p:spPr>
            <a:xfrm rot="10800000" flipH="1">
              <a:off x="6271406" y="2650128"/>
              <a:ext cx="903300" cy="1473300"/>
            </a:xfrm>
            <a:prstGeom prst="straightConnector1">
              <a:avLst/>
            </a:prstGeom>
            <a:noFill/>
            <a:ln w="28575" cap="flat" cmpd="sng">
              <a:solidFill>
                <a:srgbClr val="D9D9D9"/>
              </a:solidFill>
              <a:prstDash val="dash"/>
              <a:round/>
              <a:headEnd type="none" w="med" len="med"/>
              <a:tailEnd type="none" w="med" len="med"/>
            </a:ln>
          </p:spPr>
        </p:cxnSp>
        <p:cxnSp>
          <p:nvCxnSpPr>
            <p:cNvPr id="431" name="Google Shape;431;p27"/>
            <p:cNvCxnSpPr>
              <a:stCxn id="379" idx="7"/>
              <a:endCxn id="381" idx="3"/>
            </p:cNvCxnSpPr>
            <p:nvPr/>
          </p:nvCxnSpPr>
          <p:spPr>
            <a:xfrm rot="10800000" flipH="1">
              <a:off x="6271406" y="3827628"/>
              <a:ext cx="560400" cy="295800"/>
            </a:xfrm>
            <a:prstGeom prst="straightConnector1">
              <a:avLst/>
            </a:prstGeom>
            <a:noFill/>
            <a:ln w="9525" cap="flat" cmpd="sng">
              <a:solidFill>
                <a:srgbClr val="D9D9D9"/>
              </a:solidFill>
              <a:prstDash val="solid"/>
              <a:round/>
              <a:headEnd type="none" w="med" len="med"/>
              <a:tailEnd type="none" w="med" len="med"/>
            </a:ln>
          </p:spPr>
        </p:cxnSp>
        <p:cxnSp>
          <p:nvCxnSpPr>
            <p:cNvPr id="432" name="Google Shape;432;p27"/>
            <p:cNvCxnSpPr>
              <a:stCxn id="381" idx="0"/>
              <a:endCxn id="376" idx="4"/>
            </p:cNvCxnSpPr>
            <p:nvPr/>
          </p:nvCxnSpPr>
          <p:spPr>
            <a:xfrm rot="10800000">
              <a:off x="6023735" y="660845"/>
              <a:ext cx="987300" cy="2737500"/>
            </a:xfrm>
            <a:prstGeom prst="straightConnector1">
              <a:avLst/>
            </a:prstGeom>
            <a:noFill/>
            <a:ln w="9525" cap="flat" cmpd="sng">
              <a:solidFill>
                <a:srgbClr val="D9D9D9"/>
              </a:solidFill>
              <a:prstDash val="solid"/>
              <a:round/>
              <a:headEnd type="none" w="med" len="med"/>
              <a:tailEnd type="none" w="med" len="med"/>
            </a:ln>
          </p:spPr>
        </p:cxnSp>
        <p:cxnSp>
          <p:nvCxnSpPr>
            <p:cNvPr id="433" name="Google Shape;433;p27"/>
            <p:cNvCxnSpPr>
              <a:stCxn id="381" idx="0"/>
              <a:endCxn id="382" idx="3"/>
            </p:cNvCxnSpPr>
            <p:nvPr/>
          </p:nvCxnSpPr>
          <p:spPr>
            <a:xfrm rot="10800000" flipH="1">
              <a:off x="7011035" y="1400645"/>
              <a:ext cx="3600" cy="1997700"/>
            </a:xfrm>
            <a:prstGeom prst="straightConnector1">
              <a:avLst/>
            </a:prstGeom>
            <a:noFill/>
            <a:ln w="9525" cap="flat" cmpd="sng">
              <a:solidFill>
                <a:srgbClr val="D9D9D9"/>
              </a:solidFill>
              <a:prstDash val="solid"/>
              <a:round/>
              <a:headEnd type="none" w="med" len="med"/>
              <a:tailEnd type="none" w="med" len="med"/>
            </a:ln>
          </p:spPr>
        </p:cxnSp>
        <p:cxnSp>
          <p:nvCxnSpPr>
            <p:cNvPr id="434" name="Google Shape;434;p27"/>
            <p:cNvCxnSpPr>
              <a:stCxn id="381" idx="7"/>
              <a:endCxn id="377" idx="4"/>
            </p:cNvCxnSpPr>
            <p:nvPr/>
          </p:nvCxnSpPr>
          <p:spPr>
            <a:xfrm rot="10800000" flipH="1">
              <a:off x="7190181" y="2723778"/>
              <a:ext cx="163800" cy="748200"/>
            </a:xfrm>
            <a:prstGeom prst="straightConnector1">
              <a:avLst/>
            </a:prstGeom>
            <a:noFill/>
            <a:ln w="28575" cap="flat" cmpd="sng">
              <a:solidFill>
                <a:srgbClr val="D9D9D9"/>
              </a:solidFill>
              <a:prstDash val="dash"/>
              <a:round/>
              <a:headEnd type="none" w="med" len="med"/>
              <a:tailEnd type="none" w="med" len="med"/>
            </a:ln>
          </p:spPr>
        </p:cxnSp>
        <p:cxnSp>
          <p:nvCxnSpPr>
            <p:cNvPr id="435" name="Google Shape;435;p27"/>
            <p:cNvCxnSpPr>
              <a:stCxn id="377" idx="0"/>
              <a:endCxn id="376" idx="4"/>
            </p:cNvCxnSpPr>
            <p:nvPr/>
          </p:nvCxnSpPr>
          <p:spPr>
            <a:xfrm rot="10800000">
              <a:off x="6023735" y="660970"/>
              <a:ext cx="1330200" cy="1560000"/>
            </a:xfrm>
            <a:prstGeom prst="straightConnector1">
              <a:avLst/>
            </a:prstGeom>
            <a:noFill/>
            <a:ln w="9525" cap="flat" cmpd="sng">
              <a:solidFill>
                <a:srgbClr val="D9D9D9"/>
              </a:solidFill>
              <a:prstDash val="solid"/>
              <a:round/>
              <a:headEnd type="none" w="med" len="med"/>
              <a:tailEnd type="none" w="med" len="med"/>
            </a:ln>
          </p:spPr>
        </p:cxnSp>
        <p:cxnSp>
          <p:nvCxnSpPr>
            <p:cNvPr id="436" name="Google Shape;436;p27"/>
            <p:cNvCxnSpPr>
              <a:stCxn id="377" idx="0"/>
              <a:endCxn id="382" idx="4"/>
            </p:cNvCxnSpPr>
            <p:nvPr/>
          </p:nvCxnSpPr>
          <p:spPr>
            <a:xfrm rot="10800000">
              <a:off x="7194035" y="1474570"/>
              <a:ext cx="159900" cy="746400"/>
            </a:xfrm>
            <a:prstGeom prst="straightConnector1">
              <a:avLst/>
            </a:prstGeom>
            <a:noFill/>
            <a:ln w="28575" cap="flat" cmpd="sng">
              <a:solidFill>
                <a:srgbClr val="D9D9D9"/>
              </a:solidFill>
              <a:prstDash val="dash"/>
              <a:round/>
              <a:headEnd type="none" w="med" len="med"/>
              <a:tailEnd type="none" w="med" len="med"/>
            </a:ln>
          </p:spPr>
        </p:cxnSp>
        <p:cxnSp>
          <p:nvCxnSpPr>
            <p:cNvPr id="437" name="Google Shape;437;p27"/>
            <p:cNvCxnSpPr>
              <a:stCxn id="382" idx="1"/>
              <a:endCxn id="376" idx="5"/>
            </p:cNvCxnSpPr>
            <p:nvPr/>
          </p:nvCxnSpPr>
          <p:spPr>
            <a:xfrm rot="10800000">
              <a:off x="6202964" y="587153"/>
              <a:ext cx="811800" cy="458100"/>
            </a:xfrm>
            <a:prstGeom prst="straightConnector1">
              <a:avLst/>
            </a:prstGeom>
            <a:noFill/>
            <a:ln w="9525" cap="flat" cmpd="sng">
              <a:solidFill>
                <a:srgbClr val="D9D9D9"/>
              </a:solidFill>
              <a:prstDash val="solid"/>
              <a:round/>
              <a:headEnd type="none" w="med" len="med"/>
              <a:tailEnd type="none" w="med" len="med"/>
            </a:ln>
          </p:spPr>
        </p:cxnSp>
      </p:grpSp>
      <p:sp>
        <p:nvSpPr>
          <p:cNvPr id="438" name="Google Shape;438;p27"/>
          <p:cNvSpPr txBox="1"/>
          <p:nvPr/>
        </p:nvSpPr>
        <p:spPr>
          <a:xfrm>
            <a:off x="35775" y="0"/>
            <a:ext cx="2425500" cy="36794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D9D9D9"/>
                </a:solidFill>
                <a:latin typeface="Helvetica Neue"/>
                <a:ea typeface="Helvetica Neue"/>
                <a:cs typeface="Helvetica Neue"/>
                <a:sym typeface="Helvetica Neue"/>
              </a:rPr>
              <a:t>Population, </a:t>
            </a:r>
            <a:r>
              <a:rPr lang="en-US" b="1" i="1" dirty="0">
                <a:solidFill>
                  <a:srgbClr val="D9D9D9"/>
                </a:solidFill>
                <a:latin typeface="Helvetica Neue"/>
                <a:ea typeface="Helvetica Neue"/>
                <a:cs typeface="Helvetica Neue"/>
                <a:sym typeface="Helvetica Neue"/>
              </a:rPr>
              <a:t>N</a:t>
            </a:r>
            <a:r>
              <a:rPr lang="en-US" dirty="0">
                <a:solidFill>
                  <a:srgbClr val="D9D9D9"/>
                </a:solidFill>
                <a:latin typeface="Helvetica Neue"/>
                <a:ea typeface="Helvetica Neue"/>
                <a:cs typeface="Helvetica Neue"/>
                <a:sym typeface="Helvetica Neue"/>
              </a:rPr>
              <a:t>, of hosts</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“Time” in steps: </a:t>
            </a:r>
            <a:r>
              <a:rPr lang="en-US" b="1" i="1" dirty="0">
                <a:solidFill>
                  <a:srgbClr val="D9D9D9"/>
                </a:solidFill>
                <a:latin typeface="Helvetica Neue"/>
                <a:ea typeface="Helvetica Neue"/>
                <a:cs typeface="Helvetica Neue"/>
                <a:sym typeface="Helvetica Neue"/>
              </a:rPr>
              <a:t>t</a:t>
            </a:r>
            <a:r>
              <a:rPr lang="en-US" dirty="0">
                <a:solidFill>
                  <a:srgbClr val="D9D9D9"/>
                </a:solidFill>
                <a:latin typeface="Helvetica Neue"/>
                <a:ea typeface="Helvetica Neue"/>
                <a:cs typeface="Helvetica Neue"/>
                <a:sym typeface="Helvetica Neue"/>
              </a:rPr>
              <a:t>, </a:t>
            </a:r>
            <a:r>
              <a:rPr lang="en-US" i="1" dirty="0">
                <a:solidFill>
                  <a:srgbClr val="D9D9D9"/>
                </a:solidFill>
                <a:latin typeface="Helvetica Neue"/>
                <a:ea typeface="Helvetica Neue"/>
                <a:cs typeface="Helvetica Neue"/>
                <a:sym typeface="Helvetica Neue"/>
              </a:rPr>
              <a:t>t+1</a:t>
            </a:r>
            <a:r>
              <a:rPr lang="en-US" dirty="0">
                <a:solidFill>
                  <a:srgbClr val="D9D9D9"/>
                </a:solidFill>
                <a:latin typeface="Helvetica Neue"/>
                <a:ea typeface="Helvetica Neue"/>
                <a:cs typeface="Helvetica Neue"/>
                <a:sym typeface="Helvetica Neue"/>
              </a:rPr>
              <a:t>, … </a:t>
            </a:r>
            <a:endParaRPr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Hosts either </a:t>
            </a:r>
            <a:r>
              <a:rPr lang="en-US" b="1" i="1" dirty="0">
                <a:solidFill>
                  <a:srgbClr val="D9D9D9"/>
                </a:solidFill>
                <a:latin typeface="Helvetica Neue"/>
                <a:ea typeface="Helvetica Neue"/>
                <a:cs typeface="Helvetica Neue"/>
                <a:sym typeface="Helvetica Neue"/>
              </a:rPr>
              <a:t>Susceptible</a:t>
            </a:r>
            <a:r>
              <a:rPr lang="en-US" dirty="0">
                <a:solidFill>
                  <a:srgbClr val="D9D9D9"/>
                </a:solidFill>
                <a:latin typeface="Helvetica Neue"/>
                <a:ea typeface="Helvetica Neue"/>
                <a:cs typeface="Helvetica Neue"/>
                <a:sym typeface="Helvetica Neue"/>
              </a:rPr>
              <a:t>, </a:t>
            </a:r>
            <a:r>
              <a:rPr lang="en-US" b="1" i="1" dirty="0">
                <a:solidFill>
                  <a:srgbClr val="D9D9D9"/>
                </a:solidFill>
                <a:latin typeface="Helvetica Neue"/>
                <a:ea typeface="Helvetica Neue"/>
                <a:cs typeface="Helvetica Neue"/>
                <a:sym typeface="Helvetica Neue"/>
              </a:rPr>
              <a:t>Infectious</a:t>
            </a:r>
            <a:r>
              <a:rPr lang="en-US" dirty="0">
                <a:solidFill>
                  <a:srgbClr val="D9D9D9"/>
                </a:solidFill>
                <a:latin typeface="Helvetica Neue"/>
                <a:ea typeface="Helvetica Neue"/>
                <a:cs typeface="Helvetica Neue"/>
                <a:sym typeface="Helvetica Neue"/>
              </a:rPr>
              <a:t>, or </a:t>
            </a:r>
            <a:r>
              <a:rPr lang="en-US" b="1" i="1" dirty="0">
                <a:solidFill>
                  <a:srgbClr val="D9D9D9"/>
                </a:solidFill>
                <a:latin typeface="Helvetica Neue"/>
                <a:ea typeface="Helvetica Neue"/>
                <a:cs typeface="Helvetica Neue"/>
                <a:sym typeface="Helvetica Neue"/>
              </a:rPr>
              <a:t>Removed</a:t>
            </a:r>
            <a:endParaRPr b="1" i="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rgbClr val="D9D9D9"/>
                </a:solidFill>
                <a:latin typeface="Helvetica Neue"/>
                <a:ea typeface="Helvetica Neue"/>
                <a:cs typeface="Helvetica Neue"/>
                <a:sym typeface="Helvetica Neue"/>
              </a:rPr>
              <a:t>Each time step, </a:t>
            </a:r>
            <a:r>
              <a:rPr lang="en-US" b="1" i="1" dirty="0">
                <a:solidFill>
                  <a:srgbClr val="D9D9D9"/>
                </a:solidFill>
                <a:latin typeface="Helvetica Neue"/>
                <a:ea typeface="Helvetica Neue"/>
                <a:cs typeface="Helvetica Neue"/>
                <a:sym typeface="Helvetica Neue"/>
              </a:rPr>
              <a:t>all </a:t>
            </a:r>
            <a:r>
              <a:rPr lang="en-US" b="1" i="1" dirty="0" err="1">
                <a:solidFill>
                  <a:srgbClr val="D9D9D9"/>
                </a:solidFill>
                <a:latin typeface="Helvetica Neue"/>
                <a:ea typeface="Helvetica Neue"/>
                <a:cs typeface="Helvetica Neue"/>
                <a:sym typeface="Helvetica Neue"/>
              </a:rPr>
              <a:t>neighbours</a:t>
            </a:r>
            <a:r>
              <a:rPr lang="en-US" dirty="0">
                <a:solidFill>
                  <a:srgbClr val="D9D9D9"/>
                </a:solidFill>
                <a:latin typeface="Helvetica Neue"/>
                <a:ea typeface="Helvetica Neue"/>
                <a:cs typeface="Helvetica Neue"/>
                <a:sym typeface="Helvetica Neue"/>
              </a:rPr>
              <a:t> </a:t>
            </a:r>
            <a:r>
              <a:rPr lang="en-US" b="1" dirty="0">
                <a:solidFill>
                  <a:srgbClr val="D9D9D9"/>
                </a:solidFill>
                <a:latin typeface="Helvetica Neue"/>
                <a:ea typeface="Helvetica Neue"/>
                <a:cs typeface="Helvetica Neue"/>
                <a:sym typeface="Helvetica Neue"/>
              </a:rPr>
              <a:t>interact</a:t>
            </a:r>
            <a:endParaRPr b="1" dirty="0">
              <a:solidFill>
                <a:srgbClr val="D9D9D9"/>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US" dirty="0">
                <a:solidFill>
                  <a:schemeClr val="dk1"/>
                </a:solidFill>
                <a:latin typeface="Helvetica Neue"/>
                <a:ea typeface="Helvetica Neue"/>
                <a:cs typeface="Helvetica Neue"/>
                <a:sym typeface="Helvetica Neue"/>
              </a:rPr>
              <a:t>When </a:t>
            </a:r>
            <a:r>
              <a:rPr lang="en-US" b="1" i="1" dirty="0">
                <a:solidFill>
                  <a:srgbClr val="CC0000"/>
                </a:solidFill>
                <a:latin typeface="Helvetica Neue"/>
                <a:ea typeface="Helvetica Neue"/>
                <a:cs typeface="Helvetica Neue"/>
                <a:sym typeface="Helvetica Neue"/>
              </a:rPr>
              <a:t>I</a:t>
            </a:r>
            <a:r>
              <a:rPr lang="en-US" dirty="0">
                <a:solidFill>
                  <a:schemeClr val="dk1"/>
                </a:solidFill>
                <a:latin typeface="Helvetica Neue"/>
                <a:ea typeface="Helvetica Neue"/>
                <a:cs typeface="Helvetica Neue"/>
                <a:sym typeface="Helvetica Neue"/>
              </a:rPr>
              <a:t> and </a:t>
            </a:r>
            <a:r>
              <a:rPr lang="en-US" b="1" i="1" dirty="0">
                <a:solidFill>
                  <a:srgbClr val="674EA7"/>
                </a:solidFill>
                <a:latin typeface="Helvetica Neue"/>
                <a:ea typeface="Helvetica Neue"/>
                <a:cs typeface="Helvetica Neue"/>
                <a:sym typeface="Helvetica Neue"/>
              </a:rPr>
              <a:t>S</a:t>
            </a:r>
            <a:r>
              <a:rPr lang="en-US" dirty="0">
                <a:solidFill>
                  <a:schemeClr val="dk1"/>
                </a:solidFill>
                <a:latin typeface="Helvetica Neue"/>
                <a:ea typeface="Helvetica Neue"/>
                <a:cs typeface="Helvetica Neue"/>
                <a:sym typeface="Helvetica Neue"/>
              </a:rPr>
              <a:t> interact at </a:t>
            </a:r>
            <a:r>
              <a:rPr lang="en-US" b="1" i="1" dirty="0">
                <a:solidFill>
                  <a:schemeClr val="dk1"/>
                </a:solidFill>
                <a:latin typeface="Helvetica Neue"/>
                <a:ea typeface="Helvetica Neue"/>
                <a:cs typeface="Helvetica Neue"/>
                <a:sym typeface="Helvetica Neue"/>
              </a:rPr>
              <a:t>t</a:t>
            </a:r>
            <a:r>
              <a:rPr lang="en-US" dirty="0">
                <a:solidFill>
                  <a:schemeClr val="dk1"/>
                </a:solidFill>
                <a:latin typeface="Helvetica Neue"/>
                <a:ea typeface="Helvetica Neue"/>
                <a:cs typeface="Helvetica Neue"/>
                <a:sym typeface="Helvetica Neue"/>
              </a:rPr>
              <a:t>, probability </a:t>
            </a:r>
            <a:r>
              <a:rPr lang="en-US" b="1" i="1" dirty="0">
                <a:solidFill>
                  <a:schemeClr val="dk1"/>
                </a:solidFill>
                <a:latin typeface="Helvetica Neue"/>
                <a:ea typeface="Helvetica Neue"/>
                <a:cs typeface="Helvetica Neue"/>
                <a:sym typeface="Helvetica Neue"/>
              </a:rPr>
              <a:t>p</a:t>
            </a:r>
            <a:r>
              <a:rPr lang="en-US" dirty="0">
                <a:solidFill>
                  <a:schemeClr val="dk1"/>
                </a:solidFill>
                <a:latin typeface="Helvetica Neue"/>
                <a:ea typeface="Helvetica Neue"/>
                <a:cs typeface="Helvetica Neue"/>
                <a:sym typeface="Helvetica Neue"/>
              </a:rPr>
              <a:t> that the </a:t>
            </a:r>
            <a:r>
              <a:rPr lang="en-US" b="1" i="1" dirty="0">
                <a:solidFill>
                  <a:srgbClr val="674EA7"/>
                </a:solidFill>
                <a:latin typeface="Helvetica Neue"/>
                <a:ea typeface="Helvetica Neue"/>
                <a:cs typeface="Helvetica Neue"/>
                <a:sym typeface="Helvetica Neue"/>
              </a:rPr>
              <a:t>S</a:t>
            </a:r>
            <a:r>
              <a:rPr lang="en-US" dirty="0">
                <a:solidFill>
                  <a:schemeClr val="dk1"/>
                </a:solidFill>
                <a:latin typeface="Helvetica Neue"/>
                <a:ea typeface="Helvetica Neue"/>
                <a:cs typeface="Helvetica Neue"/>
                <a:sym typeface="Helvetica Neue"/>
              </a:rPr>
              <a:t> becomes </a:t>
            </a:r>
            <a:r>
              <a:rPr lang="en-US" b="1" i="1" dirty="0">
                <a:solidFill>
                  <a:srgbClr val="CC0000"/>
                </a:solidFill>
                <a:latin typeface="Helvetica Neue"/>
                <a:ea typeface="Helvetica Neue"/>
                <a:cs typeface="Helvetica Neue"/>
                <a:sym typeface="Helvetica Neue"/>
              </a:rPr>
              <a:t>I</a:t>
            </a:r>
            <a:r>
              <a:rPr lang="en-US" dirty="0">
                <a:solidFill>
                  <a:schemeClr val="dk1"/>
                </a:solidFill>
                <a:latin typeface="Helvetica Neue"/>
                <a:ea typeface="Helvetica Neue"/>
                <a:cs typeface="Helvetica Neue"/>
                <a:sym typeface="Helvetica Neue"/>
              </a:rPr>
              <a:t> at </a:t>
            </a:r>
            <a:r>
              <a:rPr lang="en-US" b="1" i="1" dirty="0">
                <a:solidFill>
                  <a:schemeClr val="dk1"/>
                </a:solidFill>
                <a:latin typeface="Helvetica Neue"/>
                <a:ea typeface="Helvetica Neue"/>
                <a:cs typeface="Helvetica Neue"/>
                <a:sym typeface="Helvetica Neue"/>
              </a:rPr>
              <a:t>t+1</a:t>
            </a:r>
            <a:r>
              <a:rPr lang="en-US" dirty="0">
                <a:solidFill>
                  <a:schemeClr val="dk1"/>
                </a:solidFill>
                <a:latin typeface="Helvetica Neue"/>
                <a:ea typeface="Helvetica Neue"/>
                <a:cs typeface="Helvetica Neue"/>
                <a:sym typeface="Helvetica Neue"/>
              </a:rPr>
              <a:t> </a:t>
            </a:r>
            <a:endParaRPr i="1" dirty="0">
              <a:solidFill>
                <a:schemeClr val="dk1"/>
              </a:solidFill>
              <a:latin typeface="Helvetica Neue"/>
              <a:ea typeface="Helvetica Neue"/>
              <a:cs typeface="Helvetica Neue"/>
              <a:sym typeface="Helvetica Neue"/>
            </a:endParaRPr>
          </a:p>
          <a:p>
            <a:pPr marL="0" lvl="0" indent="0" algn="l" rtl="0">
              <a:lnSpc>
                <a:spcPct val="115000"/>
              </a:lnSpc>
              <a:spcBef>
                <a:spcPts val="1000"/>
              </a:spcBef>
              <a:spcAft>
                <a:spcPts val="1000"/>
              </a:spcAft>
              <a:buNone/>
            </a:pPr>
            <a:r>
              <a:rPr lang="en-US" dirty="0">
                <a:solidFill>
                  <a:schemeClr val="dk1"/>
                </a:solidFill>
                <a:latin typeface="Helvetica Neue"/>
                <a:ea typeface="Helvetica Neue"/>
                <a:cs typeface="Helvetica Neue"/>
                <a:sym typeface="Helvetica Neue"/>
              </a:rPr>
              <a:t>All </a:t>
            </a:r>
            <a:r>
              <a:rPr lang="en-US" b="1" i="1" dirty="0">
                <a:solidFill>
                  <a:srgbClr val="CC0000"/>
                </a:solidFill>
                <a:latin typeface="Helvetica Neue"/>
                <a:ea typeface="Helvetica Neue"/>
                <a:cs typeface="Helvetica Neue"/>
                <a:sym typeface="Helvetica Neue"/>
              </a:rPr>
              <a:t>I</a:t>
            </a:r>
            <a:r>
              <a:rPr lang="en-US" dirty="0">
                <a:solidFill>
                  <a:schemeClr val="dk1"/>
                </a:solidFill>
                <a:latin typeface="Helvetica Neue"/>
                <a:ea typeface="Helvetica Neue"/>
                <a:cs typeface="Helvetica Neue"/>
                <a:sym typeface="Helvetica Neue"/>
              </a:rPr>
              <a:t> hosts at a time step </a:t>
            </a:r>
            <a:r>
              <a:rPr lang="en-US" b="1" i="1" dirty="0">
                <a:solidFill>
                  <a:schemeClr val="dk1"/>
                </a:solidFill>
                <a:latin typeface="Helvetica Neue"/>
                <a:ea typeface="Helvetica Neue"/>
                <a:cs typeface="Helvetica Neue"/>
                <a:sym typeface="Helvetica Neue"/>
              </a:rPr>
              <a:t>t</a:t>
            </a:r>
            <a:r>
              <a:rPr lang="en-US" dirty="0">
                <a:solidFill>
                  <a:schemeClr val="dk1"/>
                </a:solidFill>
                <a:latin typeface="Helvetica Neue"/>
                <a:ea typeface="Helvetica Neue"/>
                <a:cs typeface="Helvetica Neue"/>
                <a:sym typeface="Helvetica Neue"/>
              </a:rPr>
              <a:t> become </a:t>
            </a:r>
            <a:r>
              <a:rPr lang="en-US" b="1" i="1" dirty="0">
                <a:solidFill>
                  <a:srgbClr val="666666"/>
                </a:solidFill>
                <a:latin typeface="Helvetica Neue"/>
                <a:ea typeface="Helvetica Neue"/>
                <a:cs typeface="Helvetica Neue"/>
                <a:sym typeface="Helvetica Neue"/>
              </a:rPr>
              <a:t>R</a:t>
            </a:r>
            <a:r>
              <a:rPr lang="en-US" dirty="0">
                <a:solidFill>
                  <a:schemeClr val="dk1"/>
                </a:solidFill>
                <a:latin typeface="Helvetica Neue"/>
                <a:ea typeface="Helvetica Neue"/>
                <a:cs typeface="Helvetica Neue"/>
                <a:sym typeface="Helvetica Neue"/>
              </a:rPr>
              <a:t> at </a:t>
            </a:r>
            <a:r>
              <a:rPr lang="en-US" b="1" i="1" dirty="0">
                <a:solidFill>
                  <a:schemeClr val="dk1"/>
                </a:solidFill>
                <a:latin typeface="Helvetica Neue"/>
                <a:ea typeface="Helvetica Neue"/>
                <a:cs typeface="Helvetica Neue"/>
                <a:sym typeface="Helvetica Neue"/>
              </a:rPr>
              <a:t>t+1</a:t>
            </a:r>
            <a:endParaRPr b="1" dirty="0">
              <a:solidFill>
                <a:schemeClr val="dk1"/>
              </a:solidFill>
              <a:latin typeface="Helvetica Neue"/>
              <a:ea typeface="Helvetica Neue"/>
              <a:cs typeface="Helvetica Neue"/>
              <a:sym typeface="Helvetica Neue"/>
            </a:endParaRPr>
          </a:p>
        </p:txBody>
      </p:sp>
      <p:sp>
        <p:nvSpPr>
          <p:cNvPr id="439" name="Google Shape;439;p27"/>
          <p:cNvSpPr txBox="1"/>
          <p:nvPr/>
        </p:nvSpPr>
        <p:spPr>
          <a:xfrm>
            <a:off x="7772400" y="6450"/>
            <a:ext cx="1371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rPr>
              <a:t>at </a:t>
            </a:r>
            <a:r>
              <a:rPr lang="en-US" sz="1800" b="1" i="1">
                <a:solidFill>
                  <a:schemeClr val="dk1"/>
                </a:solidFill>
              </a:rPr>
              <a:t>t + 1</a:t>
            </a:r>
            <a:r>
              <a:rPr lang="en-US" sz="1800" b="1">
                <a:solidFill>
                  <a:schemeClr val="dk1"/>
                </a:solidFill>
              </a:rPr>
              <a:t>,</a:t>
            </a:r>
            <a:endParaRPr sz="1800" b="1">
              <a:solidFill>
                <a:schemeClr val="dk1"/>
              </a:solidFill>
            </a:endParaRPr>
          </a:p>
          <a:p>
            <a:pPr marL="0" lvl="0" indent="0" algn="ctr" rtl="0">
              <a:spcBef>
                <a:spcPts val="0"/>
              </a:spcBef>
              <a:spcAft>
                <a:spcPts val="0"/>
              </a:spcAft>
              <a:buNone/>
            </a:pPr>
            <a:r>
              <a:rPr lang="en-US" sz="1800" b="1">
                <a:solidFill>
                  <a:srgbClr val="674EA7"/>
                </a:solidFill>
              </a:rPr>
              <a:t>S = 5</a:t>
            </a:r>
            <a:endParaRPr sz="1800" b="1">
              <a:solidFill>
                <a:srgbClr val="674EA7"/>
              </a:solidFill>
            </a:endParaRPr>
          </a:p>
          <a:p>
            <a:pPr marL="0" lvl="0" indent="0" algn="ctr" rtl="0">
              <a:spcBef>
                <a:spcPts val="0"/>
              </a:spcBef>
              <a:spcAft>
                <a:spcPts val="0"/>
              </a:spcAft>
              <a:buNone/>
            </a:pPr>
            <a:r>
              <a:rPr lang="en-US" sz="1800" b="1">
                <a:solidFill>
                  <a:srgbClr val="CC0000"/>
                </a:solidFill>
              </a:rPr>
              <a:t>I = 3</a:t>
            </a:r>
            <a:endParaRPr sz="1800" b="1">
              <a:solidFill>
                <a:srgbClr val="CC0000"/>
              </a:solidFill>
            </a:endParaRPr>
          </a:p>
          <a:p>
            <a:pPr marL="0" lvl="0" indent="0" algn="ctr" rtl="0">
              <a:spcBef>
                <a:spcPts val="0"/>
              </a:spcBef>
              <a:spcAft>
                <a:spcPts val="0"/>
              </a:spcAft>
              <a:buNone/>
            </a:pPr>
            <a:r>
              <a:rPr lang="en-US" sz="1800" b="1">
                <a:solidFill>
                  <a:srgbClr val="999999"/>
                </a:solidFill>
              </a:rPr>
              <a:t>R = 3</a:t>
            </a:r>
            <a:endParaRPr sz="1800" b="1">
              <a:solidFill>
                <a:srgbClr val="9999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Mpox</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200" y="1173050"/>
            <a:ext cx="8229600" cy="3615900"/>
          </a:xfrm>
        </p:spPr>
        <p:txBody>
          <a:bodyPr/>
          <a:lstStyle/>
          <a:p>
            <a:r>
              <a:rPr lang="en-GB" sz="2000" dirty="0"/>
              <a:t>Monkeypox virus, which causes mpox, spreads by close contact</a:t>
            </a:r>
          </a:p>
          <a:p>
            <a:r>
              <a:rPr lang="en-GB" sz="2000" dirty="0"/>
              <a:t>Flu-like symptoms give way to rash especially on hands and feet, anogenital region, throat, trunk</a:t>
            </a:r>
          </a:p>
          <a:p>
            <a:r>
              <a:rPr lang="en-GB" sz="2000" dirty="0"/>
              <a:t>Clade I and Clade II differ in transmission characteristics and severity</a:t>
            </a:r>
          </a:p>
          <a:p>
            <a:r>
              <a:rPr lang="en-GB" sz="2000" dirty="0"/>
              <a:t>The median incubation period for the 2022 Clade IIb outbreak was 9 days (IQR: 5–13 days; McFarland et al., Euro Surveill.</a:t>
            </a:r>
            <a:r>
              <a:rPr lang="en-GB" sz="2000" baseline="30000" dirty="0"/>
              <a:t>1</a:t>
            </a:r>
            <a:r>
              <a:rPr lang="en-GB" sz="2000" dirty="0"/>
              <a:t>)</a:t>
            </a:r>
          </a:p>
          <a:p>
            <a:r>
              <a:rPr lang="en-GB" sz="2000" dirty="0"/>
              <a:t>Transmission of Clade II has often been primarily among sexual networks of GBMSM due to close contact</a:t>
            </a:r>
          </a:p>
          <a:p>
            <a:endParaRPr lang="en-GB" sz="2000" dirty="0"/>
          </a:p>
          <a:p>
            <a:r>
              <a:rPr lang="en-GB" sz="2000" baseline="30000" dirty="0"/>
              <a:t>1</a:t>
            </a:r>
            <a:r>
              <a:rPr lang="en-GB" sz="2000" dirty="0"/>
              <a:t> https://</a:t>
            </a:r>
            <a:r>
              <a:rPr lang="en-GB" sz="2000" dirty="0" err="1"/>
              <a:t>doi.org</a:t>
            </a:r>
            <a:r>
              <a:rPr lang="en-GB" sz="2000" dirty="0"/>
              <a:t>/10.2807/1560-7917.ES.2023.28.27.2200806</a:t>
            </a:r>
          </a:p>
        </p:txBody>
      </p:sp>
    </p:spTree>
    <p:extLst>
      <p:ext uri="{BB962C8B-B14F-4D97-AF65-F5344CB8AC3E}">
        <p14:creationId xmlns:p14="http://schemas.microsoft.com/office/powerpoint/2010/main" val="288239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9"/>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24</a:t>
            </a:fld>
            <a:endParaRPr sz="900">
              <a:solidFill>
                <a:srgbClr val="888888"/>
              </a:solidFill>
              <a:latin typeface="Corbel"/>
              <a:ea typeface="Corbel"/>
              <a:cs typeface="Corbel"/>
              <a:sym typeface="Corbel"/>
            </a:endParaRPr>
          </a:p>
        </p:txBody>
      </p:sp>
      <p:sp>
        <p:nvSpPr>
          <p:cNvPr id="453" name="Google Shape;453;p29"/>
          <p:cNvSpPr txBox="1">
            <a:spLocks noGrp="1"/>
          </p:cNvSpPr>
          <p:nvPr>
            <p:ph type="body" idx="1"/>
          </p:nvPr>
        </p:nvSpPr>
        <p:spPr>
          <a:xfrm>
            <a:off x="628650" y="813150"/>
            <a:ext cx="7886700" cy="4330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US" sz="3600" dirty="0"/>
              <a:t>A network model of </a:t>
            </a:r>
            <a:br>
              <a:rPr lang="en-US" sz="3600" dirty="0"/>
            </a:br>
            <a:r>
              <a:rPr lang="en-US" sz="3600" dirty="0"/>
              <a:t>mpox transmission</a:t>
            </a:r>
            <a:endParaRPr sz="3600" i="1" dirty="0"/>
          </a:p>
        </p:txBody>
      </p:sp>
      <p:sp>
        <p:nvSpPr>
          <p:cNvPr id="454" name="Google Shape;454;p29"/>
          <p:cNvSpPr txBox="1">
            <a:spLocks noGrp="1"/>
          </p:cNvSpPr>
          <p:nvPr>
            <p:ph type="title"/>
          </p:nvPr>
        </p:nvSpPr>
        <p:spPr>
          <a:xfrm>
            <a:off x="243525" y="0"/>
            <a:ext cx="56109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600" dirty="0"/>
              <a:t>Practical 2</a:t>
            </a:r>
            <a:endParaRPr sz="36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p:txBody>
          <a:bodyPr/>
          <a:lstStyle/>
          <a:p>
            <a:r>
              <a:rPr lang="en-GB" dirty="0"/>
              <a:t>1. Try varying the </a:t>
            </a:r>
            <a:r>
              <a:rPr lang="en-GB" dirty="0">
                <a:solidFill>
                  <a:srgbClr val="7030A0"/>
                </a:solidFill>
                <a:latin typeface="Lucida Console" panose="020B0609040504020204" pitchFamily="49" charset="0"/>
              </a:rPr>
              <a:t>d</a:t>
            </a:r>
            <a:r>
              <a:rPr lang="en-GB" dirty="0"/>
              <a:t> parameter for </a:t>
            </a:r>
            <a:r>
              <a:rPr lang="en-GB" dirty="0" err="1">
                <a:solidFill>
                  <a:srgbClr val="7030A0"/>
                </a:solidFill>
                <a:latin typeface="Lucida Console" panose="020B0609040504020204" pitchFamily="49" charset="0"/>
              </a:rPr>
              <a:t>create_network</a:t>
            </a:r>
            <a:r>
              <a:rPr lang="en-GB" dirty="0">
                <a:solidFill>
                  <a:srgbClr val="7030A0"/>
                </a:solidFill>
                <a:latin typeface="Lucida Console" panose="020B0609040504020204" pitchFamily="49" charset="0"/>
              </a:rPr>
              <a:t>()</a:t>
            </a:r>
            <a:r>
              <a:rPr lang="en-GB" dirty="0"/>
              <a:t> between 0 and 2. What changes about the network?</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5" name="Picture 4">
            <a:extLst>
              <a:ext uri="{FF2B5EF4-FFF2-40B4-BE49-F238E27FC236}">
                <a16:creationId xmlns:a16="http://schemas.microsoft.com/office/drawing/2014/main" id="{AD0A1C16-EDDC-A2F0-C2EB-9EB5CEF43F56}"/>
              </a:ext>
            </a:extLst>
          </p:cNvPr>
          <p:cNvPicPr>
            <a:picLocks noChangeAspect="1"/>
          </p:cNvPicPr>
          <p:nvPr/>
        </p:nvPicPr>
        <p:blipFill>
          <a:blip r:embed="rId3"/>
          <a:stretch>
            <a:fillRect/>
          </a:stretch>
        </p:blipFill>
        <p:spPr>
          <a:xfrm>
            <a:off x="0" y="2212915"/>
            <a:ext cx="2922213" cy="2930586"/>
          </a:xfrm>
          <a:prstGeom prst="rect">
            <a:avLst/>
          </a:prstGeom>
        </p:spPr>
      </p:pic>
      <p:pic>
        <p:nvPicPr>
          <p:cNvPr id="6" name="Picture 5">
            <a:extLst>
              <a:ext uri="{FF2B5EF4-FFF2-40B4-BE49-F238E27FC236}">
                <a16:creationId xmlns:a16="http://schemas.microsoft.com/office/drawing/2014/main" id="{42813B6D-25B3-9408-6058-67C36B1CAA38}"/>
              </a:ext>
            </a:extLst>
          </p:cNvPr>
          <p:cNvPicPr>
            <a:picLocks noChangeAspect="1"/>
          </p:cNvPicPr>
          <p:nvPr/>
        </p:nvPicPr>
        <p:blipFill>
          <a:blip r:embed="rId4"/>
          <a:stretch>
            <a:fillRect/>
          </a:stretch>
        </p:blipFill>
        <p:spPr>
          <a:xfrm>
            <a:off x="3048975" y="2212915"/>
            <a:ext cx="2871974" cy="2871974"/>
          </a:xfrm>
          <a:prstGeom prst="rect">
            <a:avLst/>
          </a:prstGeom>
        </p:spPr>
      </p:pic>
      <p:pic>
        <p:nvPicPr>
          <p:cNvPr id="7" name="Picture 6">
            <a:extLst>
              <a:ext uri="{FF2B5EF4-FFF2-40B4-BE49-F238E27FC236}">
                <a16:creationId xmlns:a16="http://schemas.microsoft.com/office/drawing/2014/main" id="{4DE6CFDF-10F9-B292-CD56-A5E054089AE2}"/>
              </a:ext>
            </a:extLst>
          </p:cNvPr>
          <p:cNvPicPr>
            <a:picLocks noChangeAspect="1"/>
          </p:cNvPicPr>
          <p:nvPr/>
        </p:nvPicPr>
        <p:blipFill>
          <a:blip r:embed="rId5"/>
          <a:stretch>
            <a:fillRect/>
          </a:stretch>
        </p:blipFill>
        <p:spPr>
          <a:xfrm>
            <a:off x="6276335" y="2305018"/>
            <a:ext cx="2846855" cy="2838482"/>
          </a:xfrm>
          <a:prstGeom prst="rect">
            <a:avLst/>
          </a:prstGeom>
        </p:spPr>
      </p:pic>
      <p:sp>
        <p:nvSpPr>
          <p:cNvPr id="8" name="TextBox 7">
            <a:extLst>
              <a:ext uri="{FF2B5EF4-FFF2-40B4-BE49-F238E27FC236}">
                <a16:creationId xmlns:a16="http://schemas.microsoft.com/office/drawing/2014/main" id="{64C64C52-7A79-4D47-6A57-88089A1F7655}"/>
              </a:ext>
            </a:extLst>
          </p:cNvPr>
          <p:cNvSpPr txBox="1"/>
          <p:nvPr/>
        </p:nvSpPr>
        <p:spPr>
          <a:xfrm>
            <a:off x="1888544" y="4397931"/>
            <a:ext cx="1033669" cy="369332"/>
          </a:xfrm>
          <a:prstGeom prst="rect">
            <a:avLst/>
          </a:prstGeom>
          <a:noFill/>
        </p:spPr>
        <p:txBody>
          <a:bodyPr wrap="square" rtlCol="0">
            <a:spAutoFit/>
          </a:bodyPr>
          <a:lstStyle/>
          <a:p>
            <a:r>
              <a:rPr lang="en-GB" sz="1800" i="1" dirty="0"/>
              <a:t>d</a:t>
            </a:r>
            <a:r>
              <a:rPr lang="en-GB" sz="1800" dirty="0"/>
              <a:t> = 0</a:t>
            </a:r>
          </a:p>
        </p:txBody>
      </p:sp>
      <p:sp>
        <p:nvSpPr>
          <p:cNvPr id="12" name="TextBox 11">
            <a:extLst>
              <a:ext uri="{FF2B5EF4-FFF2-40B4-BE49-F238E27FC236}">
                <a16:creationId xmlns:a16="http://schemas.microsoft.com/office/drawing/2014/main" id="{FB2BBCF8-63C9-09F7-51EE-2F4E0F23C96F}"/>
              </a:ext>
            </a:extLst>
          </p:cNvPr>
          <p:cNvSpPr txBox="1"/>
          <p:nvPr/>
        </p:nvSpPr>
        <p:spPr>
          <a:xfrm>
            <a:off x="4082439" y="4397931"/>
            <a:ext cx="1033669" cy="369332"/>
          </a:xfrm>
          <a:prstGeom prst="rect">
            <a:avLst/>
          </a:prstGeom>
          <a:noFill/>
        </p:spPr>
        <p:txBody>
          <a:bodyPr wrap="square" rtlCol="0">
            <a:spAutoFit/>
          </a:bodyPr>
          <a:lstStyle/>
          <a:p>
            <a:r>
              <a:rPr lang="en-GB" sz="1800" i="1" dirty="0"/>
              <a:t>d</a:t>
            </a:r>
            <a:r>
              <a:rPr lang="en-GB" sz="1800" dirty="0"/>
              <a:t> = 1</a:t>
            </a:r>
          </a:p>
        </p:txBody>
      </p:sp>
      <p:sp>
        <p:nvSpPr>
          <p:cNvPr id="13" name="TextBox 12">
            <a:extLst>
              <a:ext uri="{FF2B5EF4-FFF2-40B4-BE49-F238E27FC236}">
                <a16:creationId xmlns:a16="http://schemas.microsoft.com/office/drawing/2014/main" id="{438A4105-2EF0-55FD-F611-12FFD79969B3}"/>
              </a:ext>
            </a:extLst>
          </p:cNvPr>
          <p:cNvSpPr txBox="1"/>
          <p:nvPr/>
        </p:nvSpPr>
        <p:spPr>
          <a:xfrm>
            <a:off x="6623358" y="4397931"/>
            <a:ext cx="1033669" cy="369332"/>
          </a:xfrm>
          <a:prstGeom prst="rect">
            <a:avLst/>
          </a:prstGeom>
          <a:noFill/>
        </p:spPr>
        <p:txBody>
          <a:bodyPr wrap="square" rtlCol="0">
            <a:spAutoFit/>
          </a:bodyPr>
          <a:lstStyle/>
          <a:p>
            <a:r>
              <a:rPr lang="en-GB" sz="1800" i="1" dirty="0"/>
              <a:t>d</a:t>
            </a:r>
            <a:r>
              <a:rPr lang="en-GB" sz="1800" dirty="0"/>
              <a:t> = 2</a:t>
            </a:r>
          </a:p>
        </p:txBody>
      </p:sp>
    </p:spTree>
    <p:extLst>
      <p:ext uri="{BB962C8B-B14F-4D97-AF65-F5344CB8AC3E}">
        <p14:creationId xmlns:p14="http://schemas.microsoft.com/office/powerpoint/2010/main" val="49185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49C6B7-FF3F-9670-F39F-152AE7B4EBE9}"/>
              </a:ext>
            </a:extLst>
          </p:cNvPr>
          <p:cNvPicPr>
            <a:picLocks noChangeAspect="1"/>
          </p:cNvPicPr>
          <p:nvPr/>
        </p:nvPicPr>
        <p:blipFill>
          <a:blip r:embed="rId3"/>
          <a:stretch>
            <a:fillRect/>
          </a:stretch>
        </p:blipFill>
        <p:spPr>
          <a:xfrm>
            <a:off x="6192922" y="2263305"/>
            <a:ext cx="2928209" cy="2713576"/>
          </a:xfrm>
          <a:prstGeom prst="rect">
            <a:avLst/>
          </a:prstGeom>
        </p:spPr>
      </p:pic>
      <p:pic>
        <p:nvPicPr>
          <p:cNvPr id="10" name="Picture 9">
            <a:extLst>
              <a:ext uri="{FF2B5EF4-FFF2-40B4-BE49-F238E27FC236}">
                <a16:creationId xmlns:a16="http://schemas.microsoft.com/office/drawing/2014/main" id="{4C0FADF3-BA06-E1FE-729B-7E519D913A67}"/>
              </a:ext>
            </a:extLst>
          </p:cNvPr>
          <p:cNvPicPr>
            <a:picLocks noChangeAspect="1"/>
          </p:cNvPicPr>
          <p:nvPr/>
        </p:nvPicPr>
        <p:blipFill>
          <a:blip r:embed="rId4"/>
          <a:stretch>
            <a:fillRect/>
          </a:stretch>
        </p:blipFill>
        <p:spPr>
          <a:xfrm>
            <a:off x="3286969" y="2146258"/>
            <a:ext cx="2985111" cy="2787623"/>
          </a:xfrm>
          <a:prstGeom prst="rect">
            <a:avLst/>
          </a:prstGeom>
        </p:spPr>
      </p:pic>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p:txBody>
          <a:bodyPr/>
          <a:lstStyle/>
          <a:p>
            <a:r>
              <a:rPr lang="en-GB" dirty="0"/>
              <a:t>2. Plot using </a:t>
            </a:r>
            <a:r>
              <a:rPr lang="en-GB" dirty="0" err="1">
                <a:solidFill>
                  <a:srgbClr val="7030A0"/>
                </a:solidFill>
                <a:latin typeface="Lucida Console" panose="020B0609040504020204" pitchFamily="49" charset="0"/>
              </a:rPr>
              <a:t>plot_degree</a:t>
            </a:r>
            <a:r>
              <a:rPr lang="en-GB" dirty="0">
                <a:solidFill>
                  <a:srgbClr val="7030A0"/>
                </a:solidFill>
                <a:latin typeface="Lucida Console" panose="020B0609040504020204" pitchFamily="49" charset="0"/>
              </a:rPr>
              <a:t>()</a:t>
            </a:r>
            <a:r>
              <a:rPr lang="en-GB" dirty="0"/>
              <a:t> for 500 nodes…</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9" name="Picture 8">
            <a:extLst>
              <a:ext uri="{FF2B5EF4-FFF2-40B4-BE49-F238E27FC236}">
                <a16:creationId xmlns:a16="http://schemas.microsoft.com/office/drawing/2014/main" id="{7B06E498-9DB3-29DE-FB41-41604914F335}"/>
              </a:ext>
            </a:extLst>
          </p:cNvPr>
          <p:cNvPicPr>
            <a:picLocks noChangeAspect="1"/>
          </p:cNvPicPr>
          <p:nvPr/>
        </p:nvPicPr>
        <p:blipFill>
          <a:blip r:embed="rId5"/>
          <a:stretch>
            <a:fillRect/>
          </a:stretch>
        </p:blipFill>
        <p:spPr>
          <a:xfrm>
            <a:off x="188804" y="2152152"/>
            <a:ext cx="3035420" cy="2871974"/>
          </a:xfrm>
          <a:prstGeom prst="rect">
            <a:avLst/>
          </a:prstGeom>
        </p:spPr>
      </p:pic>
      <p:sp>
        <p:nvSpPr>
          <p:cNvPr id="8" name="TextBox 7">
            <a:extLst>
              <a:ext uri="{FF2B5EF4-FFF2-40B4-BE49-F238E27FC236}">
                <a16:creationId xmlns:a16="http://schemas.microsoft.com/office/drawing/2014/main" id="{64C64C52-7A79-4D47-6A57-88089A1F7655}"/>
              </a:ext>
            </a:extLst>
          </p:cNvPr>
          <p:cNvSpPr txBox="1"/>
          <p:nvPr/>
        </p:nvSpPr>
        <p:spPr>
          <a:xfrm>
            <a:off x="1888544" y="4397931"/>
            <a:ext cx="1033669" cy="369332"/>
          </a:xfrm>
          <a:prstGeom prst="rect">
            <a:avLst/>
          </a:prstGeom>
          <a:noFill/>
        </p:spPr>
        <p:txBody>
          <a:bodyPr wrap="square" rtlCol="0">
            <a:spAutoFit/>
          </a:bodyPr>
          <a:lstStyle/>
          <a:p>
            <a:r>
              <a:rPr lang="en-GB" sz="1800" i="1" dirty="0"/>
              <a:t>d</a:t>
            </a:r>
            <a:r>
              <a:rPr lang="en-GB" sz="1800" dirty="0"/>
              <a:t> = 0</a:t>
            </a:r>
          </a:p>
        </p:txBody>
      </p:sp>
      <p:sp>
        <p:nvSpPr>
          <p:cNvPr id="12" name="TextBox 11">
            <a:extLst>
              <a:ext uri="{FF2B5EF4-FFF2-40B4-BE49-F238E27FC236}">
                <a16:creationId xmlns:a16="http://schemas.microsoft.com/office/drawing/2014/main" id="{FB2BBCF8-63C9-09F7-51EE-2F4E0F23C96F}"/>
              </a:ext>
            </a:extLst>
          </p:cNvPr>
          <p:cNvSpPr txBox="1"/>
          <p:nvPr/>
        </p:nvSpPr>
        <p:spPr>
          <a:xfrm>
            <a:off x="4082439" y="4397931"/>
            <a:ext cx="1033669" cy="369332"/>
          </a:xfrm>
          <a:prstGeom prst="rect">
            <a:avLst/>
          </a:prstGeom>
          <a:noFill/>
        </p:spPr>
        <p:txBody>
          <a:bodyPr wrap="square" rtlCol="0">
            <a:spAutoFit/>
          </a:bodyPr>
          <a:lstStyle/>
          <a:p>
            <a:r>
              <a:rPr lang="en-GB" sz="1800" i="1" dirty="0"/>
              <a:t>d</a:t>
            </a:r>
            <a:r>
              <a:rPr lang="en-GB" sz="1800" dirty="0"/>
              <a:t> = 1</a:t>
            </a:r>
          </a:p>
        </p:txBody>
      </p:sp>
      <p:sp>
        <p:nvSpPr>
          <p:cNvPr id="13" name="TextBox 12">
            <a:extLst>
              <a:ext uri="{FF2B5EF4-FFF2-40B4-BE49-F238E27FC236}">
                <a16:creationId xmlns:a16="http://schemas.microsoft.com/office/drawing/2014/main" id="{438A4105-2EF0-55FD-F611-12FFD79969B3}"/>
              </a:ext>
            </a:extLst>
          </p:cNvPr>
          <p:cNvSpPr txBox="1"/>
          <p:nvPr/>
        </p:nvSpPr>
        <p:spPr>
          <a:xfrm>
            <a:off x="7140191" y="4397931"/>
            <a:ext cx="1033669" cy="369332"/>
          </a:xfrm>
          <a:prstGeom prst="rect">
            <a:avLst/>
          </a:prstGeom>
          <a:noFill/>
        </p:spPr>
        <p:txBody>
          <a:bodyPr wrap="square" rtlCol="0">
            <a:spAutoFit/>
          </a:bodyPr>
          <a:lstStyle/>
          <a:p>
            <a:r>
              <a:rPr lang="en-GB" sz="1800" i="1" dirty="0"/>
              <a:t>d</a:t>
            </a:r>
            <a:r>
              <a:rPr lang="en-GB" sz="1800" dirty="0"/>
              <a:t> = 2</a:t>
            </a:r>
          </a:p>
        </p:txBody>
      </p:sp>
    </p:spTree>
    <p:extLst>
      <p:ext uri="{BB962C8B-B14F-4D97-AF65-F5344CB8AC3E}">
        <p14:creationId xmlns:p14="http://schemas.microsoft.com/office/powerpoint/2010/main" val="396249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200" y="1173050"/>
            <a:ext cx="8229600" cy="3615900"/>
          </a:xfrm>
        </p:spPr>
        <p:txBody>
          <a:bodyPr/>
          <a:lstStyle/>
          <a:p>
            <a:r>
              <a:rPr lang="en-GB" sz="1800" b="0" i="0" dirty="0">
                <a:solidFill>
                  <a:srgbClr val="003B4F"/>
                </a:solidFill>
                <a:effectLst/>
                <a:latin typeface="Lucida Console" panose="020B0609040504020204" pitchFamily="49" charset="0"/>
              </a:rPr>
              <a:t>net &lt;- </a:t>
            </a:r>
            <a:r>
              <a:rPr lang="en-GB" sz="1800" b="0" i="0" dirty="0" err="1">
                <a:solidFill>
                  <a:srgbClr val="4758AB"/>
                </a:solidFill>
                <a:effectLst/>
                <a:latin typeface="Lucida Console" panose="020B0609040504020204" pitchFamily="49" charset="0"/>
              </a:rPr>
              <a:t>create_network</a:t>
            </a:r>
            <a:r>
              <a:rPr lang="en-GB" sz="1800" b="0" i="0" dirty="0">
                <a:solidFill>
                  <a:srgbClr val="003B4F"/>
                </a:solidFill>
                <a:effectLst/>
                <a:latin typeface="Lucida Console" panose="020B0609040504020204" pitchFamily="49" charset="0"/>
              </a:rPr>
              <a:t>(</a:t>
            </a:r>
            <a:r>
              <a:rPr lang="en-GB" sz="1800" b="0" i="0" dirty="0">
                <a:solidFill>
                  <a:srgbClr val="AD0000"/>
                </a:solidFill>
                <a:effectLst/>
                <a:latin typeface="Lucida Console" panose="020B0609040504020204" pitchFamily="49" charset="0"/>
              </a:rPr>
              <a:t>500</a:t>
            </a:r>
            <a:r>
              <a:rPr lang="en-GB" sz="1800" b="0" i="0" dirty="0">
                <a:solidFill>
                  <a:srgbClr val="003B4F"/>
                </a:solidFill>
                <a:effectLst/>
                <a:latin typeface="Lucida Console" panose="020B0609040504020204" pitchFamily="49" charset="0"/>
              </a:rPr>
              <a:t>, </a:t>
            </a:r>
            <a:r>
              <a:rPr lang="en-GB" sz="1800" b="0" i="0" dirty="0">
                <a:solidFill>
                  <a:srgbClr val="AD0000"/>
                </a:solidFill>
                <a:effectLst/>
                <a:latin typeface="Lucida Console" panose="020B0609040504020204" pitchFamily="49" charset="0"/>
              </a:rPr>
              <a:t>1</a:t>
            </a:r>
            <a:r>
              <a:rPr lang="en-GB" sz="1800" b="0" i="0" dirty="0">
                <a:solidFill>
                  <a:srgbClr val="003B4F"/>
                </a:solidFill>
                <a:effectLst/>
                <a:latin typeface="Lucida Console" panose="020B0609040504020204" pitchFamily="49" charset="0"/>
              </a:rPr>
              <a:t>)</a:t>
            </a:r>
          </a:p>
          <a:p>
            <a:endParaRPr lang="en-GB" sz="1800" b="0" i="0" dirty="0">
              <a:solidFill>
                <a:srgbClr val="003B4F"/>
              </a:solidFill>
              <a:effectLst/>
              <a:latin typeface="Lucida Console" panose="020B0609040504020204" pitchFamily="49" charset="0"/>
            </a:endParaRPr>
          </a:p>
          <a:p>
            <a:r>
              <a:rPr lang="en-GB" sz="1800" b="0" i="0" dirty="0">
                <a:solidFill>
                  <a:srgbClr val="003B4F"/>
                </a:solidFill>
                <a:effectLst/>
                <a:latin typeface="Lucida Console" panose="020B0609040504020204" pitchFamily="49" charset="0"/>
              </a:rPr>
              <a:t>net &lt;- </a:t>
            </a:r>
            <a:r>
              <a:rPr lang="en-GB" sz="1800" b="0" i="0" dirty="0" err="1">
                <a:solidFill>
                  <a:srgbClr val="4758AB"/>
                </a:solidFill>
                <a:effectLst/>
                <a:latin typeface="Lucida Console" panose="020B0609040504020204" pitchFamily="49" charset="0"/>
              </a:rPr>
              <a:t>network_step</a:t>
            </a:r>
            <a:r>
              <a:rPr lang="en-GB" sz="1800" b="0" i="0" dirty="0">
                <a:solidFill>
                  <a:srgbClr val="003B4F"/>
                </a:solidFill>
                <a:effectLst/>
                <a:latin typeface="Lucida Console" panose="020B0609040504020204" pitchFamily="49" charset="0"/>
              </a:rPr>
              <a:t>(net, </a:t>
            </a:r>
            <a:r>
              <a:rPr lang="en-GB" sz="1800" b="0" i="0" dirty="0">
                <a:solidFill>
                  <a:srgbClr val="657422"/>
                </a:solidFill>
                <a:effectLst/>
                <a:latin typeface="Lucida Console" panose="020B0609040504020204" pitchFamily="49" charset="0"/>
              </a:rPr>
              <a:t>p =</a:t>
            </a:r>
            <a:r>
              <a:rPr lang="en-GB" sz="1800" b="0" i="0" dirty="0">
                <a:solidFill>
                  <a:srgbClr val="003B4F"/>
                </a:solidFill>
                <a:effectLst/>
                <a:latin typeface="Lucida Console" panose="020B0609040504020204" pitchFamily="49" charset="0"/>
              </a:rPr>
              <a:t> </a:t>
            </a:r>
            <a:r>
              <a:rPr lang="en-GB" sz="1800" b="0" i="0" dirty="0">
                <a:solidFill>
                  <a:srgbClr val="AD0000"/>
                </a:solidFill>
                <a:effectLst/>
                <a:latin typeface="Lucida Console" panose="020B0609040504020204" pitchFamily="49" charset="0"/>
              </a:rPr>
              <a:t>0.8</a:t>
            </a:r>
            <a:r>
              <a:rPr lang="en-GB" sz="1800" b="0" i="0" dirty="0">
                <a:solidFill>
                  <a:srgbClr val="003B4F"/>
                </a:solidFill>
                <a:effectLst/>
                <a:latin typeface="Lucida Console" panose="020B0609040504020204" pitchFamily="49" charset="0"/>
              </a:rPr>
              <a:t>) </a:t>
            </a:r>
          </a:p>
          <a:p>
            <a:r>
              <a:rPr lang="en-GB" sz="1800" b="0" i="0" dirty="0" err="1">
                <a:solidFill>
                  <a:srgbClr val="4758AB"/>
                </a:solidFill>
                <a:effectLst/>
                <a:latin typeface="Lucida Console" panose="020B0609040504020204" pitchFamily="49" charset="0"/>
              </a:rPr>
              <a:t>plot_state</a:t>
            </a:r>
            <a:r>
              <a:rPr lang="en-GB" sz="1800" b="0" i="0" dirty="0">
                <a:solidFill>
                  <a:srgbClr val="003B4F"/>
                </a:solidFill>
                <a:effectLst/>
                <a:latin typeface="Lucida Console" panose="020B0609040504020204" pitchFamily="49" charset="0"/>
              </a:rPr>
              <a:t>(net)</a:t>
            </a:r>
            <a:endParaRPr lang="en-GB" sz="1800" dirty="0">
              <a:latin typeface="Lucida Console" panose="020B0609040504020204" pitchFamily="49" charset="0"/>
            </a:endParaRPr>
          </a:p>
          <a:p>
            <a:endParaRPr lang="en-GB" sz="2000" dirty="0"/>
          </a:p>
          <a:p>
            <a:r>
              <a:rPr lang="en-GB" sz="2000" dirty="0"/>
              <a:t>3. After creating your network with </a:t>
            </a:r>
            <a:br>
              <a:rPr lang="en-GB" sz="2000" dirty="0"/>
            </a:br>
            <a:r>
              <a:rPr lang="en-GB" sz="2000" dirty="0"/>
              <a:t>the first line above, run the last </a:t>
            </a:r>
            <a:br>
              <a:rPr lang="en-GB" sz="2000" dirty="0"/>
            </a:br>
            <a:r>
              <a:rPr lang="en-GB" sz="2000" dirty="0"/>
              <a:t>two lines repeatedly to watch </a:t>
            </a:r>
            <a:br>
              <a:rPr lang="en-GB" sz="2000" dirty="0"/>
            </a:br>
            <a:r>
              <a:rPr lang="en-GB" sz="2000" dirty="0"/>
              <a:t>the network model evolve.</a:t>
            </a:r>
          </a:p>
        </p:txBody>
      </p:sp>
    </p:spTree>
    <p:extLst>
      <p:ext uri="{BB962C8B-B14F-4D97-AF65-F5344CB8AC3E}">
        <p14:creationId xmlns:p14="http://schemas.microsoft.com/office/powerpoint/2010/main" val="717402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6" name="Picture 5" descr="A diagram of a state&#10;&#10;Description automatically generated">
            <a:extLst>
              <a:ext uri="{FF2B5EF4-FFF2-40B4-BE49-F238E27FC236}">
                <a16:creationId xmlns:a16="http://schemas.microsoft.com/office/drawing/2014/main" id="{61E361A8-5EBB-F8F4-D1D4-0A2276D194F0}"/>
              </a:ext>
            </a:extLst>
          </p:cNvPr>
          <p:cNvPicPr>
            <a:picLocks noChangeAspect="1"/>
          </p:cNvPicPr>
          <p:nvPr/>
        </p:nvPicPr>
        <p:blipFill>
          <a:blip r:embed="rId3"/>
          <a:stretch>
            <a:fillRect/>
          </a:stretch>
        </p:blipFill>
        <p:spPr>
          <a:xfrm>
            <a:off x="4613375" y="1108363"/>
            <a:ext cx="4311966" cy="4011400"/>
          </a:xfrm>
          <a:prstGeom prst="rect">
            <a:avLst/>
          </a:prstGeom>
        </p:spPr>
      </p:pic>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200" y="1173050"/>
            <a:ext cx="8229600" cy="3615900"/>
          </a:xfrm>
        </p:spPr>
        <p:txBody>
          <a:bodyPr/>
          <a:lstStyle/>
          <a:p>
            <a:r>
              <a:rPr lang="en-GB" sz="1800" b="0" i="0" dirty="0">
                <a:solidFill>
                  <a:srgbClr val="003B4F"/>
                </a:solidFill>
                <a:effectLst/>
                <a:latin typeface="Lucida Console" panose="020B0609040504020204" pitchFamily="49" charset="0"/>
              </a:rPr>
              <a:t>net &lt;- </a:t>
            </a:r>
            <a:r>
              <a:rPr lang="en-GB" sz="1800" b="0" i="0" dirty="0" err="1">
                <a:solidFill>
                  <a:srgbClr val="4758AB"/>
                </a:solidFill>
                <a:effectLst/>
                <a:latin typeface="Lucida Console" panose="020B0609040504020204" pitchFamily="49" charset="0"/>
              </a:rPr>
              <a:t>create_network</a:t>
            </a:r>
            <a:r>
              <a:rPr lang="en-GB" sz="1800" b="0" i="0" dirty="0">
                <a:solidFill>
                  <a:srgbClr val="003B4F"/>
                </a:solidFill>
                <a:effectLst/>
                <a:latin typeface="Lucida Console" panose="020B0609040504020204" pitchFamily="49" charset="0"/>
              </a:rPr>
              <a:t>(</a:t>
            </a:r>
            <a:r>
              <a:rPr lang="en-GB" sz="1800" b="0" i="0" dirty="0">
                <a:solidFill>
                  <a:srgbClr val="AD0000"/>
                </a:solidFill>
                <a:effectLst/>
                <a:latin typeface="Lucida Console" panose="020B0609040504020204" pitchFamily="49" charset="0"/>
              </a:rPr>
              <a:t>500</a:t>
            </a:r>
            <a:r>
              <a:rPr lang="en-GB" sz="1800" b="0" i="0" dirty="0">
                <a:solidFill>
                  <a:srgbClr val="003B4F"/>
                </a:solidFill>
                <a:effectLst/>
                <a:latin typeface="Lucida Console" panose="020B0609040504020204" pitchFamily="49" charset="0"/>
              </a:rPr>
              <a:t>, </a:t>
            </a:r>
            <a:r>
              <a:rPr lang="en-GB" sz="1800" b="0" i="0" dirty="0">
                <a:solidFill>
                  <a:srgbClr val="AD0000"/>
                </a:solidFill>
                <a:effectLst/>
                <a:latin typeface="Lucida Console" panose="020B0609040504020204" pitchFamily="49" charset="0"/>
              </a:rPr>
              <a:t>1</a:t>
            </a:r>
            <a:r>
              <a:rPr lang="en-GB" sz="1800" b="0" i="0" dirty="0">
                <a:solidFill>
                  <a:srgbClr val="003B4F"/>
                </a:solidFill>
                <a:effectLst/>
                <a:latin typeface="Lucida Console" panose="020B0609040504020204" pitchFamily="49" charset="0"/>
              </a:rPr>
              <a:t>)</a:t>
            </a:r>
          </a:p>
          <a:p>
            <a:endParaRPr lang="en-GB" sz="1800" b="0" i="0" dirty="0">
              <a:solidFill>
                <a:srgbClr val="003B4F"/>
              </a:solidFill>
              <a:effectLst/>
              <a:latin typeface="Lucida Console" panose="020B0609040504020204" pitchFamily="49" charset="0"/>
            </a:endParaRPr>
          </a:p>
          <a:p>
            <a:r>
              <a:rPr lang="en-GB" sz="1800" b="0" i="0" dirty="0">
                <a:solidFill>
                  <a:srgbClr val="003B4F"/>
                </a:solidFill>
                <a:effectLst/>
                <a:latin typeface="Lucida Console" panose="020B0609040504020204" pitchFamily="49" charset="0"/>
              </a:rPr>
              <a:t>net &lt;- </a:t>
            </a:r>
            <a:r>
              <a:rPr lang="en-GB" sz="1800" b="0" i="0" dirty="0" err="1">
                <a:solidFill>
                  <a:srgbClr val="4758AB"/>
                </a:solidFill>
                <a:effectLst/>
                <a:latin typeface="Lucida Console" panose="020B0609040504020204" pitchFamily="49" charset="0"/>
              </a:rPr>
              <a:t>network_step</a:t>
            </a:r>
            <a:r>
              <a:rPr lang="en-GB" sz="1800" b="0" i="0" dirty="0">
                <a:solidFill>
                  <a:srgbClr val="003B4F"/>
                </a:solidFill>
                <a:effectLst/>
                <a:latin typeface="Lucida Console" panose="020B0609040504020204" pitchFamily="49" charset="0"/>
              </a:rPr>
              <a:t>(net, </a:t>
            </a:r>
            <a:r>
              <a:rPr lang="en-GB" sz="1800" b="0" i="0" dirty="0">
                <a:solidFill>
                  <a:srgbClr val="657422"/>
                </a:solidFill>
                <a:effectLst/>
                <a:latin typeface="Lucida Console" panose="020B0609040504020204" pitchFamily="49" charset="0"/>
              </a:rPr>
              <a:t>p =</a:t>
            </a:r>
            <a:r>
              <a:rPr lang="en-GB" sz="1800" b="0" i="0" dirty="0">
                <a:solidFill>
                  <a:srgbClr val="003B4F"/>
                </a:solidFill>
                <a:effectLst/>
                <a:latin typeface="Lucida Console" panose="020B0609040504020204" pitchFamily="49" charset="0"/>
              </a:rPr>
              <a:t> </a:t>
            </a:r>
            <a:r>
              <a:rPr lang="en-GB" sz="1800" b="0" i="0" dirty="0">
                <a:solidFill>
                  <a:srgbClr val="AD0000"/>
                </a:solidFill>
                <a:effectLst/>
                <a:latin typeface="Lucida Console" panose="020B0609040504020204" pitchFamily="49" charset="0"/>
              </a:rPr>
              <a:t>0.8</a:t>
            </a:r>
            <a:r>
              <a:rPr lang="en-GB" sz="1800" b="0" i="0" dirty="0">
                <a:solidFill>
                  <a:srgbClr val="003B4F"/>
                </a:solidFill>
                <a:effectLst/>
                <a:latin typeface="Lucida Console" panose="020B0609040504020204" pitchFamily="49" charset="0"/>
              </a:rPr>
              <a:t>) </a:t>
            </a:r>
          </a:p>
          <a:p>
            <a:r>
              <a:rPr lang="en-GB" sz="1800" b="0" i="0" dirty="0" err="1">
                <a:solidFill>
                  <a:srgbClr val="4758AB"/>
                </a:solidFill>
                <a:effectLst/>
                <a:latin typeface="Lucida Console" panose="020B0609040504020204" pitchFamily="49" charset="0"/>
              </a:rPr>
              <a:t>plot_state</a:t>
            </a:r>
            <a:r>
              <a:rPr lang="en-GB" sz="1800" b="0" i="0" dirty="0">
                <a:solidFill>
                  <a:srgbClr val="003B4F"/>
                </a:solidFill>
                <a:effectLst/>
                <a:latin typeface="Lucida Console" panose="020B0609040504020204" pitchFamily="49" charset="0"/>
              </a:rPr>
              <a:t>(net)</a:t>
            </a:r>
            <a:endParaRPr lang="en-GB" sz="1800" dirty="0">
              <a:latin typeface="Lucida Console" panose="020B0609040504020204" pitchFamily="49" charset="0"/>
            </a:endParaRPr>
          </a:p>
          <a:p>
            <a:endParaRPr lang="en-GB" sz="2000" dirty="0"/>
          </a:p>
          <a:p>
            <a:r>
              <a:rPr lang="en-GB" sz="2000" dirty="0"/>
              <a:t>3. After creating your network with </a:t>
            </a:r>
            <a:br>
              <a:rPr lang="en-GB" sz="2000" dirty="0"/>
            </a:br>
            <a:r>
              <a:rPr lang="en-GB" sz="2000" dirty="0"/>
              <a:t>the first line above, run the last </a:t>
            </a:r>
            <a:br>
              <a:rPr lang="en-GB" sz="2000" dirty="0"/>
            </a:br>
            <a:r>
              <a:rPr lang="en-GB" sz="2000" dirty="0"/>
              <a:t>two lines repeatedly to watch </a:t>
            </a:r>
            <a:br>
              <a:rPr lang="en-GB" sz="2000" dirty="0"/>
            </a:br>
            <a:r>
              <a:rPr lang="en-GB" sz="2000" dirty="0"/>
              <a:t>the network model evolve.</a:t>
            </a:r>
          </a:p>
        </p:txBody>
      </p:sp>
    </p:spTree>
    <p:extLst>
      <p:ext uri="{BB962C8B-B14F-4D97-AF65-F5344CB8AC3E}">
        <p14:creationId xmlns:p14="http://schemas.microsoft.com/office/powerpoint/2010/main" val="296915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Questions from the practical</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200" y="1173050"/>
            <a:ext cx="8229600" cy="808500"/>
          </a:xfrm>
        </p:spPr>
        <p:txBody>
          <a:bodyPr/>
          <a:lstStyle/>
          <a:p>
            <a:r>
              <a:rPr lang="en-GB" sz="2000" dirty="0"/>
              <a:t>4. How does the preferential attachment parameter (</a:t>
            </a:r>
            <a:r>
              <a:rPr lang="en-GB" sz="2000" dirty="0" err="1">
                <a:solidFill>
                  <a:srgbClr val="7030A0"/>
                </a:solidFill>
                <a:latin typeface="Lucida Console" panose="020B0609040504020204" pitchFamily="49" charset="0"/>
              </a:rPr>
              <a:t>create_network</a:t>
            </a:r>
            <a:r>
              <a:rPr lang="en-GB" sz="2000" dirty="0"/>
              <a:t> parameter </a:t>
            </a:r>
            <a:r>
              <a:rPr lang="en-GB" sz="2000" dirty="0">
                <a:solidFill>
                  <a:srgbClr val="7030A0"/>
                </a:solidFill>
                <a:latin typeface="Lucida Console" panose="020B0609040504020204" pitchFamily="49" charset="0"/>
              </a:rPr>
              <a:t>d</a:t>
            </a:r>
            <a:r>
              <a:rPr lang="en-GB" sz="2000" dirty="0"/>
              <a:t>) affect the final outbreak size?</a:t>
            </a:r>
          </a:p>
        </p:txBody>
      </p:sp>
      <p:graphicFrame>
        <p:nvGraphicFramePr>
          <p:cNvPr id="5" name="Table 4">
            <a:extLst>
              <a:ext uri="{FF2B5EF4-FFF2-40B4-BE49-F238E27FC236}">
                <a16:creationId xmlns:a16="http://schemas.microsoft.com/office/drawing/2014/main" id="{CACE391C-D489-72B7-E353-EA6C46592977}"/>
              </a:ext>
            </a:extLst>
          </p:cNvPr>
          <p:cNvGraphicFramePr>
            <a:graphicFrameLocks noGrp="1"/>
          </p:cNvGraphicFramePr>
          <p:nvPr>
            <p:extLst>
              <p:ext uri="{D42A27DB-BD31-4B8C-83A1-F6EECF244321}">
                <p14:modId xmlns:p14="http://schemas.microsoft.com/office/powerpoint/2010/main" val="722937393"/>
              </p:ext>
            </p:extLst>
          </p:nvPr>
        </p:nvGraphicFramePr>
        <p:xfrm>
          <a:off x="921025" y="2498106"/>
          <a:ext cx="3319669" cy="1752600"/>
        </p:xfrm>
        <a:graphic>
          <a:graphicData uri="http://schemas.openxmlformats.org/drawingml/2006/table">
            <a:tbl>
              <a:tblPr firstRow="1" bandRow="1">
                <a:tableStyleId>{5C22544A-7EE6-4342-B048-85BDC9FD1C3A}</a:tableStyleId>
              </a:tblPr>
              <a:tblGrid>
                <a:gridCol w="793124">
                  <a:extLst>
                    <a:ext uri="{9D8B030D-6E8A-4147-A177-3AD203B41FA5}">
                      <a16:colId xmlns:a16="http://schemas.microsoft.com/office/drawing/2014/main" val="2229707685"/>
                    </a:ext>
                  </a:extLst>
                </a:gridCol>
                <a:gridCol w="2526545">
                  <a:extLst>
                    <a:ext uri="{9D8B030D-6E8A-4147-A177-3AD203B41FA5}">
                      <a16:colId xmlns:a16="http://schemas.microsoft.com/office/drawing/2014/main" val="2860373229"/>
                    </a:ext>
                  </a:extLst>
                </a:gridCol>
              </a:tblGrid>
              <a:tr h="370840">
                <a:tc>
                  <a:txBody>
                    <a:bodyPr/>
                    <a:lstStyle/>
                    <a:p>
                      <a:pPr algn="ctr"/>
                      <a:r>
                        <a:rPr lang="en-GB" sz="1800" i="1" dirty="0"/>
                        <a:t>d</a:t>
                      </a:r>
                    </a:p>
                  </a:txBody>
                  <a:tcPr/>
                </a:tc>
                <a:tc>
                  <a:txBody>
                    <a:bodyPr/>
                    <a:lstStyle/>
                    <a:p>
                      <a:pPr algn="ctr"/>
                      <a:r>
                        <a:rPr lang="en-GB" sz="1800" dirty="0"/>
                        <a:t>Final outbreak size</a:t>
                      </a:r>
                    </a:p>
                    <a:p>
                      <a:pPr algn="ctr"/>
                      <a:r>
                        <a:rPr lang="en-GB" sz="1800" dirty="0"/>
                        <a:t>Median (90% CI)</a:t>
                      </a:r>
                    </a:p>
                  </a:txBody>
                  <a:tcPr/>
                </a:tc>
                <a:extLst>
                  <a:ext uri="{0D108BD9-81ED-4DB2-BD59-A6C34878D82A}">
                    <a16:rowId xmlns:a16="http://schemas.microsoft.com/office/drawing/2014/main" val="625717896"/>
                  </a:ext>
                </a:extLst>
              </a:tr>
              <a:tr h="370840">
                <a:tc>
                  <a:txBody>
                    <a:bodyPr/>
                    <a:lstStyle/>
                    <a:p>
                      <a:pPr algn="ctr"/>
                      <a:r>
                        <a:rPr lang="en-GB" sz="1800" dirty="0"/>
                        <a:t>0.0</a:t>
                      </a:r>
                    </a:p>
                  </a:txBody>
                  <a:tcPr/>
                </a:tc>
                <a:tc>
                  <a:txBody>
                    <a:bodyPr/>
                    <a:lstStyle/>
                    <a:p>
                      <a:pPr algn="ctr"/>
                      <a:r>
                        <a:rPr lang="en-GB" sz="1800" dirty="0"/>
                        <a:t>207 (84–308)</a:t>
                      </a:r>
                    </a:p>
                  </a:txBody>
                  <a:tcPr/>
                </a:tc>
                <a:extLst>
                  <a:ext uri="{0D108BD9-81ED-4DB2-BD59-A6C34878D82A}">
                    <a16:rowId xmlns:a16="http://schemas.microsoft.com/office/drawing/2014/main" val="2963528323"/>
                  </a:ext>
                </a:extLst>
              </a:tr>
              <a:tr h="370840">
                <a:tc>
                  <a:txBody>
                    <a:bodyPr/>
                    <a:lstStyle/>
                    <a:p>
                      <a:pPr algn="ctr"/>
                      <a:r>
                        <a:rPr lang="en-GB" sz="1800" dirty="0"/>
                        <a:t>1.0</a:t>
                      </a:r>
                    </a:p>
                  </a:txBody>
                  <a:tcPr/>
                </a:tc>
                <a:tc>
                  <a:txBody>
                    <a:bodyPr/>
                    <a:lstStyle/>
                    <a:p>
                      <a:pPr algn="ctr"/>
                      <a:r>
                        <a:rPr lang="en-GB" sz="1800" dirty="0"/>
                        <a:t>261 (131–335)</a:t>
                      </a:r>
                    </a:p>
                  </a:txBody>
                  <a:tcPr/>
                </a:tc>
                <a:extLst>
                  <a:ext uri="{0D108BD9-81ED-4DB2-BD59-A6C34878D82A}">
                    <a16:rowId xmlns:a16="http://schemas.microsoft.com/office/drawing/2014/main" val="1470682022"/>
                  </a:ext>
                </a:extLst>
              </a:tr>
              <a:tr h="370840">
                <a:tc>
                  <a:txBody>
                    <a:bodyPr/>
                    <a:lstStyle/>
                    <a:p>
                      <a:pPr algn="ctr"/>
                      <a:r>
                        <a:rPr lang="en-GB" sz="1800" dirty="0"/>
                        <a:t>2.0</a:t>
                      </a:r>
                    </a:p>
                  </a:txBody>
                  <a:tcPr/>
                </a:tc>
                <a:tc>
                  <a:txBody>
                    <a:bodyPr/>
                    <a:lstStyle/>
                    <a:p>
                      <a:pPr algn="ctr"/>
                      <a:r>
                        <a:rPr lang="en-GB" sz="1800" dirty="0"/>
                        <a:t>397 (379–415)</a:t>
                      </a:r>
                    </a:p>
                  </a:txBody>
                  <a:tcPr/>
                </a:tc>
                <a:extLst>
                  <a:ext uri="{0D108BD9-81ED-4DB2-BD59-A6C34878D82A}">
                    <a16:rowId xmlns:a16="http://schemas.microsoft.com/office/drawing/2014/main" val="3287850349"/>
                  </a:ext>
                </a:extLst>
              </a:tr>
            </a:tbl>
          </a:graphicData>
        </a:graphic>
      </p:graphicFrame>
      <p:sp>
        <p:nvSpPr>
          <p:cNvPr id="7" name="TextBox 6">
            <a:extLst>
              <a:ext uri="{FF2B5EF4-FFF2-40B4-BE49-F238E27FC236}">
                <a16:creationId xmlns:a16="http://schemas.microsoft.com/office/drawing/2014/main" id="{24CB4D07-CDC3-6168-06A3-EFAC132C5A44}"/>
              </a:ext>
            </a:extLst>
          </p:cNvPr>
          <p:cNvSpPr txBox="1"/>
          <p:nvPr/>
        </p:nvSpPr>
        <p:spPr>
          <a:xfrm>
            <a:off x="1235765" y="2117035"/>
            <a:ext cx="2690191" cy="369332"/>
          </a:xfrm>
          <a:prstGeom prst="rect">
            <a:avLst/>
          </a:prstGeom>
          <a:noFill/>
        </p:spPr>
        <p:txBody>
          <a:bodyPr wrap="square" rtlCol="0">
            <a:spAutoFit/>
          </a:bodyPr>
          <a:lstStyle/>
          <a:p>
            <a:pPr algn="ctr"/>
            <a:r>
              <a:rPr lang="en-GB" sz="1800" b="1" dirty="0"/>
              <a:t>Summary of 100 runs</a:t>
            </a:r>
          </a:p>
        </p:txBody>
      </p:sp>
      <p:sp>
        <p:nvSpPr>
          <p:cNvPr id="8" name="TextBox 7">
            <a:extLst>
              <a:ext uri="{FF2B5EF4-FFF2-40B4-BE49-F238E27FC236}">
                <a16:creationId xmlns:a16="http://schemas.microsoft.com/office/drawing/2014/main" id="{4497BD40-E9DD-FE06-31D0-D5D8DC10268F}"/>
              </a:ext>
            </a:extLst>
          </p:cNvPr>
          <p:cNvSpPr txBox="1"/>
          <p:nvPr/>
        </p:nvSpPr>
        <p:spPr>
          <a:xfrm>
            <a:off x="4323522" y="2451076"/>
            <a:ext cx="4363278" cy="923330"/>
          </a:xfrm>
          <a:prstGeom prst="rect">
            <a:avLst/>
          </a:prstGeom>
          <a:noFill/>
        </p:spPr>
        <p:txBody>
          <a:bodyPr wrap="square" rtlCol="0">
            <a:spAutoFit/>
          </a:bodyPr>
          <a:lstStyle/>
          <a:p>
            <a:r>
              <a:rPr lang="en-GB" sz="1800" dirty="0"/>
              <a:t>(Tip: quicker to run if you remove the plotting and pausing statements from </a:t>
            </a:r>
            <a:r>
              <a:rPr lang="en-GB" sz="1800" dirty="0" err="1">
                <a:solidFill>
                  <a:srgbClr val="7030A0"/>
                </a:solidFill>
                <a:latin typeface="Lucida Console" panose="020B0609040504020204" pitchFamily="49" charset="0"/>
              </a:rPr>
              <a:t>run_model</a:t>
            </a:r>
            <a:r>
              <a:rPr lang="en-GB" sz="1800" dirty="0"/>
              <a:t>.)</a:t>
            </a:r>
          </a:p>
        </p:txBody>
      </p:sp>
    </p:spTree>
    <p:extLst>
      <p:ext uri="{BB962C8B-B14F-4D97-AF65-F5344CB8AC3E}">
        <p14:creationId xmlns:p14="http://schemas.microsoft.com/office/powerpoint/2010/main" val="18460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body" idx="1"/>
          </p:nvPr>
        </p:nvSpPr>
        <p:spPr>
          <a:xfrm>
            <a:off x="458400" y="804600"/>
            <a:ext cx="8227200" cy="358849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US" sz="4000" b="1" dirty="0"/>
              <a:t>Part 1:</a:t>
            </a:r>
          </a:p>
          <a:p>
            <a:pPr marL="0" lvl="0" indent="0" algn="ctr" rtl="0">
              <a:spcBef>
                <a:spcPts val="0"/>
              </a:spcBef>
              <a:spcAft>
                <a:spcPts val="0"/>
              </a:spcAft>
              <a:buClr>
                <a:srgbClr val="000000"/>
              </a:buClr>
              <a:buSzPts val="1100"/>
              <a:buFont typeface="Arial"/>
              <a:buNone/>
            </a:pPr>
            <a:endParaRPr lang="en-US" sz="4000" b="1" i="1" dirty="0"/>
          </a:p>
          <a:p>
            <a:pPr marL="0" lvl="0" indent="0" algn="ctr" rtl="0">
              <a:spcBef>
                <a:spcPts val="0"/>
              </a:spcBef>
              <a:spcAft>
                <a:spcPts val="0"/>
              </a:spcAft>
              <a:buClr>
                <a:srgbClr val="000000"/>
              </a:buClr>
              <a:buSzPts val="1100"/>
              <a:buFont typeface="Arial"/>
              <a:buNone/>
            </a:pPr>
            <a:r>
              <a:rPr lang="en-US" sz="4000" b="1" i="1" dirty="0"/>
              <a:t>What are Network Models?</a:t>
            </a:r>
            <a:endParaRPr sz="4000" b="1" i="1" dirty="0"/>
          </a:p>
          <a:p>
            <a:pPr marL="0" lvl="0" indent="0" algn="ctr" rtl="0">
              <a:spcBef>
                <a:spcPts val="0"/>
              </a:spcBef>
              <a:spcAft>
                <a:spcPts val="0"/>
              </a:spcAft>
              <a:buClr>
                <a:srgbClr val="000000"/>
              </a:buClr>
              <a:buSzPts val="1100"/>
              <a:buFont typeface="Arial"/>
              <a:buNone/>
            </a:pPr>
            <a:r>
              <a:rPr lang="en-US" sz="4000" b="1" i="1" dirty="0"/>
              <a:t>Why Use Networks?</a:t>
            </a:r>
            <a:endParaRPr sz="4000" b="1" i="1" u="none" strike="noStrike" cap="none" dirty="0">
              <a:solidFill>
                <a:schemeClr val="lt1"/>
              </a:solidFill>
              <a:latin typeface="Calibri"/>
              <a:ea typeface="Calibri"/>
              <a:cs typeface="Calibri"/>
              <a:sym typeface="Calibri"/>
            </a:endParaRPr>
          </a:p>
        </p:txBody>
      </p:sp>
      <p:sp>
        <p:nvSpPr>
          <p:cNvPr id="58" name="Google Shape;58;p13"/>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3</a:t>
            </a:fld>
            <a:endParaRPr sz="900">
              <a:solidFill>
                <a:srgbClr val="888888"/>
              </a:solidFill>
              <a:latin typeface="Corbel"/>
              <a:ea typeface="Corbel"/>
              <a:cs typeface="Corbel"/>
              <a:sym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241-9FCE-8E79-3C12-7A1CB408AC51}"/>
              </a:ext>
            </a:extLst>
          </p:cNvPr>
          <p:cNvSpPr>
            <a:spLocks noGrp="1"/>
          </p:cNvSpPr>
          <p:nvPr>
            <p:ph type="title"/>
          </p:nvPr>
        </p:nvSpPr>
        <p:spPr/>
        <p:txBody>
          <a:bodyPr/>
          <a:lstStyle/>
          <a:p>
            <a:r>
              <a:rPr lang="en-GB" dirty="0"/>
              <a:t>Bonus material</a:t>
            </a:r>
          </a:p>
        </p:txBody>
      </p:sp>
      <p:sp>
        <p:nvSpPr>
          <p:cNvPr id="4" name="Slide Number Placeholder 3">
            <a:extLst>
              <a:ext uri="{FF2B5EF4-FFF2-40B4-BE49-F238E27FC236}">
                <a16:creationId xmlns:a16="http://schemas.microsoft.com/office/drawing/2014/main" id="{FC9C36EC-04D3-9156-90D0-7A45613AB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3" name="Text Placeholder 2">
            <a:extLst>
              <a:ext uri="{FF2B5EF4-FFF2-40B4-BE49-F238E27FC236}">
                <a16:creationId xmlns:a16="http://schemas.microsoft.com/office/drawing/2014/main" id="{F92234EC-E318-6886-377D-33A89EF9278D}"/>
              </a:ext>
            </a:extLst>
          </p:cNvPr>
          <p:cNvSpPr>
            <a:spLocks noGrp="1"/>
          </p:cNvSpPr>
          <p:nvPr>
            <p:ph type="body" idx="1"/>
          </p:nvPr>
        </p:nvSpPr>
        <p:spPr>
          <a:xfrm>
            <a:off x="457200" y="1173049"/>
            <a:ext cx="8229600" cy="3428767"/>
          </a:xfrm>
        </p:spPr>
        <p:txBody>
          <a:bodyPr/>
          <a:lstStyle/>
          <a:p>
            <a:r>
              <a:rPr lang="en-GB" sz="2000" dirty="0"/>
              <a:t>Further “bonus” examples in the practical explore introducing vaccination to the model, and explores the impact of targeting vaccination to the least-connected or to the most-connected individuals.</a:t>
            </a:r>
          </a:p>
        </p:txBody>
      </p:sp>
    </p:spTree>
    <p:extLst>
      <p:ext uri="{BB962C8B-B14F-4D97-AF65-F5344CB8AC3E}">
        <p14:creationId xmlns:p14="http://schemas.microsoft.com/office/powerpoint/2010/main" val="3483331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4"/>
          <p:cNvSpPr txBox="1">
            <a:spLocks noGrp="1"/>
          </p:cNvSpPr>
          <p:nvPr>
            <p:ph type="title"/>
          </p:nvPr>
        </p:nvSpPr>
        <p:spPr>
          <a:xfrm>
            <a:off x="243525" y="0"/>
            <a:ext cx="56109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Review</a:t>
            </a:r>
            <a:endParaRPr sz="3200" b="0" i="0" u="none" strike="noStrike" cap="none" dirty="0">
              <a:solidFill>
                <a:schemeClr val="lt1"/>
              </a:solidFill>
              <a:latin typeface="Calibri"/>
              <a:ea typeface="Calibri"/>
              <a:cs typeface="Calibri"/>
              <a:sym typeface="Calibri"/>
            </a:endParaRPr>
          </a:p>
        </p:txBody>
      </p:sp>
      <p:sp>
        <p:nvSpPr>
          <p:cNvPr id="493" name="Google Shape;493;p34"/>
          <p:cNvSpPr txBox="1">
            <a:spLocks noGrp="1"/>
          </p:cNvSpPr>
          <p:nvPr>
            <p:ph type="body" idx="1"/>
          </p:nvPr>
        </p:nvSpPr>
        <p:spPr>
          <a:xfrm>
            <a:off x="0" y="939410"/>
            <a:ext cx="8686800" cy="36159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2400"/>
              <a:buNone/>
            </a:pPr>
            <a:r>
              <a:rPr lang="en-US" dirty="0"/>
              <a:t>Introduced network modelling concepts</a:t>
            </a:r>
            <a:endParaRPr dirty="0"/>
          </a:p>
          <a:p>
            <a:pPr marL="457200" marR="0" lvl="0" indent="-228600" algn="l" rtl="0">
              <a:lnSpc>
                <a:spcPct val="100000"/>
              </a:lnSpc>
              <a:spcBef>
                <a:spcPts val="1800"/>
              </a:spcBef>
              <a:spcAft>
                <a:spcPts val="0"/>
              </a:spcAft>
              <a:buSzPts val="2400"/>
              <a:buNone/>
            </a:pPr>
            <a:r>
              <a:rPr lang="en-US" dirty="0"/>
              <a:t>Discussed and implemented Reed-Frost </a:t>
            </a:r>
            <a:r>
              <a:rPr lang="en-US" b="1" i="1" dirty="0"/>
              <a:t>SIR</a:t>
            </a:r>
            <a:r>
              <a:rPr lang="en-US" dirty="0"/>
              <a:t> as a network model</a:t>
            </a:r>
            <a:endParaRPr dirty="0"/>
          </a:p>
          <a:p>
            <a:pPr marL="457200" marR="0" lvl="0" indent="-228600" algn="l" rtl="0">
              <a:lnSpc>
                <a:spcPct val="100000"/>
              </a:lnSpc>
              <a:spcBef>
                <a:spcPts val="1800"/>
              </a:spcBef>
              <a:spcAft>
                <a:spcPts val="0"/>
              </a:spcAft>
              <a:buSzPts val="2400"/>
              <a:buNone/>
            </a:pPr>
            <a:r>
              <a:rPr lang="en-US" dirty="0"/>
              <a:t>Demonstrated strengths of network approach</a:t>
            </a:r>
            <a:endParaRPr dirty="0"/>
          </a:p>
          <a:p>
            <a:pPr marL="457200" marR="0" lvl="0" indent="-228600" algn="l" rtl="0">
              <a:lnSpc>
                <a:spcPct val="100000"/>
              </a:lnSpc>
              <a:spcBef>
                <a:spcPts val="1800"/>
              </a:spcBef>
              <a:spcAft>
                <a:spcPts val="1800"/>
              </a:spcAft>
              <a:buSzPts val="2400"/>
              <a:buNone/>
            </a:pPr>
            <a:r>
              <a:rPr lang="en-US" dirty="0"/>
              <a:t>Closing questions?</a:t>
            </a:r>
          </a:p>
          <a:p>
            <a:pPr lvl="0">
              <a:spcBef>
                <a:spcPts val="1800"/>
              </a:spcBef>
              <a:spcAft>
                <a:spcPts val="1800"/>
              </a:spcAft>
            </a:pPr>
            <a:r>
              <a:rPr lang="en-US" dirty="0"/>
              <a:t>For early discussion of Reed-Frost Model, see e.g. </a:t>
            </a:r>
            <a:r>
              <a:rPr lang="en-US" i="1" dirty="0"/>
              <a:t>An examination of the Reed-Frost theory of epidemics.</a:t>
            </a:r>
            <a:br>
              <a:rPr lang="en-US" i="1" dirty="0"/>
            </a:br>
            <a:r>
              <a:rPr lang="en-US" i="1" dirty="0"/>
              <a:t>Abbey H.  Hum Biol. 1952 Sep; 24(3):201-33.</a:t>
            </a:r>
            <a:endParaRPr dirty="0"/>
          </a:p>
        </p:txBody>
      </p:sp>
      <p:sp>
        <p:nvSpPr>
          <p:cNvPr id="494" name="Google Shape;494;p34"/>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31</a:t>
            </a:fld>
            <a:endParaRPr sz="900">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43525" y="0"/>
            <a:ext cx="72027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What are Network Models?</a:t>
            </a:r>
            <a:endParaRPr sz="3200" b="0" i="0" u="none" strike="noStrike" cap="none" dirty="0">
              <a:solidFill>
                <a:schemeClr val="lt1"/>
              </a:solidFill>
              <a:latin typeface="Calibri"/>
              <a:ea typeface="Calibri"/>
              <a:cs typeface="Calibri"/>
              <a:sym typeface="Calibri"/>
            </a:endParaRPr>
          </a:p>
        </p:txBody>
      </p:sp>
      <p:sp>
        <p:nvSpPr>
          <p:cNvPr id="65" name="Google Shape;65;p14"/>
          <p:cNvSpPr txBox="1">
            <a:spLocks noGrp="1"/>
          </p:cNvSpPr>
          <p:nvPr>
            <p:ph type="body" idx="1"/>
          </p:nvPr>
        </p:nvSpPr>
        <p:spPr>
          <a:xfrm>
            <a:off x="457200" y="1108365"/>
            <a:ext cx="8229600" cy="5997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50000"/>
              </a:lnSpc>
              <a:spcBef>
                <a:spcPts val="0"/>
              </a:spcBef>
              <a:spcAft>
                <a:spcPts val="0"/>
              </a:spcAft>
              <a:buSzPts val="2400"/>
              <a:buNone/>
            </a:pPr>
            <a:r>
              <a:rPr lang="en-US" dirty="0"/>
              <a:t>Network = set of vertices </a:t>
            </a:r>
            <a:r>
              <a:rPr lang="en-US" b="1" i="1" dirty="0"/>
              <a:t>V</a:t>
            </a:r>
            <a:r>
              <a:rPr lang="en-US" dirty="0"/>
              <a:t> and edges </a:t>
            </a:r>
            <a:r>
              <a:rPr lang="en-US" b="1" i="1" dirty="0"/>
              <a:t>E</a:t>
            </a:r>
            <a:endParaRPr b="1" i="1" dirty="0"/>
          </a:p>
          <a:p>
            <a:pPr marL="0" marR="0" lvl="0" indent="0" algn="l" rtl="0">
              <a:lnSpc>
                <a:spcPct val="150000"/>
              </a:lnSpc>
              <a:spcBef>
                <a:spcPts val="0"/>
              </a:spcBef>
              <a:spcAft>
                <a:spcPts val="0"/>
              </a:spcAft>
              <a:buNone/>
            </a:pPr>
            <a:endParaRPr dirty="0"/>
          </a:p>
        </p:txBody>
      </p:sp>
      <p:sp>
        <p:nvSpPr>
          <p:cNvPr id="66" name="Google Shape;66;p14"/>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4</a:t>
            </a:fld>
            <a:endParaRPr sz="900">
              <a:solidFill>
                <a:srgbClr val="888888"/>
              </a:solidFill>
              <a:latin typeface="Corbel"/>
              <a:ea typeface="Corbel"/>
              <a:cs typeface="Corbel"/>
              <a:sym typeface="Corbel"/>
            </a:endParaRPr>
          </a:p>
        </p:txBody>
      </p:sp>
      <p:sp>
        <p:nvSpPr>
          <p:cNvPr id="67" name="Google Shape;67;p14"/>
          <p:cNvSpPr txBox="1"/>
          <p:nvPr/>
        </p:nvSpPr>
        <p:spPr>
          <a:xfrm>
            <a:off x="263200" y="3722081"/>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13</a:t>
            </a:r>
            <a:endParaRPr sz="2000" baseline="-25000">
              <a:latin typeface="Calibri"/>
              <a:ea typeface="Calibri"/>
              <a:cs typeface="Calibri"/>
              <a:sym typeface="Calibri"/>
            </a:endParaRPr>
          </a:p>
        </p:txBody>
      </p:sp>
      <p:sp>
        <p:nvSpPr>
          <p:cNvPr id="68" name="Google Shape;68;p14"/>
          <p:cNvSpPr txBox="1"/>
          <p:nvPr/>
        </p:nvSpPr>
        <p:spPr>
          <a:xfrm>
            <a:off x="2412200" y="3912450"/>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23</a:t>
            </a:r>
            <a:endParaRPr sz="2000" baseline="-25000">
              <a:latin typeface="Calibri"/>
              <a:ea typeface="Calibri"/>
              <a:cs typeface="Calibri"/>
              <a:sym typeface="Calibri"/>
            </a:endParaRPr>
          </a:p>
        </p:txBody>
      </p:sp>
      <p:sp>
        <p:nvSpPr>
          <p:cNvPr id="69" name="Google Shape;69;p14"/>
          <p:cNvSpPr txBox="1"/>
          <p:nvPr/>
        </p:nvSpPr>
        <p:spPr>
          <a:xfrm>
            <a:off x="4206250" y="2459063"/>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34</a:t>
            </a:r>
            <a:endParaRPr sz="2000" baseline="-25000">
              <a:latin typeface="Calibri"/>
              <a:ea typeface="Calibri"/>
              <a:cs typeface="Calibri"/>
              <a:sym typeface="Calibri"/>
            </a:endParaRPr>
          </a:p>
        </p:txBody>
      </p:sp>
      <p:grpSp>
        <p:nvGrpSpPr>
          <p:cNvPr id="70" name="Google Shape;70;p14"/>
          <p:cNvGrpSpPr/>
          <p:nvPr/>
        </p:nvGrpSpPr>
        <p:grpSpPr>
          <a:xfrm>
            <a:off x="620825" y="2293463"/>
            <a:ext cx="5094175" cy="1983600"/>
            <a:chOff x="1306625" y="3057950"/>
            <a:chExt cx="5094175" cy="2644800"/>
          </a:xfrm>
        </p:grpSpPr>
        <p:sp>
          <p:nvSpPr>
            <p:cNvPr id="71" name="Google Shape;71;p14"/>
            <p:cNvSpPr/>
            <p:nvPr/>
          </p:nvSpPr>
          <p:spPr>
            <a:xfrm>
              <a:off x="2009025" y="37824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339550" y="3351975"/>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4160550" y="46053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5577900" y="39640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4"/>
            <p:cNvCxnSpPr/>
            <p:nvPr/>
          </p:nvCxnSpPr>
          <p:spPr>
            <a:xfrm rot="10800000">
              <a:off x="4762175" y="3355500"/>
              <a:ext cx="487200" cy="526200"/>
            </a:xfrm>
            <a:prstGeom prst="straightConnector1">
              <a:avLst/>
            </a:prstGeom>
            <a:noFill/>
            <a:ln w="28575" cap="flat" cmpd="sng">
              <a:solidFill>
                <a:srgbClr val="000000"/>
              </a:solidFill>
              <a:prstDash val="solid"/>
              <a:round/>
              <a:headEnd type="none" w="med" len="med"/>
              <a:tailEnd type="none" w="med" len="med"/>
            </a:ln>
          </p:spPr>
        </p:cxnSp>
        <p:cxnSp>
          <p:nvCxnSpPr>
            <p:cNvPr id="76" name="Google Shape;76;p14"/>
            <p:cNvCxnSpPr/>
            <p:nvPr/>
          </p:nvCxnSpPr>
          <p:spPr>
            <a:xfrm rot="10800000" flipH="1">
              <a:off x="3050750" y="5215800"/>
              <a:ext cx="694500" cy="186000"/>
            </a:xfrm>
            <a:prstGeom prst="straightConnector1">
              <a:avLst/>
            </a:prstGeom>
            <a:noFill/>
            <a:ln w="28575" cap="flat" cmpd="sng">
              <a:solidFill>
                <a:srgbClr val="000000"/>
              </a:solidFill>
              <a:prstDash val="solid"/>
              <a:round/>
              <a:headEnd type="none" w="med" len="med"/>
              <a:tailEnd type="none" w="med" len="med"/>
            </a:ln>
          </p:spPr>
        </p:cxnSp>
        <p:cxnSp>
          <p:nvCxnSpPr>
            <p:cNvPr id="77" name="Google Shape;77;p14"/>
            <p:cNvCxnSpPr/>
            <p:nvPr/>
          </p:nvCxnSpPr>
          <p:spPr>
            <a:xfrm rot="10800000" flipH="1">
              <a:off x="1562525" y="3057950"/>
              <a:ext cx="1116300" cy="724500"/>
            </a:xfrm>
            <a:prstGeom prst="straightConnector1">
              <a:avLst/>
            </a:prstGeom>
            <a:noFill/>
            <a:ln w="28575" cap="flat" cmpd="sng">
              <a:solidFill>
                <a:srgbClr val="000000"/>
              </a:solidFill>
              <a:prstDash val="solid"/>
              <a:round/>
              <a:headEnd type="none" w="med" len="med"/>
              <a:tailEnd type="none" w="med" len="med"/>
            </a:ln>
          </p:spPr>
        </p:cxnSp>
        <p:cxnSp>
          <p:nvCxnSpPr>
            <p:cNvPr id="78" name="Google Shape;78;p14"/>
            <p:cNvCxnSpPr/>
            <p:nvPr/>
          </p:nvCxnSpPr>
          <p:spPr>
            <a:xfrm rot="10800000">
              <a:off x="1306625" y="4564000"/>
              <a:ext cx="727200" cy="924600"/>
            </a:xfrm>
            <a:prstGeom prst="straightConnector1">
              <a:avLst/>
            </a:prstGeom>
            <a:noFill/>
            <a:ln w="28575" cap="flat" cmpd="sng">
              <a:solidFill>
                <a:srgbClr val="000000"/>
              </a:solidFill>
              <a:prstDash val="solid"/>
              <a:round/>
              <a:headEnd type="none" w="med" len="med"/>
              <a:tailEnd type="none" w="med" len="med"/>
            </a:ln>
          </p:spPr>
        </p:cxnSp>
        <p:sp>
          <p:nvSpPr>
            <p:cNvPr id="79" name="Google Shape;79;p14"/>
            <p:cNvSpPr txBox="1"/>
            <p:nvPr/>
          </p:nvSpPr>
          <p:spPr>
            <a:xfrm>
              <a:off x="2145375" y="3911017"/>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1</a:t>
              </a:r>
              <a:endParaRPr sz="3000" b="1" baseline="-25000">
                <a:solidFill>
                  <a:srgbClr val="FFFFFF"/>
                </a:solidFill>
                <a:latin typeface="Calibri"/>
                <a:ea typeface="Calibri"/>
                <a:cs typeface="Calibri"/>
                <a:sym typeface="Calibri"/>
              </a:endParaRPr>
            </a:p>
          </p:txBody>
        </p:sp>
        <p:sp>
          <p:nvSpPr>
            <p:cNvPr id="80" name="Google Shape;80;p14"/>
            <p:cNvSpPr txBox="1"/>
            <p:nvPr/>
          </p:nvSpPr>
          <p:spPr>
            <a:xfrm>
              <a:off x="3483604" y="3526175"/>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2</a:t>
              </a:r>
              <a:endParaRPr sz="3000" b="1" baseline="-25000">
                <a:solidFill>
                  <a:srgbClr val="FFFFFF"/>
                </a:solidFill>
                <a:latin typeface="Calibri"/>
                <a:ea typeface="Calibri"/>
                <a:cs typeface="Calibri"/>
                <a:sym typeface="Calibri"/>
              </a:endParaRPr>
            </a:p>
          </p:txBody>
        </p:sp>
        <p:sp>
          <p:nvSpPr>
            <p:cNvPr id="81" name="Google Shape;81;p14"/>
            <p:cNvSpPr txBox="1"/>
            <p:nvPr/>
          </p:nvSpPr>
          <p:spPr>
            <a:xfrm>
              <a:off x="4296900" y="4791800"/>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3</a:t>
              </a:r>
              <a:endParaRPr sz="3000" b="1" baseline="-25000">
                <a:solidFill>
                  <a:srgbClr val="FFFFFF"/>
                </a:solidFill>
                <a:latin typeface="Calibri"/>
                <a:ea typeface="Calibri"/>
                <a:cs typeface="Calibri"/>
                <a:sym typeface="Calibri"/>
              </a:endParaRPr>
            </a:p>
          </p:txBody>
        </p:sp>
        <p:sp>
          <p:nvSpPr>
            <p:cNvPr id="82" name="Google Shape;82;p14"/>
            <p:cNvSpPr txBox="1"/>
            <p:nvPr/>
          </p:nvSpPr>
          <p:spPr>
            <a:xfrm>
              <a:off x="5714250" y="4150500"/>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4</a:t>
              </a:r>
              <a:endParaRPr sz="3000" b="1" baseline="-25000">
                <a:solidFill>
                  <a:srgbClr val="FFFFFF"/>
                </a:solidFill>
                <a:latin typeface="Calibri"/>
                <a:ea typeface="Calibri"/>
                <a:cs typeface="Calibri"/>
                <a:sym typeface="Calibri"/>
              </a:endParaRPr>
            </a:p>
          </p:txBody>
        </p:sp>
      </p:grpSp>
      <p:sp>
        <p:nvSpPr>
          <p:cNvPr id="83" name="Google Shape;83;p14"/>
          <p:cNvSpPr txBox="1"/>
          <p:nvPr/>
        </p:nvSpPr>
        <p:spPr>
          <a:xfrm>
            <a:off x="866900" y="2095425"/>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12</a:t>
            </a:r>
            <a:endParaRPr sz="2000" baseline="-250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457200" y="1108367"/>
            <a:ext cx="8229600" cy="11100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50000"/>
              </a:lnSpc>
              <a:spcBef>
                <a:spcPts val="0"/>
              </a:spcBef>
              <a:spcAft>
                <a:spcPts val="0"/>
              </a:spcAft>
              <a:buSzPts val="2400"/>
              <a:buNone/>
            </a:pPr>
            <a:r>
              <a:rPr lang="en-US"/>
              <a:t>Network = set of vertices </a:t>
            </a:r>
            <a:r>
              <a:rPr lang="en-US" b="1" i="1"/>
              <a:t>V</a:t>
            </a:r>
            <a:r>
              <a:rPr lang="en-US"/>
              <a:t> and edges </a:t>
            </a:r>
            <a:r>
              <a:rPr lang="en-US" b="1" i="1"/>
              <a:t>E</a:t>
            </a:r>
            <a:endParaRPr b="1" i="1"/>
          </a:p>
          <a:p>
            <a:pPr marL="457200" lvl="0" indent="-228600" algn="l" rtl="0">
              <a:lnSpc>
                <a:spcPct val="150000"/>
              </a:lnSpc>
              <a:spcBef>
                <a:spcPts val="0"/>
              </a:spcBef>
              <a:spcAft>
                <a:spcPts val="0"/>
              </a:spcAft>
              <a:buSzPts val="2400"/>
              <a:buNone/>
            </a:pPr>
            <a:r>
              <a:rPr lang="en-US"/>
              <a:t>an edge </a:t>
            </a:r>
            <a:r>
              <a:rPr lang="en-US" i="1"/>
              <a:t>e</a:t>
            </a:r>
            <a:r>
              <a:rPr lang="en-US" i="1" baseline="-25000"/>
              <a:t>ij</a:t>
            </a:r>
            <a:r>
              <a:rPr lang="en-US"/>
              <a:t> in </a:t>
            </a:r>
            <a:r>
              <a:rPr lang="en-US" b="1" i="1"/>
              <a:t>E</a:t>
            </a:r>
            <a:r>
              <a:rPr lang="en-US"/>
              <a:t> connects two vertices </a:t>
            </a:r>
            <a:r>
              <a:rPr lang="en-US" i="1"/>
              <a:t>v</a:t>
            </a:r>
            <a:r>
              <a:rPr lang="en-US" i="1" baseline="-25000"/>
              <a:t>i</a:t>
            </a:r>
            <a:r>
              <a:rPr lang="en-US"/>
              <a:t>, </a:t>
            </a:r>
            <a:r>
              <a:rPr lang="en-US" i="1"/>
              <a:t>v</a:t>
            </a:r>
            <a:r>
              <a:rPr lang="en-US" i="1" baseline="-25000"/>
              <a:t>j</a:t>
            </a:r>
            <a:r>
              <a:rPr lang="en-US"/>
              <a:t> in </a:t>
            </a:r>
            <a:r>
              <a:rPr lang="en-US" b="1" i="1"/>
              <a:t>V</a:t>
            </a:r>
            <a:endParaRPr b="1" i="1"/>
          </a:p>
          <a:p>
            <a:pPr marL="0" marR="0" lvl="0" indent="0" algn="l" rtl="0">
              <a:lnSpc>
                <a:spcPct val="90000"/>
              </a:lnSpc>
              <a:spcBef>
                <a:spcPts val="0"/>
              </a:spcBef>
              <a:spcAft>
                <a:spcPts val="0"/>
              </a:spcAft>
              <a:buNone/>
            </a:pPr>
            <a:endParaRPr/>
          </a:p>
        </p:txBody>
      </p:sp>
      <p:sp>
        <p:nvSpPr>
          <p:cNvPr id="90" name="Google Shape;90;p15"/>
          <p:cNvSpPr txBox="1">
            <a:spLocks noGrp="1"/>
          </p:cNvSpPr>
          <p:nvPr>
            <p:ph type="title"/>
          </p:nvPr>
        </p:nvSpPr>
        <p:spPr>
          <a:xfrm>
            <a:off x="243525" y="0"/>
            <a:ext cx="72585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What are Network Models?</a:t>
            </a:r>
            <a:endParaRPr sz="3200" b="0" i="0" u="none" strike="noStrike" cap="none" dirty="0">
              <a:solidFill>
                <a:schemeClr val="lt1"/>
              </a:solidFill>
              <a:latin typeface="Calibri"/>
              <a:ea typeface="Calibri"/>
              <a:cs typeface="Calibri"/>
              <a:sym typeface="Calibri"/>
            </a:endParaRPr>
          </a:p>
        </p:txBody>
      </p:sp>
      <p:sp>
        <p:nvSpPr>
          <p:cNvPr id="91" name="Google Shape;91;p15"/>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5</a:t>
            </a:fld>
            <a:endParaRPr sz="900">
              <a:solidFill>
                <a:srgbClr val="888888"/>
              </a:solidFill>
              <a:latin typeface="Corbel"/>
              <a:ea typeface="Corbel"/>
              <a:cs typeface="Corbel"/>
              <a:sym typeface="Corbel"/>
            </a:endParaRPr>
          </a:p>
        </p:txBody>
      </p:sp>
      <p:sp>
        <p:nvSpPr>
          <p:cNvPr id="92" name="Google Shape;92;p15"/>
          <p:cNvSpPr txBox="1"/>
          <p:nvPr/>
        </p:nvSpPr>
        <p:spPr>
          <a:xfrm>
            <a:off x="1976275" y="3526556"/>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13</a:t>
            </a:r>
            <a:endParaRPr sz="2000" baseline="-25000">
              <a:latin typeface="Calibri"/>
              <a:ea typeface="Calibri"/>
              <a:cs typeface="Calibri"/>
              <a:sym typeface="Calibri"/>
            </a:endParaRPr>
          </a:p>
        </p:txBody>
      </p:sp>
      <p:sp>
        <p:nvSpPr>
          <p:cNvPr id="93" name="Google Shape;93;p15"/>
          <p:cNvSpPr txBox="1"/>
          <p:nvPr/>
        </p:nvSpPr>
        <p:spPr>
          <a:xfrm>
            <a:off x="2844775" y="3254500"/>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23</a:t>
            </a:r>
            <a:endParaRPr sz="2000" baseline="-25000">
              <a:latin typeface="Calibri"/>
              <a:ea typeface="Calibri"/>
              <a:cs typeface="Calibri"/>
              <a:sym typeface="Calibri"/>
            </a:endParaRPr>
          </a:p>
        </p:txBody>
      </p:sp>
      <p:sp>
        <p:nvSpPr>
          <p:cNvPr id="94" name="Google Shape;94;p15"/>
          <p:cNvSpPr txBox="1"/>
          <p:nvPr/>
        </p:nvSpPr>
        <p:spPr>
          <a:xfrm>
            <a:off x="4072000" y="3137788"/>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34</a:t>
            </a:r>
            <a:endParaRPr sz="2000" baseline="-25000">
              <a:latin typeface="Calibri"/>
              <a:ea typeface="Calibri"/>
              <a:cs typeface="Calibri"/>
              <a:sym typeface="Calibri"/>
            </a:endParaRPr>
          </a:p>
        </p:txBody>
      </p:sp>
      <p:grpSp>
        <p:nvGrpSpPr>
          <p:cNvPr id="95" name="Google Shape;95;p15"/>
          <p:cNvGrpSpPr/>
          <p:nvPr/>
        </p:nvGrpSpPr>
        <p:grpSpPr>
          <a:xfrm>
            <a:off x="1323225" y="2513981"/>
            <a:ext cx="4391775" cy="1763081"/>
            <a:chOff x="2009025" y="3351975"/>
            <a:chExt cx="4391775" cy="2350775"/>
          </a:xfrm>
        </p:grpSpPr>
        <p:sp>
          <p:nvSpPr>
            <p:cNvPr id="96" name="Google Shape;96;p15"/>
            <p:cNvSpPr/>
            <p:nvPr/>
          </p:nvSpPr>
          <p:spPr>
            <a:xfrm>
              <a:off x="2009025" y="37824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339550" y="3351975"/>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4160550" y="46053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5577900" y="39640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5"/>
            <p:cNvCxnSpPr>
              <a:stCxn id="101" idx="1"/>
              <a:endCxn id="102" idx="3"/>
            </p:cNvCxnSpPr>
            <p:nvPr/>
          </p:nvCxnSpPr>
          <p:spPr>
            <a:xfrm flipH="1">
              <a:off x="4846950" y="4512750"/>
              <a:ext cx="867300" cy="641400"/>
            </a:xfrm>
            <a:prstGeom prst="straightConnector1">
              <a:avLst/>
            </a:prstGeom>
            <a:noFill/>
            <a:ln w="28575" cap="flat" cmpd="sng">
              <a:solidFill>
                <a:srgbClr val="000000"/>
              </a:solidFill>
              <a:prstDash val="solid"/>
              <a:round/>
              <a:headEnd type="none" w="med" len="med"/>
              <a:tailEnd type="none" w="med" len="med"/>
            </a:ln>
          </p:spPr>
        </p:cxnSp>
        <p:cxnSp>
          <p:nvCxnSpPr>
            <p:cNvPr id="103" name="Google Shape;103;p15"/>
            <p:cNvCxnSpPr>
              <a:endCxn id="104" idx="2"/>
            </p:cNvCxnSpPr>
            <p:nvPr/>
          </p:nvCxnSpPr>
          <p:spPr>
            <a:xfrm rot="10800000">
              <a:off x="3758704" y="4250675"/>
              <a:ext cx="604500" cy="721500"/>
            </a:xfrm>
            <a:prstGeom prst="straightConnector1">
              <a:avLst/>
            </a:prstGeom>
            <a:noFill/>
            <a:ln w="28575" cap="flat" cmpd="sng">
              <a:solidFill>
                <a:srgbClr val="000000"/>
              </a:solidFill>
              <a:prstDash val="solid"/>
              <a:round/>
              <a:headEnd type="none" w="med" len="med"/>
              <a:tailEnd type="none" w="med" len="med"/>
            </a:ln>
          </p:spPr>
        </p:cxnSp>
        <p:cxnSp>
          <p:nvCxnSpPr>
            <p:cNvPr id="105" name="Google Shape;105;p15"/>
            <p:cNvCxnSpPr>
              <a:stCxn id="106" idx="3"/>
              <a:endCxn id="104" idx="1"/>
            </p:cNvCxnSpPr>
            <p:nvPr/>
          </p:nvCxnSpPr>
          <p:spPr>
            <a:xfrm rot="10800000" flipH="1">
              <a:off x="2695575" y="3888367"/>
              <a:ext cx="788100" cy="384900"/>
            </a:xfrm>
            <a:prstGeom prst="straightConnector1">
              <a:avLst/>
            </a:prstGeom>
            <a:noFill/>
            <a:ln w="28575" cap="flat" cmpd="sng">
              <a:solidFill>
                <a:srgbClr val="000000"/>
              </a:solidFill>
              <a:prstDash val="solid"/>
              <a:round/>
              <a:headEnd type="none" w="med" len="med"/>
              <a:tailEnd type="none" w="med" len="med"/>
            </a:ln>
          </p:spPr>
        </p:cxnSp>
        <p:cxnSp>
          <p:nvCxnSpPr>
            <p:cNvPr id="107" name="Google Shape;107;p15"/>
            <p:cNvCxnSpPr>
              <a:stCxn id="102" idx="1"/>
              <a:endCxn id="106" idx="2"/>
            </p:cNvCxnSpPr>
            <p:nvPr/>
          </p:nvCxnSpPr>
          <p:spPr>
            <a:xfrm rot="10800000">
              <a:off x="2420400" y="4635650"/>
              <a:ext cx="1876500" cy="518400"/>
            </a:xfrm>
            <a:prstGeom prst="straightConnector1">
              <a:avLst/>
            </a:prstGeom>
            <a:noFill/>
            <a:ln w="28575" cap="flat" cmpd="sng">
              <a:solidFill>
                <a:srgbClr val="000000"/>
              </a:solidFill>
              <a:prstDash val="solid"/>
              <a:round/>
              <a:headEnd type="none" w="med" len="med"/>
              <a:tailEnd type="none" w="med" len="med"/>
            </a:ln>
          </p:spPr>
        </p:cxnSp>
        <p:sp>
          <p:nvSpPr>
            <p:cNvPr id="106" name="Google Shape;106;p15"/>
            <p:cNvSpPr txBox="1"/>
            <p:nvPr/>
          </p:nvSpPr>
          <p:spPr>
            <a:xfrm>
              <a:off x="2145375" y="3911017"/>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1</a:t>
              </a:r>
              <a:endParaRPr sz="3000" b="1" baseline="-25000">
                <a:solidFill>
                  <a:srgbClr val="FFFFFF"/>
                </a:solidFill>
                <a:latin typeface="Calibri"/>
                <a:ea typeface="Calibri"/>
                <a:cs typeface="Calibri"/>
                <a:sym typeface="Calibri"/>
              </a:endParaRPr>
            </a:p>
          </p:txBody>
        </p:sp>
        <p:sp>
          <p:nvSpPr>
            <p:cNvPr id="104" name="Google Shape;104;p15"/>
            <p:cNvSpPr txBox="1"/>
            <p:nvPr/>
          </p:nvSpPr>
          <p:spPr>
            <a:xfrm>
              <a:off x="3483604" y="3526175"/>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2</a:t>
              </a:r>
              <a:endParaRPr sz="3000" b="1" baseline="-25000">
                <a:solidFill>
                  <a:srgbClr val="FFFFFF"/>
                </a:solidFill>
                <a:latin typeface="Calibri"/>
                <a:ea typeface="Calibri"/>
                <a:cs typeface="Calibri"/>
                <a:sym typeface="Calibri"/>
              </a:endParaRPr>
            </a:p>
          </p:txBody>
        </p:sp>
        <p:sp>
          <p:nvSpPr>
            <p:cNvPr id="102" name="Google Shape;102;p15"/>
            <p:cNvSpPr txBox="1"/>
            <p:nvPr/>
          </p:nvSpPr>
          <p:spPr>
            <a:xfrm>
              <a:off x="4296900" y="4791800"/>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3</a:t>
              </a:r>
              <a:endParaRPr sz="3000" b="1" baseline="-25000">
                <a:solidFill>
                  <a:srgbClr val="FFFFFF"/>
                </a:solidFill>
                <a:latin typeface="Calibri"/>
                <a:ea typeface="Calibri"/>
                <a:cs typeface="Calibri"/>
                <a:sym typeface="Calibri"/>
              </a:endParaRPr>
            </a:p>
          </p:txBody>
        </p:sp>
        <p:sp>
          <p:nvSpPr>
            <p:cNvPr id="101" name="Google Shape;101;p15"/>
            <p:cNvSpPr txBox="1"/>
            <p:nvPr/>
          </p:nvSpPr>
          <p:spPr>
            <a:xfrm>
              <a:off x="5714250" y="4150500"/>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4</a:t>
              </a:r>
              <a:endParaRPr sz="3000" b="1" baseline="-25000">
                <a:solidFill>
                  <a:srgbClr val="FFFFFF"/>
                </a:solidFill>
                <a:latin typeface="Calibri"/>
                <a:ea typeface="Calibri"/>
                <a:cs typeface="Calibri"/>
                <a:sym typeface="Calibri"/>
              </a:endParaRPr>
            </a:p>
          </p:txBody>
        </p:sp>
      </p:grpSp>
      <p:sp>
        <p:nvSpPr>
          <p:cNvPr id="108" name="Google Shape;108;p15"/>
          <p:cNvSpPr txBox="1"/>
          <p:nvPr/>
        </p:nvSpPr>
        <p:spPr>
          <a:xfrm>
            <a:off x="1929750" y="2565300"/>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12</a:t>
            </a:r>
            <a:endParaRPr sz="2000" baseline="-25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body" idx="1"/>
          </p:nvPr>
        </p:nvSpPr>
        <p:spPr>
          <a:xfrm>
            <a:off x="0" y="1108375"/>
            <a:ext cx="8686800" cy="17142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50000"/>
              </a:lnSpc>
              <a:spcBef>
                <a:spcPts val="0"/>
              </a:spcBef>
              <a:spcAft>
                <a:spcPts val="0"/>
              </a:spcAft>
              <a:buSzPts val="2400"/>
              <a:buNone/>
            </a:pPr>
            <a:r>
              <a:rPr lang="en-US"/>
              <a:t>Modelling: representing real phenomena by abstractions</a:t>
            </a:r>
            <a:endParaRPr/>
          </a:p>
          <a:p>
            <a:pPr marL="457200" marR="0" lvl="0" indent="-228600" algn="l" rtl="0">
              <a:lnSpc>
                <a:spcPct val="150000"/>
              </a:lnSpc>
              <a:spcBef>
                <a:spcPts val="0"/>
              </a:spcBef>
              <a:spcAft>
                <a:spcPts val="0"/>
              </a:spcAft>
              <a:buSzPts val="2400"/>
              <a:buNone/>
            </a:pPr>
            <a:r>
              <a:rPr lang="en-US"/>
              <a:t>How might networks represent infectious disease?</a:t>
            </a:r>
            <a:endParaRPr/>
          </a:p>
          <a:p>
            <a:pPr marL="0" marR="0" lvl="0" indent="0" algn="l" rtl="0">
              <a:lnSpc>
                <a:spcPct val="90000"/>
              </a:lnSpc>
              <a:spcBef>
                <a:spcPts val="0"/>
              </a:spcBef>
              <a:spcAft>
                <a:spcPts val="0"/>
              </a:spcAft>
              <a:buNone/>
            </a:pPr>
            <a:endParaRPr/>
          </a:p>
        </p:txBody>
      </p:sp>
      <p:sp>
        <p:nvSpPr>
          <p:cNvPr id="115" name="Google Shape;115;p16"/>
          <p:cNvSpPr txBox="1">
            <a:spLocks noGrp="1"/>
          </p:cNvSpPr>
          <p:nvPr>
            <p:ph type="title"/>
          </p:nvPr>
        </p:nvSpPr>
        <p:spPr>
          <a:xfrm>
            <a:off x="243525" y="0"/>
            <a:ext cx="73326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What are Network </a:t>
            </a:r>
            <a:r>
              <a:rPr lang="en-US" sz="3200" b="1" i="1" dirty="0"/>
              <a:t>Models</a:t>
            </a:r>
            <a:r>
              <a:rPr lang="en-US" sz="3200" dirty="0"/>
              <a:t>?</a:t>
            </a:r>
            <a:endParaRPr sz="3200" b="0" i="0" u="none" strike="noStrike" cap="none" dirty="0">
              <a:solidFill>
                <a:schemeClr val="lt1"/>
              </a:solidFill>
              <a:latin typeface="Calibri"/>
              <a:ea typeface="Calibri"/>
              <a:cs typeface="Calibri"/>
              <a:sym typeface="Calibri"/>
            </a:endParaRPr>
          </a:p>
        </p:txBody>
      </p:sp>
      <p:sp>
        <p:nvSpPr>
          <p:cNvPr id="116" name="Google Shape;116;p16"/>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6</a:t>
            </a:fld>
            <a:endParaRPr sz="900">
              <a:solidFill>
                <a:srgbClr val="888888"/>
              </a:solidFill>
              <a:latin typeface="Corbel"/>
              <a:ea typeface="Corbel"/>
              <a:cs typeface="Corbel"/>
              <a:sym typeface="Corbel"/>
            </a:endParaRPr>
          </a:p>
        </p:txBody>
      </p:sp>
      <p:sp>
        <p:nvSpPr>
          <p:cNvPr id="117" name="Google Shape;117;p16"/>
          <p:cNvSpPr txBox="1"/>
          <p:nvPr/>
        </p:nvSpPr>
        <p:spPr>
          <a:xfrm>
            <a:off x="1976275" y="3526556"/>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13</a:t>
            </a:r>
            <a:endParaRPr sz="2000" baseline="-25000">
              <a:latin typeface="Calibri"/>
              <a:ea typeface="Calibri"/>
              <a:cs typeface="Calibri"/>
              <a:sym typeface="Calibri"/>
            </a:endParaRPr>
          </a:p>
        </p:txBody>
      </p:sp>
      <p:sp>
        <p:nvSpPr>
          <p:cNvPr id="118" name="Google Shape;118;p16"/>
          <p:cNvSpPr txBox="1"/>
          <p:nvPr/>
        </p:nvSpPr>
        <p:spPr>
          <a:xfrm>
            <a:off x="2844775" y="3254500"/>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23</a:t>
            </a:r>
            <a:endParaRPr sz="2000" baseline="-25000">
              <a:latin typeface="Calibri"/>
              <a:ea typeface="Calibri"/>
              <a:cs typeface="Calibri"/>
              <a:sym typeface="Calibri"/>
            </a:endParaRPr>
          </a:p>
        </p:txBody>
      </p:sp>
      <p:sp>
        <p:nvSpPr>
          <p:cNvPr id="119" name="Google Shape;119;p16"/>
          <p:cNvSpPr txBox="1"/>
          <p:nvPr/>
        </p:nvSpPr>
        <p:spPr>
          <a:xfrm>
            <a:off x="4072000" y="3137788"/>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34</a:t>
            </a:r>
            <a:endParaRPr sz="2000" baseline="-25000">
              <a:latin typeface="Calibri"/>
              <a:ea typeface="Calibri"/>
              <a:cs typeface="Calibri"/>
              <a:sym typeface="Calibri"/>
            </a:endParaRPr>
          </a:p>
        </p:txBody>
      </p:sp>
      <p:grpSp>
        <p:nvGrpSpPr>
          <p:cNvPr id="120" name="Google Shape;120;p16"/>
          <p:cNvGrpSpPr/>
          <p:nvPr/>
        </p:nvGrpSpPr>
        <p:grpSpPr>
          <a:xfrm>
            <a:off x="1323225" y="2513981"/>
            <a:ext cx="4391775" cy="1763081"/>
            <a:chOff x="2009025" y="3351975"/>
            <a:chExt cx="4391775" cy="2350775"/>
          </a:xfrm>
        </p:grpSpPr>
        <p:sp>
          <p:nvSpPr>
            <p:cNvPr id="121" name="Google Shape;121;p16"/>
            <p:cNvSpPr/>
            <p:nvPr/>
          </p:nvSpPr>
          <p:spPr>
            <a:xfrm>
              <a:off x="2009025" y="37824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3339550" y="3351975"/>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160550" y="46053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577900" y="3964050"/>
              <a:ext cx="822900" cy="10974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6"/>
            <p:cNvCxnSpPr>
              <a:stCxn id="126" idx="1"/>
              <a:endCxn id="127" idx="3"/>
            </p:cNvCxnSpPr>
            <p:nvPr/>
          </p:nvCxnSpPr>
          <p:spPr>
            <a:xfrm flipH="1">
              <a:off x="4846950" y="4512750"/>
              <a:ext cx="867300" cy="641400"/>
            </a:xfrm>
            <a:prstGeom prst="straightConnector1">
              <a:avLst/>
            </a:prstGeom>
            <a:noFill/>
            <a:ln w="28575" cap="flat" cmpd="sng">
              <a:solidFill>
                <a:srgbClr val="000000"/>
              </a:solidFill>
              <a:prstDash val="solid"/>
              <a:round/>
              <a:headEnd type="none" w="med" len="med"/>
              <a:tailEnd type="none" w="med" len="med"/>
            </a:ln>
          </p:spPr>
        </p:cxnSp>
        <p:cxnSp>
          <p:nvCxnSpPr>
            <p:cNvPr id="128" name="Google Shape;128;p16"/>
            <p:cNvCxnSpPr>
              <a:endCxn id="129" idx="2"/>
            </p:cNvCxnSpPr>
            <p:nvPr/>
          </p:nvCxnSpPr>
          <p:spPr>
            <a:xfrm rot="10800000">
              <a:off x="3758704" y="4250675"/>
              <a:ext cx="604500" cy="721500"/>
            </a:xfrm>
            <a:prstGeom prst="straightConnector1">
              <a:avLst/>
            </a:prstGeom>
            <a:noFill/>
            <a:ln w="28575" cap="flat" cmpd="sng">
              <a:solidFill>
                <a:srgbClr val="000000"/>
              </a:solidFill>
              <a:prstDash val="solid"/>
              <a:round/>
              <a:headEnd type="none" w="med" len="med"/>
              <a:tailEnd type="none" w="med" len="med"/>
            </a:ln>
          </p:spPr>
        </p:cxnSp>
        <p:cxnSp>
          <p:nvCxnSpPr>
            <p:cNvPr id="130" name="Google Shape;130;p16"/>
            <p:cNvCxnSpPr>
              <a:stCxn id="131" idx="3"/>
              <a:endCxn id="129" idx="1"/>
            </p:cNvCxnSpPr>
            <p:nvPr/>
          </p:nvCxnSpPr>
          <p:spPr>
            <a:xfrm rot="10800000" flipH="1">
              <a:off x="2695575" y="3888367"/>
              <a:ext cx="788100" cy="384900"/>
            </a:xfrm>
            <a:prstGeom prst="straightConnector1">
              <a:avLst/>
            </a:prstGeom>
            <a:noFill/>
            <a:ln w="28575" cap="flat" cmpd="sng">
              <a:solidFill>
                <a:srgbClr val="000000"/>
              </a:solidFill>
              <a:prstDash val="solid"/>
              <a:round/>
              <a:headEnd type="none" w="med" len="med"/>
              <a:tailEnd type="none" w="med" len="med"/>
            </a:ln>
          </p:spPr>
        </p:cxnSp>
        <p:cxnSp>
          <p:nvCxnSpPr>
            <p:cNvPr id="132" name="Google Shape;132;p16"/>
            <p:cNvCxnSpPr>
              <a:stCxn id="127" idx="1"/>
              <a:endCxn id="131" idx="2"/>
            </p:cNvCxnSpPr>
            <p:nvPr/>
          </p:nvCxnSpPr>
          <p:spPr>
            <a:xfrm rot="10800000">
              <a:off x="2420400" y="4635650"/>
              <a:ext cx="1876500" cy="518400"/>
            </a:xfrm>
            <a:prstGeom prst="straightConnector1">
              <a:avLst/>
            </a:prstGeom>
            <a:noFill/>
            <a:ln w="28575" cap="flat" cmpd="sng">
              <a:solidFill>
                <a:srgbClr val="000000"/>
              </a:solidFill>
              <a:prstDash val="solid"/>
              <a:round/>
              <a:headEnd type="none" w="med" len="med"/>
              <a:tailEnd type="none" w="med" len="med"/>
            </a:ln>
          </p:spPr>
        </p:cxnSp>
        <p:sp>
          <p:nvSpPr>
            <p:cNvPr id="131" name="Google Shape;131;p16"/>
            <p:cNvSpPr txBox="1"/>
            <p:nvPr/>
          </p:nvSpPr>
          <p:spPr>
            <a:xfrm>
              <a:off x="2145375" y="3911017"/>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1</a:t>
              </a:r>
              <a:endParaRPr sz="3000" b="1" baseline="-25000">
                <a:solidFill>
                  <a:srgbClr val="FFFFFF"/>
                </a:solidFill>
                <a:latin typeface="Calibri"/>
                <a:ea typeface="Calibri"/>
                <a:cs typeface="Calibri"/>
                <a:sym typeface="Calibri"/>
              </a:endParaRPr>
            </a:p>
          </p:txBody>
        </p:sp>
        <p:sp>
          <p:nvSpPr>
            <p:cNvPr id="129" name="Google Shape;129;p16"/>
            <p:cNvSpPr txBox="1"/>
            <p:nvPr/>
          </p:nvSpPr>
          <p:spPr>
            <a:xfrm>
              <a:off x="3483604" y="3526175"/>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2</a:t>
              </a:r>
              <a:endParaRPr sz="3000" b="1" baseline="-25000">
                <a:solidFill>
                  <a:srgbClr val="FFFFFF"/>
                </a:solidFill>
                <a:latin typeface="Calibri"/>
                <a:ea typeface="Calibri"/>
                <a:cs typeface="Calibri"/>
                <a:sym typeface="Calibri"/>
              </a:endParaRPr>
            </a:p>
          </p:txBody>
        </p:sp>
        <p:sp>
          <p:nvSpPr>
            <p:cNvPr id="127" name="Google Shape;127;p16"/>
            <p:cNvSpPr txBox="1"/>
            <p:nvPr/>
          </p:nvSpPr>
          <p:spPr>
            <a:xfrm>
              <a:off x="4296900" y="4791800"/>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3</a:t>
              </a:r>
              <a:endParaRPr sz="3000" b="1" baseline="-25000">
                <a:solidFill>
                  <a:srgbClr val="FFFFFF"/>
                </a:solidFill>
                <a:latin typeface="Calibri"/>
                <a:ea typeface="Calibri"/>
                <a:cs typeface="Calibri"/>
                <a:sym typeface="Calibri"/>
              </a:endParaRPr>
            </a:p>
          </p:txBody>
        </p:sp>
        <p:sp>
          <p:nvSpPr>
            <p:cNvPr id="126" name="Google Shape;126;p16"/>
            <p:cNvSpPr txBox="1"/>
            <p:nvPr/>
          </p:nvSpPr>
          <p:spPr>
            <a:xfrm>
              <a:off x="5714250" y="4150500"/>
              <a:ext cx="550200" cy="7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rgbClr val="FFFFFF"/>
                  </a:solidFill>
                  <a:latin typeface="Calibri"/>
                  <a:ea typeface="Calibri"/>
                  <a:cs typeface="Calibri"/>
                  <a:sym typeface="Calibri"/>
                </a:rPr>
                <a:t>v</a:t>
              </a:r>
              <a:r>
                <a:rPr lang="en-US" sz="3000" b="1" baseline="-25000">
                  <a:solidFill>
                    <a:srgbClr val="FFFFFF"/>
                  </a:solidFill>
                  <a:latin typeface="Calibri"/>
                  <a:ea typeface="Calibri"/>
                  <a:cs typeface="Calibri"/>
                  <a:sym typeface="Calibri"/>
                </a:rPr>
                <a:t>4</a:t>
              </a:r>
              <a:endParaRPr sz="3000" b="1" baseline="-25000">
                <a:solidFill>
                  <a:srgbClr val="FFFFFF"/>
                </a:solidFill>
                <a:latin typeface="Calibri"/>
                <a:ea typeface="Calibri"/>
                <a:cs typeface="Calibri"/>
                <a:sym typeface="Calibri"/>
              </a:endParaRPr>
            </a:p>
          </p:txBody>
        </p:sp>
      </p:grpSp>
      <p:sp>
        <p:nvSpPr>
          <p:cNvPr id="133" name="Google Shape;133;p16"/>
          <p:cNvSpPr txBox="1"/>
          <p:nvPr/>
        </p:nvSpPr>
        <p:spPr>
          <a:xfrm>
            <a:off x="1929750" y="2565300"/>
            <a:ext cx="792300" cy="43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Calibri"/>
                <a:ea typeface="Calibri"/>
                <a:cs typeface="Calibri"/>
                <a:sym typeface="Calibri"/>
              </a:rPr>
              <a:t>e</a:t>
            </a:r>
            <a:r>
              <a:rPr lang="en-US" sz="2000" baseline="-25000">
                <a:latin typeface="Calibri"/>
                <a:ea typeface="Calibri"/>
                <a:cs typeface="Calibri"/>
                <a:sym typeface="Calibri"/>
              </a:rPr>
              <a:t>12</a:t>
            </a:r>
            <a:endParaRPr sz="2000" baseline="-25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body" idx="1"/>
          </p:nvPr>
        </p:nvSpPr>
        <p:spPr>
          <a:xfrm>
            <a:off x="0" y="879775"/>
            <a:ext cx="8515200" cy="36159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2300"/>
              <a:buNone/>
            </a:pPr>
            <a:r>
              <a:rPr lang="en-US" sz="2300" dirty="0"/>
              <a:t>Generally: represent process over the </a:t>
            </a:r>
            <a:r>
              <a:rPr lang="en-US" sz="2300" i="1" dirty="0"/>
              <a:t>network</a:t>
            </a:r>
            <a:r>
              <a:rPr lang="en-US" sz="2300" dirty="0"/>
              <a:t> (e.g., transmission) + vertex </a:t>
            </a:r>
            <a:r>
              <a:rPr lang="en-US" sz="2300" i="1" dirty="0"/>
              <a:t>state</a:t>
            </a:r>
            <a:r>
              <a:rPr lang="en-US" sz="2300" dirty="0"/>
              <a:t> (e.g., SIR)</a:t>
            </a:r>
            <a:endParaRPr sz="1100" dirty="0"/>
          </a:p>
          <a:p>
            <a:pPr marL="457200" marR="0" lvl="0" indent="-228600" algn="l" rtl="0">
              <a:lnSpc>
                <a:spcPct val="100000"/>
              </a:lnSpc>
              <a:spcBef>
                <a:spcPts val="1200"/>
              </a:spcBef>
              <a:spcAft>
                <a:spcPts val="0"/>
              </a:spcAft>
              <a:buSzPts val="2300"/>
              <a:buNone/>
            </a:pPr>
            <a:r>
              <a:rPr lang="en-US" sz="2300" dirty="0"/>
              <a:t>Useful to think about </a:t>
            </a:r>
            <a:r>
              <a:rPr lang="en-US" sz="2300" i="1" dirty="0"/>
              <a:t>contacts</a:t>
            </a:r>
            <a:r>
              <a:rPr lang="en-US" sz="2300" dirty="0"/>
              <a:t>:</a:t>
            </a:r>
            <a:endParaRPr sz="2300" dirty="0"/>
          </a:p>
          <a:p>
            <a:pPr marL="914400" marR="0" lvl="1" indent="-355600" algn="l" rtl="0">
              <a:lnSpc>
                <a:spcPct val="100000"/>
              </a:lnSpc>
              <a:spcBef>
                <a:spcPts val="0"/>
              </a:spcBef>
              <a:spcAft>
                <a:spcPts val="0"/>
              </a:spcAft>
              <a:buSzPts val="2000"/>
              <a:buChar char="-"/>
            </a:pPr>
            <a:r>
              <a:rPr lang="en-US" sz="2000" dirty="0"/>
              <a:t>when transmission depends on specific contacts (e.g., STIs)</a:t>
            </a:r>
            <a:endParaRPr sz="2000" dirty="0"/>
          </a:p>
          <a:p>
            <a:pPr marL="914400" marR="0" lvl="1" indent="-355600" algn="l" rtl="0">
              <a:lnSpc>
                <a:spcPct val="100000"/>
              </a:lnSpc>
              <a:spcBef>
                <a:spcPts val="0"/>
              </a:spcBef>
              <a:spcAft>
                <a:spcPts val="0"/>
              </a:spcAft>
              <a:buSzPts val="2000"/>
              <a:buChar char="-"/>
            </a:pPr>
            <a:r>
              <a:rPr lang="en-US" sz="2000" dirty="0"/>
              <a:t>if there is heterogeneity / structure to contacts (e.g., influenza in schools </a:t>
            </a:r>
            <a:r>
              <a:rPr lang="en-US" sz="2000" i="1" dirty="0"/>
              <a:t>vs</a:t>
            </a:r>
            <a:r>
              <a:rPr lang="en-US" sz="2000" dirty="0"/>
              <a:t> workplaces </a:t>
            </a:r>
            <a:r>
              <a:rPr lang="en-US" sz="2000" i="1" dirty="0"/>
              <a:t>vs</a:t>
            </a:r>
            <a:r>
              <a:rPr lang="en-US" sz="2000" dirty="0"/>
              <a:t> households)</a:t>
            </a:r>
            <a:endParaRPr sz="1100" dirty="0"/>
          </a:p>
          <a:p>
            <a:pPr marL="457200" marR="0" lvl="0" indent="-228600" algn="l" rtl="0">
              <a:lnSpc>
                <a:spcPct val="100000"/>
              </a:lnSpc>
              <a:spcBef>
                <a:spcPts val="1200"/>
              </a:spcBef>
              <a:spcAft>
                <a:spcPts val="0"/>
              </a:spcAft>
              <a:buSzPts val="2300"/>
              <a:buNone/>
            </a:pPr>
            <a:r>
              <a:rPr lang="en-US" sz="2300" dirty="0"/>
              <a:t>Spatial relationships:</a:t>
            </a:r>
            <a:endParaRPr sz="2300" dirty="0"/>
          </a:p>
          <a:p>
            <a:pPr marL="914400" marR="0" lvl="1" indent="-355600" algn="l" rtl="0">
              <a:lnSpc>
                <a:spcPct val="100000"/>
              </a:lnSpc>
              <a:spcBef>
                <a:spcPts val="0"/>
              </a:spcBef>
              <a:spcAft>
                <a:spcPts val="0"/>
              </a:spcAft>
              <a:buSzPts val="2000"/>
              <a:buChar char="-"/>
            </a:pPr>
            <a:r>
              <a:rPr lang="en-US" sz="2000" dirty="0"/>
              <a:t>mosquitoes moving between adjacent households</a:t>
            </a:r>
            <a:endParaRPr sz="2000" dirty="0"/>
          </a:p>
          <a:p>
            <a:pPr marL="914400" marR="0" lvl="1" indent="-355600" algn="l" rtl="0">
              <a:lnSpc>
                <a:spcPct val="100000"/>
              </a:lnSpc>
              <a:spcBef>
                <a:spcPts val="0"/>
              </a:spcBef>
              <a:spcAft>
                <a:spcPts val="0"/>
              </a:spcAft>
              <a:buSzPts val="2000"/>
              <a:buChar char="-"/>
            </a:pPr>
            <a:r>
              <a:rPr lang="en-US" sz="2000" dirty="0"/>
              <a:t>people migrating from one region to another</a:t>
            </a:r>
            <a:endParaRPr sz="2000" dirty="0"/>
          </a:p>
        </p:txBody>
      </p:sp>
      <p:sp>
        <p:nvSpPr>
          <p:cNvPr id="148" name="Google Shape;148;p18"/>
          <p:cNvSpPr txBox="1">
            <a:spLocks noGrp="1"/>
          </p:cNvSpPr>
          <p:nvPr>
            <p:ph type="title"/>
          </p:nvPr>
        </p:nvSpPr>
        <p:spPr>
          <a:xfrm>
            <a:off x="243525" y="0"/>
            <a:ext cx="73884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Some possible answers:</a:t>
            </a:r>
            <a:endParaRPr sz="3200" b="0" i="0" u="none" strike="noStrike" cap="none" dirty="0">
              <a:solidFill>
                <a:schemeClr val="lt1"/>
              </a:solidFill>
              <a:latin typeface="Calibri"/>
              <a:ea typeface="Calibri"/>
              <a:cs typeface="Calibri"/>
              <a:sym typeface="Calibri"/>
            </a:endParaRPr>
          </a:p>
        </p:txBody>
      </p:sp>
      <p:sp>
        <p:nvSpPr>
          <p:cNvPr id="149" name="Google Shape;149;p18"/>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7</a:t>
            </a:fld>
            <a:endParaRPr sz="900">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body" idx="1"/>
          </p:nvPr>
        </p:nvSpPr>
        <p:spPr>
          <a:xfrm>
            <a:off x="0" y="1108375"/>
            <a:ext cx="8686800" cy="36159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2400"/>
              <a:buNone/>
            </a:pPr>
            <a:r>
              <a:rPr lang="en-US" dirty="0"/>
              <a:t>Shared features of those examples:</a:t>
            </a:r>
            <a:endParaRPr dirty="0"/>
          </a:p>
          <a:p>
            <a:pPr marL="914400" marR="0" lvl="1" indent="-361950" algn="l" rtl="0">
              <a:lnSpc>
                <a:spcPct val="100000"/>
              </a:lnSpc>
              <a:spcBef>
                <a:spcPts val="0"/>
              </a:spcBef>
              <a:spcAft>
                <a:spcPts val="0"/>
              </a:spcAft>
              <a:buSzPts val="2100"/>
              <a:buChar char="-"/>
            </a:pPr>
            <a:r>
              <a:rPr lang="en-US" dirty="0"/>
              <a:t>“realism” aspect of the model (e.g. vs homogeneous mixing)</a:t>
            </a:r>
            <a:endParaRPr dirty="0"/>
          </a:p>
          <a:p>
            <a:pPr marL="914400" marR="0" lvl="1" indent="-361950" algn="l" rtl="0">
              <a:lnSpc>
                <a:spcPct val="100000"/>
              </a:lnSpc>
              <a:spcBef>
                <a:spcPts val="1000"/>
              </a:spcBef>
              <a:spcAft>
                <a:spcPts val="0"/>
              </a:spcAft>
              <a:buSzPts val="2100"/>
              <a:buChar char="-"/>
            </a:pPr>
            <a:r>
              <a:rPr lang="en-US" dirty="0"/>
              <a:t>clear translation between observations and model</a:t>
            </a:r>
            <a:endParaRPr dirty="0"/>
          </a:p>
          <a:p>
            <a:pPr marL="914400" marR="0" lvl="1" indent="-361950" algn="l" rtl="0">
              <a:lnSpc>
                <a:spcPct val="100000"/>
              </a:lnSpc>
              <a:spcBef>
                <a:spcPts val="1000"/>
              </a:spcBef>
              <a:spcAft>
                <a:spcPts val="0"/>
              </a:spcAft>
              <a:buSzPts val="2100"/>
              <a:buChar char="-"/>
            </a:pPr>
            <a:r>
              <a:rPr lang="en-US" dirty="0" err="1"/>
              <a:t>generalisation</a:t>
            </a:r>
            <a:r>
              <a:rPr lang="en-US" dirty="0"/>
              <a:t>: e.g., why does </a:t>
            </a:r>
            <a:r>
              <a:rPr lang="en-US" i="1" dirty="0"/>
              <a:t>R</a:t>
            </a:r>
            <a:r>
              <a:rPr lang="en-US" i="1" baseline="-25000" dirty="0"/>
              <a:t>0</a:t>
            </a:r>
            <a:r>
              <a:rPr lang="en-US" dirty="0"/>
              <a:t> vary between contexts? same pathogen &amp; host - but different transmission networks</a:t>
            </a:r>
            <a:endParaRPr dirty="0"/>
          </a:p>
        </p:txBody>
      </p:sp>
      <p:sp>
        <p:nvSpPr>
          <p:cNvPr id="156" name="Google Shape;156;p19"/>
          <p:cNvSpPr txBox="1">
            <a:spLocks noGrp="1"/>
          </p:cNvSpPr>
          <p:nvPr>
            <p:ph type="title"/>
          </p:nvPr>
        </p:nvSpPr>
        <p:spPr>
          <a:xfrm>
            <a:off x="243525" y="0"/>
            <a:ext cx="72492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200" dirty="0"/>
              <a:t>Why use networks?</a:t>
            </a:r>
            <a:endParaRPr sz="3200" b="0" i="0" u="none" strike="noStrike" cap="none" dirty="0">
              <a:solidFill>
                <a:schemeClr val="lt1"/>
              </a:solidFill>
              <a:latin typeface="Calibri"/>
              <a:ea typeface="Calibri"/>
              <a:cs typeface="Calibri"/>
              <a:sym typeface="Calibri"/>
            </a:endParaRPr>
          </a:p>
        </p:txBody>
      </p:sp>
      <p:sp>
        <p:nvSpPr>
          <p:cNvPr id="157" name="Google Shape;157;p19"/>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8</a:t>
            </a:fld>
            <a:endParaRPr sz="900">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body" idx="1"/>
          </p:nvPr>
        </p:nvSpPr>
        <p:spPr>
          <a:xfrm>
            <a:off x="628650" y="813150"/>
            <a:ext cx="7886700" cy="4330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GB" sz="3600" dirty="0"/>
              <a:t>Introduction to the </a:t>
            </a:r>
            <a:r>
              <a:rPr lang="en-GB" sz="3600" dirty="0" err="1"/>
              <a:t>igraph</a:t>
            </a:r>
            <a:r>
              <a:rPr lang="en-GB" sz="3600" dirty="0"/>
              <a:t> package</a:t>
            </a:r>
            <a:endParaRPr lang="en-GB" sz="3600" i="1" dirty="0"/>
          </a:p>
        </p:txBody>
      </p:sp>
      <p:sp>
        <p:nvSpPr>
          <p:cNvPr id="164" name="Google Shape;164;p20"/>
          <p:cNvSpPr txBox="1">
            <a:spLocks noGrp="1"/>
          </p:cNvSpPr>
          <p:nvPr>
            <p:ph type="sldNum" idx="12"/>
          </p:nvPr>
        </p:nvSpPr>
        <p:spPr>
          <a:xfrm>
            <a:off x="6458442" y="4767263"/>
            <a:ext cx="20568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888888"/>
                </a:solidFill>
                <a:latin typeface="Corbel"/>
                <a:ea typeface="Corbel"/>
                <a:cs typeface="Corbel"/>
                <a:sym typeface="Corbel"/>
              </a:rPr>
              <a:t>9</a:t>
            </a:fld>
            <a:endParaRPr sz="900">
              <a:solidFill>
                <a:srgbClr val="888888"/>
              </a:solidFill>
              <a:latin typeface="Corbel"/>
              <a:ea typeface="Corbel"/>
              <a:cs typeface="Corbel"/>
              <a:sym typeface="Corbel"/>
            </a:endParaRPr>
          </a:p>
        </p:txBody>
      </p:sp>
      <p:sp>
        <p:nvSpPr>
          <p:cNvPr id="165" name="Google Shape;165;p20"/>
          <p:cNvSpPr txBox="1">
            <a:spLocks noGrp="1"/>
          </p:cNvSpPr>
          <p:nvPr>
            <p:ph type="title"/>
          </p:nvPr>
        </p:nvSpPr>
        <p:spPr>
          <a:xfrm>
            <a:off x="243525" y="0"/>
            <a:ext cx="5610900" cy="808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3600" dirty="0"/>
              <a:t>Practical 1</a:t>
            </a:r>
            <a:endParaRPr sz="3600" b="0" i="0" u="none" strike="noStrike" cap="none"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12061</TotalTime>
  <Words>2270</Words>
  <Application>Microsoft Macintosh PowerPoint</Application>
  <PresentationFormat>On-screen Show (16:9)</PresentationFormat>
  <Paragraphs>300</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Corbel</vt:lpstr>
      <vt:lpstr>Arial</vt:lpstr>
      <vt:lpstr>Calibri</vt:lpstr>
      <vt:lpstr>Helvetica Neue</vt:lpstr>
      <vt:lpstr>Merriweather</vt:lpstr>
      <vt:lpstr>Lucida Console</vt:lpstr>
      <vt:lpstr>Main_Presentation_Title_Page</vt:lpstr>
      <vt:lpstr>Network Modelling</vt:lpstr>
      <vt:lpstr>Overview</vt:lpstr>
      <vt:lpstr>PowerPoint Presentation</vt:lpstr>
      <vt:lpstr>What are Network Models?</vt:lpstr>
      <vt:lpstr>What are Network Models?</vt:lpstr>
      <vt:lpstr>What are Network Models?</vt:lpstr>
      <vt:lpstr>Some possible answers:</vt:lpstr>
      <vt:lpstr>Why use networks?</vt:lpstr>
      <vt:lpstr>Practical 1</vt:lpstr>
      <vt:lpstr>Questions from the practical</vt:lpstr>
      <vt:lpstr>Questions from the practical</vt:lpstr>
      <vt:lpstr>Questions from the practical</vt:lpstr>
      <vt:lpstr>Questions from the practical</vt:lpstr>
      <vt:lpstr>PowerPoint Presentation</vt:lpstr>
      <vt:lpstr>PowerPoint Presentation</vt:lpstr>
      <vt:lpstr>In this hour…</vt:lpstr>
      <vt:lpstr>The Reed-Frost model</vt:lpstr>
      <vt:lpstr>PowerPoint Presentation</vt:lpstr>
      <vt:lpstr>PowerPoint Presentation</vt:lpstr>
      <vt:lpstr>PowerPoint Presentation</vt:lpstr>
      <vt:lpstr>PowerPoint Presentation</vt:lpstr>
      <vt:lpstr>PowerPoint Presentation</vt:lpstr>
      <vt:lpstr>Mpox</vt:lpstr>
      <vt:lpstr>Practical 2</vt:lpstr>
      <vt:lpstr>Questions from the practical</vt:lpstr>
      <vt:lpstr>Questions from the practical</vt:lpstr>
      <vt:lpstr>Questions from the practical</vt:lpstr>
      <vt:lpstr>Questions from the practical</vt:lpstr>
      <vt:lpstr>Questions from the practical</vt:lpstr>
      <vt:lpstr>Bonus material</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Modelling</dc:title>
  <cp:lastModifiedBy>Nicholas Davies</cp:lastModifiedBy>
  <cp:revision>5</cp:revision>
  <dcterms:modified xsi:type="dcterms:W3CDTF">2024-08-26T20:19:33Z</dcterms:modified>
</cp:coreProperties>
</file>