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02" r:id="rId9"/>
    <p:sldId id="303" r:id="rId10"/>
    <p:sldId id="305" r:id="rId11"/>
    <p:sldId id="269" r:id="rId12"/>
  </p:sldIdLst>
  <p:sldSz cx="12198350" cy="6858000"/>
  <p:notesSz cx="9872663" cy="6742113"/>
  <p:custDataLst>
    <p:tags r:id="rId15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34" autoAdjust="0"/>
    <p:restoredTop sz="94673"/>
  </p:normalViewPr>
  <p:slideViewPr>
    <p:cSldViewPr>
      <p:cViewPr varScale="1">
        <p:scale>
          <a:sx n="66" d="100"/>
          <a:sy n="66" d="100"/>
        </p:scale>
        <p:origin x="216" y="153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19-12-2023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19-12-2023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19-12-2023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9FB4E0-A0B2-AABC-7831-AEBCD9D3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1028516"/>
            <a:ext cx="6078349" cy="469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Faire de </a:t>
            </a:r>
            <a:r>
              <a:rPr lang="en-US" dirty="0" err="1"/>
              <a:t>l’ELT</a:t>
            </a:r>
            <a:r>
              <a:rPr lang="en-US" dirty="0"/>
              <a:t> avec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6512" y="1371600"/>
            <a:ext cx="5310674" cy="4795836"/>
          </a:xfrm>
        </p:spPr>
        <p:txBody>
          <a:bodyPr/>
          <a:lstStyle/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FD80D9-753B-C6A3-C922-23C1697EAE6E}"/>
              </a:ext>
            </a:extLst>
          </p:cNvPr>
          <p:cNvSpPr/>
          <p:nvPr/>
        </p:nvSpPr>
        <p:spPr>
          <a:xfrm>
            <a:off x="4832263" y="2590800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9633B82-85BB-893B-8BDD-6CBB309C8060}"/>
              </a:ext>
            </a:extLst>
          </p:cNvPr>
          <p:cNvSpPr/>
          <p:nvPr/>
        </p:nvSpPr>
        <p:spPr>
          <a:xfrm>
            <a:off x="3376250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682957F-6F73-962E-CE8F-E94F6DE04BFD}"/>
              </a:ext>
            </a:extLst>
          </p:cNvPr>
          <p:cNvSpPr/>
          <p:nvPr/>
        </p:nvSpPr>
        <p:spPr>
          <a:xfrm>
            <a:off x="1890456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7435D1-476F-2BA6-DF51-7D889C5EB440}"/>
              </a:ext>
            </a:extLst>
          </p:cNvPr>
          <p:cNvSpPr/>
          <p:nvPr/>
        </p:nvSpPr>
        <p:spPr>
          <a:xfrm>
            <a:off x="384172" y="2659568"/>
            <a:ext cx="1524000" cy="1430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B6FC3D-E9D0-451C-FD46-0F03E6D270F9}"/>
              </a:ext>
            </a:extLst>
          </p:cNvPr>
          <p:cNvSpPr/>
          <p:nvPr/>
        </p:nvSpPr>
        <p:spPr>
          <a:xfrm>
            <a:off x="2719690" y="4163624"/>
            <a:ext cx="1313119" cy="57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9518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la </a:t>
            </a:r>
            <a:r>
              <a:rPr lang="nl-NL" dirty="0" err="1"/>
              <a:t>donnée</a:t>
            </a:r>
            <a:endParaRPr lang="nl-NL" dirty="0"/>
          </a:p>
          <a:p>
            <a:r>
              <a:rPr lang="nl-NL" dirty="0"/>
              <a:t>Extract-Load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RDD</a:t>
            </a:r>
          </a:p>
          <a:p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2006</TotalTime>
  <Words>393</Words>
  <Application>Microsoft Macintosh PowerPoint</Application>
  <PresentationFormat>Personnalisé</PresentationFormat>
  <Paragraphs>95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ELT : un processus de traitement de données</vt:lpstr>
      <vt:lpstr>ELT : Extract -&gt; Load -&gt; Transform</vt:lpstr>
      <vt:lpstr>Faire de l’ELT avec Spark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108</cp:revision>
  <cp:lastPrinted>2018-11-27T09:56:33Z</cp:lastPrinted>
  <dcterms:created xsi:type="dcterms:W3CDTF">2023-04-08T13:14:15Z</dcterms:created>
  <dcterms:modified xsi:type="dcterms:W3CDTF">2023-12-19T10:23:45Z</dcterms:modified>
</cp:coreProperties>
</file>